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8.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9.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40.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41.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xml" ContentType="application/vnd.openxmlformats-officedocument.drawingml.chartshapes+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8.xml" ContentType="application/vnd.openxmlformats-officedocument.themeOverride+xml"/>
  <Override PartName="/ppt/notesSlides/notesSlide52.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9.xml" ContentType="application/vnd.openxmlformats-officedocument.themeOverr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0.xml" ContentType="application/vnd.openxmlformats-officedocument.themeOverride+xml"/>
  <Override PartName="/ppt/notesSlides/notesSlide53.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1.xml" ContentType="application/vnd.openxmlformats-officedocument.themeOverride+xml"/>
  <Override PartName="/ppt/notesSlides/notesSlide54.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2.xml" ContentType="application/vnd.openxmlformats-officedocument.themeOverr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3.xml" ContentType="application/vnd.openxmlformats-officedocument.themeOverr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4.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1" r:id="rId4"/>
    <p:sldMasterId id="2147483866" r:id="rId5"/>
    <p:sldMasterId id="2147483728" r:id="rId6"/>
    <p:sldMasterId id="2147483770" r:id="rId7"/>
    <p:sldMasterId id="2147483795" r:id="rId8"/>
    <p:sldMasterId id="2147483826" r:id="rId9"/>
    <p:sldMasterId id="2147483850" r:id="rId10"/>
    <p:sldMasterId id="2147483697" r:id="rId11"/>
  </p:sldMasterIdLst>
  <p:notesMasterIdLst>
    <p:notesMasterId r:id="rId136"/>
  </p:notesMasterIdLst>
  <p:handoutMasterIdLst>
    <p:handoutMasterId r:id="rId137"/>
  </p:handoutMasterIdLst>
  <p:sldIdLst>
    <p:sldId id="2147377509" r:id="rId12"/>
    <p:sldId id="1230" r:id="rId13"/>
    <p:sldId id="330" r:id="rId14"/>
    <p:sldId id="1232" r:id="rId15"/>
    <p:sldId id="256" r:id="rId16"/>
    <p:sldId id="2147377453" r:id="rId17"/>
    <p:sldId id="2147377350" r:id="rId18"/>
    <p:sldId id="2147377355" r:id="rId19"/>
    <p:sldId id="2147377356" r:id="rId20"/>
    <p:sldId id="2147377352" r:id="rId21"/>
    <p:sldId id="2147377345" r:id="rId22"/>
    <p:sldId id="2147377223" r:id="rId23"/>
    <p:sldId id="2147377224" r:id="rId24"/>
    <p:sldId id="2147377229" r:id="rId25"/>
    <p:sldId id="2147377228" r:id="rId26"/>
    <p:sldId id="2147377326" r:id="rId27"/>
    <p:sldId id="2147377353" r:id="rId28"/>
    <p:sldId id="2147377439" r:id="rId29"/>
    <p:sldId id="1433" r:id="rId30"/>
    <p:sldId id="1710" r:id="rId31"/>
    <p:sldId id="1435" r:id="rId32"/>
    <p:sldId id="2147377474" r:id="rId33"/>
    <p:sldId id="2147377475" r:id="rId34"/>
    <p:sldId id="2147377288" r:id="rId35"/>
    <p:sldId id="2147377294" r:id="rId36"/>
    <p:sldId id="2147377451" r:id="rId37"/>
    <p:sldId id="1763" r:id="rId38"/>
    <p:sldId id="1752" r:id="rId39"/>
    <p:sldId id="1766" r:id="rId40"/>
    <p:sldId id="1767" r:id="rId41"/>
    <p:sldId id="1758" r:id="rId42"/>
    <p:sldId id="2147377436" r:id="rId43"/>
    <p:sldId id="2147377341" r:id="rId44"/>
    <p:sldId id="2147377422" r:id="rId45"/>
    <p:sldId id="2147377437" r:id="rId46"/>
    <p:sldId id="1735" r:id="rId47"/>
    <p:sldId id="1736" r:id="rId48"/>
    <p:sldId id="1721" r:id="rId49"/>
    <p:sldId id="1754" r:id="rId50"/>
    <p:sldId id="1755" r:id="rId51"/>
    <p:sldId id="1756" r:id="rId52"/>
    <p:sldId id="2147377421" r:id="rId53"/>
    <p:sldId id="2147377471" r:id="rId54"/>
    <p:sldId id="2147377455" r:id="rId55"/>
    <p:sldId id="406" r:id="rId56"/>
    <p:sldId id="407" r:id="rId57"/>
    <p:sldId id="408" r:id="rId58"/>
    <p:sldId id="409" r:id="rId59"/>
    <p:sldId id="410" r:id="rId60"/>
    <p:sldId id="2147377456" r:id="rId61"/>
    <p:sldId id="2147377457" r:id="rId62"/>
    <p:sldId id="411" r:id="rId63"/>
    <p:sldId id="2147377458" r:id="rId64"/>
    <p:sldId id="2147377459" r:id="rId65"/>
    <p:sldId id="2147377460" r:id="rId66"/>
    <p:sldId id="2147377461" r:id="rId67"/>
    <p:sldId id="2147377462" r:id="rId68"/>
    <p:sldId id="2147377463" r:id="rId69"/>
    <p:sldId id="2147377464" r:id="rId70"/>
    <p:sldId id="2147377465" r:id="rId71"/>
    <p:sldId id="2147377466" r:id="rId72"/>
    <p:sldId id="2147377467" r:id="rId73"/>
    <p:sldId id="2147377468" r:id="rId74"/>
    <p:sldId id="2147377472" r:id="rId75"/>
    <p:sldId id="269" r:id="rId76"/>
    <p:sldId id="258" r:id="rId77"/>
    <p:sldId id="259" r:id="rId78"/>
    <p:sldId id="260" r:id="rId79"/>
    <p:sldId id="261" r:id="rId80"/>
    <p:sldId id="2147377469" r:id="rId81"/>
    <p:sldId id="262" r:id="rId82"/>
    <p:sldId id="263" r:id="rId83"/>
    <p:sldId id="266" r:id="rId84"/>
    <p:sldId id="264" r:id="rId85"/>
    <p:sldId id="265" r:id="rId86"/>
    <p:sldId id="268" r:id="rId87"/>
    <p:sldId id="270" r:id="rId88"/>
    <p:sldId id="353" r:id="rId89"/>
    <p:sldId id="402" r:id="rId90"/>
    <p:sldId id="267" r:id="rId91"/>
    <p:sldId id="390" r:id="rId92"/>
    <p:sldId id="392" r:id="rId93"/>
    <p:sldId id="286" r:id="rId94"/>
    <p:sldId id="399" r:id="rId95"/>
    <p:sldId id="393" r:id="rId96"/>
    <p:sldId id="397" r:id="rId97"/>
    <p:sldId id="398" r:id="rId98"/>
    <p:sldId id="396" r:id="rId99"/>
    <p:sldId id="395" r:id="rId100"/>
    <p:sldId id="403" r:id="rId101"/>
    <p:sldId id="2147377510" r:id="rId102"/>
    <p:sldId id="405" r:id="rId103"/>
    <p:sldId id="2147377508" r:id="rId104"/>
    <p:sldId id="2147377505" r:id="rId105"/>
    <p:sldId id="2147377470" r:id="rId106"/>
    <p:sldId id="2147377377" r:id="rId107"/>
    <p:sldId id="2147377378" r:id="rId108"/>
    <p:sldId id="2147377473" r:id="rId109"/>
    <p:sldId id="2147377476" r:id="rId110"/>
    <p:sldId id="2147377379" r:id="rId111"/>
    <p:sldId id="2147377380" r:id="rId112"/>
    <p:sldId id="2147377443" r:id="rId113"/>
    <p:sldId id="2147377381" r:id="rId114"/>
    <p:sldId id="2147377382" r:id="rId115"/>
    <p:sldId id="2147377385" r:id="rId116"/>
    <p:sldId id="2147377386" r:id="rId117"/>
    <p:sldId id="2147377387" r:id="rId118"/>
    <p:sldId id="2147377388" r:id="rId119"/>
    <p:sldId id="2147377389" r:id="rId120"/>
    <p:sldId id="2147377391" r:id="rId121"/>
    <p:sldId id="2147377392" r:id="rId122"/>
    <p:sldId id="2147377390" r:id="rId123"/>
    <p:sldId id="2147377309" r:id="rId124"/>
    <p:sldId id="2147377306" r:id="rId125"/>
    <p:sldId id="2147377312" r:id="rId126"/>
    <p:sldId id="2147377394" r:id="rId127"/>
    <p:sldId id="2147377395" r:id="rId128"/>
    <p:sldId id="2147377396" r:id="rId129"/>
    <p:sldId id="2147377313" r:id="rId130"/>
    <p:sldId id="2147377314" r:id="rId131"/>
    <p:sldId id="2147377316" r:id="rId132"/>
    <p:sldId id="2147377317" r:id="rId133"/>
    <p:sldId id="2147377349" r:id="rId134"/>
    <p:sldId id="2147377324" r:id="rId135"/>
  </p:sldIdLst>
  <p:sldSz cx="9144000" cy="5143500" type="screen16x9"/>
  <p:notesSz cx="7104063" cy="10234613"/>
  <p:embeddedFontLst>
    <p:embeddedFont>
      <p:font typeface="Source Sans Pro" panose="020B0503030403020204" pitchFamily="34" charset="0"/>
      <p:regular r:id="rId138"/>
      <p:bold r:id="rId139"/>
      <p:italic r:id="rId140"/>
      <p:boldItalic r:id="rId141"/>
    </p:embeddedFont>
    <p:embeddedFont>
      <p:font typeface="Source Sans Pro Black" panose="020B0803030403020204" pitchFamily="34" charset="0"/>
      <p:bold r:id="rId142"/>
      <p:boldItalic r:id="rId143"/>
    </p:embeddedFont>
    <p:embeddedFont>
      <p:font typeface="Source Sans Pro SemiBold Italic" panose="020B0603030403090204" pitchFamily="34" charset="0"/>
      <p:boldItalic r:id="rId144"/>
    </p:embeddedFont>
    <p:embeddedFont>
      <p:font typeface="Verdana" panose="020B0604030504040204" pitchFamily="34" charset="0"/>
      <p:regular r:id="rId145"/>
      <p:bold r:id="rId146"/>
      <p:italic r:id="rId147"/>
      <p:boldItalic r:id="rId148"/>
    </p:embeddedFont>
  </p:embeddedFontLst>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chapter/breaking slides" id="{FEE01C38-7C25-5E4D-B248-4EC8AAE69529}">
          <p14:sldIdLst>
            <p14:sldId id="2147377509"/>
            <p14:sldId id="1230"/>
            <p14:sldId id="330"/>
            <p14:sldId id="1232"/>
            <p14:sldId id="256"/>
            <p14:sldId id="2147377453"/>
            <p14:sldId id="2147377350"/>
            <p14:sldId id="2147377355"/>
            <p14:sldId id="2147377356"/>
            <p14:sldId id="2147377352"/>
            <p14:sldId id="2147377345"/>
            <p14:sldId id="2147377223"/>
            <p14:sldId id="2147377224"/>
            <p14:sldId id="2147377229"/>
            <p14:sldId id="2147377228"/>
            <p14:sldId id="2147377326"/>
            <p14:sldId id="2147377353"/>
            <p14:sldId id="2147377439"/>
            <p14:sldId id="1433"/>
            <p14:sldId id="1710"/>
            <p14:sldId id="1435"/>
            <p14:sldId id="2147377474"/>
            <p14:sldId id="2147377475"/>
            <p14:sldId id="2147377288"/>
            <p14:sldId id="2147377294"/>
            <p14:sldId id="2147377451"/>
            <p14:sldId id="1763"/>
            <p14:sldId id="1752"/>
            <p14:sldId id="1766"/>
            <p14:sldId id="1767"/>
            <p14:sldId id="1758"/>
            <p14:sldId id="2147377436"/>
            <p14:sldId id="2147377341"/>
            <p14:sldId id="2147377422"/>
            <p14:sldId id="2147377437"/>
            <p14:sldId id="1735"/>
            <p14:sldId id="1736"/>
            <p14:sldId id="1721"/>
            <p14:sldId id="1754"/>
            <p14:sldId id="1755"/>
            <p14:sldId id="1756"/>
            <p14:sldId id="2147377421"/>
            <p14:sldId id="2147377471"/>
            <p14:sldId id="2147377455"/>
            <p14:sldId id="406"/>
            <p14:sldId id="407"/>
            <p14:sldId id="408"/>
            <p14:sldId id="409"/>
            <p14:sldId id="410"/>
            <p14:sldId id="2147377456"/>
            <p14:sldId id="2147377457"/>
            <p14:sldId id="411"/>
            <p14:sldId id="2147377458"/>
            <p14:sldId id="2147377459"/>
            <p14:sldId id="2147377460"/>
            <p14:sldId id="2147377461"/>
            <p14:sldId id="2147377462"/>
            <p14:sldId id="2147377463"/>
            <p14:sldId id="2147377464"/>
            <p14:sldId id="2147377465"/>
            <p14:sldId id="2147377466"/>
            <p14:sldId id="2147377467"/>
            <p14:sldId id="2147377468"/>
            <p14:sldId id="2147377472"/>
            <p14:sldId id="269"/>
            <p14:sldId id="258"/>
            <p14:sldId id="259"/>
            <p14:sldId id="260"/>
            <p14:sldId id="261"/>
            <p14:sldId id="2147377469"/>
            <p14:sldId id="262"/>
            <p14:sldId id="263"/>
            <p14:sldId id="266"/>
            <p14:sldId id="264"/>
            <p14:sldId id="265"/>
            <p14:sldId id="268"/>
            <p14:sldId id="270"/>
            <p14:sldId id="353"/>
            <p14:sldId id="402"/>
            <p14:sldId id="267"/>
            <p14:sldId id="390"/>
            <p14:sldId id="392"/>
            <p14:sldId id="286"/>
            <p14:sldId id="399"/>
            <p14:sldId id="393"/>
            <p14:sldId id="397"/>
            <p14:sldId id="398"/>
            <p14:sldId id="396"/>
            <p14:sldId id="395"/>
            <p14:sldId id="403"/>
            <p14:sldId id="2147377510"/>
            <p14:sldId id="405"/>
            <p14:sldId id="2147377508"/>
            <p14:sldId id="2147377505"/>
            <p14:sldId id="2147377470"/>
            <p14:sldId id="2147377377"/>
            <p14:sldId id="2147377378"/>
            <p14:sldId id="2147377473"/>
            <p14:sldId id="2147377476"/>
            <p14:sldId id="2147377379"/>
            <p14:sldId id="2147377380"/>
            <p14:sldId id="2147377443"/>
            <p14:sldId id="2147377381"/>
            <p14:sldId id="2147377382"/>
            <p14:sldId id="2147377385"/>
            <p14:sldId id="2147377386"/>
            <p14:sldId id="2147377387"/>
            <p14:sldId id="2147377388"/>
            <p14:sldId id="2147377389"/>
            <p14:sldId id="2147377391"/>
            <p14:sldId id="2147377392"/>
            <p14:sldId id="2147377390"/>
            <p14:sldId id="2147377309"/>
            <p14:sldId id="2147377306"/>
            <p14:sldId id="2147377312"/>
            <p14:sldId id="2147377394"/>
            <p14:sldId id="2147377395"/>
            <p14:sldId id="2147377396"/>
            <p14:sldId id="2147377313"/>
            <p14:sldId id="2147377314"/>
            <p14:sldId id="2147377316"/>
            <p14:sldId id="2147377317"/>
            <p14:sldId id="2147377349"/>
            <p14:sldId id="2147377324"/>
          </p14:sldIdLst>
        </p14:section>
        <p14:section name="Mockups" id="{5E19CFEB-C81B-2541-93FA-E89F50064DD7}">
          <p14:sldIdLst/>
        </p14:section>
        <p14:section name="Graphics" id="{EF6037E4-2F02-F04C-AAFD-9AE055A45D55}">
          <p14:sldIdLst/>
        </p14:section>
        <p14:section name="Blank slide" id="{E6E79245-0802-F94C-A5B1-203965C7A70F}">
          <p14:sldIdLst/>
        </p14:section>
        <p14:section name="Icons" id="{D18D12F1-ECC3-2847-8D44-3A0F280CE291}">
          <p14:sldIdLst/>
        </p14:section>
      </p14:sectionLst>
    </p:ext>
    <p:ext uri="{EFAFB233-063F-42B5-8137-9DF3F51BA10A}">
      <p15:sldGuideLst xmlns:p15="http://schemas.microsoft.com/office/powerpoint/2012/main">
        <p15:guide id="2" pos="2880">
          <p15:clr>
            <a:srgbClr val="A4A3A4"/>
          </p15:clr>
        </p15:guide>
        <p15:guide id="3" orient="horz" pos="1597" userDrawn="1">
          <p15:clr>
            <a:srgbClr val="A4A3A4"/>
          </p15:clr>
        </p15:guide>
        <p15:guide id="4" orient="horz" pos="221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874CC2-EFD6-48DB-8C96-8BCC74C0A037}" name="Corina Durante Ferrer" initials="CD" userId="S::corina.durante@hipra.com::799f7d53-ce4f-4947-b5f4-378f78fc32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187"/>
    <a:srgbClr val="6CC24A"/>
    <a:srgbClr val="013088"/>
    <a:srgbClr val="003087"/>
    <a:srgbClr val="C9CACA"/>
    <a:srgbClr val="F2F2F2"/>
    <a:srgbClr val="636569"/>
    <a:srgbClr val="011F74"/>
    <a:srgbClr val="182965"/>
    <a:srgbClr val="002F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C25A4E-B682-CCD6-23C9-3FFC043FE9C0}" v="66" dt="2026-04-07T07:11:32.09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85731" autoAdjust="0"/>
  </p:normalViewPr>
  <p:slideViewPr>
    <p:cSldViewPr snapToGrid="0" snapToObjects="1">
      <p:cViewPr varScale="1">
        <p:scale>
          <a:sx n="73" d="100"/>
          <a:sy n="73" d="100"/>
        </p:scale>
        <p:origin x="992" y="44"/>
      </p:cViewPr>
      <p:guideLst>
        <p:guide pos="2880"/>
        <p:guide orient="horz" pos="1597"/>
        <p:guide orient="horz" pos="2210"/>
      </p:guideLst>
    </p:cSldViewPr>
  </p:slideViewPr>
  <p:notesTextViewPr>
    <p:cViewPr>
      <p:scale>
        <a:sx n="100" d="100"/>
        <a:sy n="100" d="100"/>
      </p:scale>
      <p:origin x="0" y="0"/>
    </p:cViewPr>
  </p:notesTextViewPr>
  <p:notesViewPr>
    <p:cSldViewPr snapToGrid="0" snapToObjects="1" showGuides="1">
      <p:cViewPr varScale="1">
        <p:scale>
          <a:sx n="99" d="100"/>
          <a:sy n="99" d="100"/>
        </p:scale>
        <p:origin x="4952" y="19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font" Target="fonts/font1.fntdata"/><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presProps" Target="presProps.xml"/><Relationship Id="rId5" Type="http://schemas.openxmlformats.org/officeDocument/2006/relationships/slideMaster" Target="slideMasters/slideMaster2.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font" Target="fonts/font2.fntdata"/><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viewProps" Target="viewProps.xml"/><Relationship Id="rId155" Type="http://schemas.microsoft.com/office/2018/10/relationships/authors" Target="authors.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font" Target="fonts/font3.fntdata"/><Relationship Id="rId145"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theme" Target="theme/theme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font" Target="fonts/font4.fntdata"/><Relationship Id="rId146" Type="http://schemas.openxmlformats.org/officeDocument/2006/relationships/font" Target="fonts/font9.fntdata"/><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notesMaster" Target="notesMasters/notesMaster1.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font" Target="fonts/font10.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font" Target="fonts/font5.fntdata"/><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handoutMaster" Target="handoutMasters/handoutMaster1.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microsoft.com/office/2016/11/relationships/changesInfo" Target="changesInfos/changesInfo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font" Target="fonts/font6.fntdata"/><Relationship Id="rId148"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microsoft.com/office/2015/10/relationships/revisionInfo" Target="revisionInfo.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font" Target="fonts/font7.fntdata"/><Relationship Id="rId90" Type="http://schemas.openxmlformats.org/officeDocument/2006/relationships/slide" Target="slides/slide7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Lynn Geertshuis" userId="S::annelynn.geertshuis@hipra.com::e31dbb41-5c41-487f-8acb-c62c517c054a" providerId="AD" clId="Web-{19C25A4E-B682-CCD6-23C9-3FFC043FE9C0}"/>
    <pc:docChg chg="addSld delSld modSld modSection">
      <pc:chgData name="Anne-Lynn Geertshuis" userId="S::annelynn.geertshuis@hipra.com::e31dbb41-5c41-487f-8acb-c62c517c054a" providerId="AD" clId="Web-{19C25A4E-B682-CCD6-23C9-3FFC043FE9C0}" dt="2026-04-07T07:11:32.093" v="65" actId="20577"/>
      <pc:docMkLst>
        <pc:docMk/>
      </pc:docMkLst>
      <pc:sldChg chg="del">
        <pc:chgData name="Anne-Lynn Geertshuis" userId="S::annelynn.geertshuis@hipra.com::e31dbb41-5c41-487f-8acb-c62c517c054a" providerId="AD" clId="Web-{19C25A4E-B682-CCD6-23C9-3FFC043FE9C0}" dt="2026-04-07T07:09:47.149" v="54"/>
        <pc:sldMkLst>
          <pc:docMk/>
          <pc:sldMk cId="679141010" sldId="394"/>
        </pc:sldMkLst>
      </pc:sldChg>
      <pc:sldChg chg="del">
        <pc:chgData name="Anne-Lynn Geertshuis" userId="S::annelynn.geertshuis@hipra.com::e31dbb41-5c41-487f-8acb-c62c517c054a" providerId="AD" clId="Web-{19C25A4E-B682-CCD6-23C9-3FFC043FE9C0}" dt="2026-04-07T07:09:47.117" v="28"/>
        <pc:sldMkLst>
          <pc:docMk/>
          <pc:sldMk cId="800626826" sldId="4109"/>
        </pc:sldMkLst>
      </pc:sldChg>
      <pc:sldChg chg="del">
        <pc:chgData name="Anne-Lynn Geertshuis" userId="S::annelynn.geertshuis@hipra.com::e31dbb41-5c41-487f-8acb-c62c517c054a" providerId="AD" clId="Web-{19C25A4E-B682-CCD6-23C9-3FFC043FE9C0}" dt="2026-04-07T07:09:47.102" v="26"/>
        <pc:sldMkLst>
          <pc:docMk/>
          <pc:sldMk cId="3926231281" sldId="4116"/>
        </pc:sldMkLst>
      </pc:sldChg>
      <pc:sldChg chg="del">
        <pc:chgData name="Anne-Lynn Geertshuis" userId="S::annelynn.geertshuis@hipra.com::e31dbb41-5c41-487f-8acb-c62c517c054a" providerId="AD" clId="Web-{19C25A4E-B682-CCD6-23C9-3FFC043FE9C0}" dt="2026-04-07T07:09:47.086" v="18"/>
        <pc:sldMkLst>
          <pc:docMk/>
          <pc:sldMk cId="639280335" sldId="2147377249"/>
        </pc:sldMkLst>
      </pc:sldChg>
      <pc:sldChg chg="del">
        <pc:chgData name="Anne-Lynn Geertshuis" userId="S::annelynn.geertshuis@hipra.com::e31dbb41-5c41-487f-8acb-c62c517c054a" providerId="AD" clId="Web-{19C25A4E-B682-CCD6-23C9-3FFC043FE9C0}" dt="2026-04-07T07:09:47.070" v="17"/>
        <pc:sldMkLst>
          <pc:docMk/>
          <pc:sldMk cId="487314457" sldId="2147377250"/>
        </pc:sldMkLst>
      </pc:sldChg>
      <pc:sldChg chg="del">
        <pc:chgData name="Anne-Lynn Geertshuis" userId="S::annelynn.geertshuis@hipra.com::e31dbb41-5c41-487f-8acb-c62c517c054a" providerId="AD" clId="Web-{19C25A4E-B682-CCD6-23C9-3FFC043FE9C0}" dt="2026-04-07T07:09:47.133" v="39"/>
        <pc:sldMkLst>
          <pc:docMk/>
          <pc:sldMk cId="3748335753" sldId="2147377253"/>
        </pc:sldMkLst>
      </pc:sldChg>
      <pc:sldChg chg="del">
        <pc:chgData name="Anne-Lynn Geertshuis" userId="S::annelynn.geertshuis@hipra.com::e31dbb41-5c41-487f-8acb-c62c517c054a" providerId="AD" clId="Web-{19C25A4E-B682-CCD6-23C9-3FFC043FE9C0}" dt="2026-04-07T07:09:47.133" v="38"/>
        <pc:sldMkLst>
          <pc:docMk/>
          <pc:sldMk cId="2954736236" sldId="2147377265"/>
        </pc:sldMkLst>
      </pc:sldChg>
      <pc:sldChg chg="del">
        <pc:chgData name="Anne-Lynn Geertshuis" userId="S::annelynn.geertshuis@hipra.com::e31dbb41-5c41-487f-8acb-c62c517c054a" providerId="AD" clId="Web-{19C25A4E-B682-CCD6-23C9-3FFC043FE9C0}" dt="2026-04-07T07:09:47.117" v="30"/>
        <pc:sldMkLst>
          <pc:docMk/>
          <pc:sldMk cId="17219771" sldId="2147377297"/>
        </pc:sldMkLst>
      </pc:sldChg>
      <pc:sldChg chg="del">
        <pc:chgData name="Anne-Lynn Geertshuis" userId="S::annelynn.geertshuis@hipra.com::e31dbb41-5c41-487f-8acb-c62c517c054a" providerId="AD" clId="Web-{19C25A4E-B682-CCD6-23C9-3FFC043FE9C0}" dt="2026-04-07T07:09:47.055" v="7"/>
        <pc:sldMkLst>
          <pc:docMk/>
          <pc:sldMk cId="3380377318" sldId="2147377375"/>
        </pc:sldMkLst>
      </pc:sldChg>
      <pc:sldChg chg="del">
        <pc:chgData name="Anne-Lynn Geertshuis" userId="S::annelynn.geertshuis@hipra.com::e31dbb41-5c41-487f-8acb-c62c517c054a" providerId="AD" clId="Web-{19C25A4E-B682-CCD6-23C9-3FFC043FE9C0}" dt="2026-04-07T07:09:47.055" v="6"/>
        <pc:sldMkLst>
          <pc:docMk/>
          <pc:sldMk cId="3280607386" sldId="2147377376"/>
        </pc:sldMkLst>
      </pc:sldChg>
      <pc:sldChg chg="del">
        <pc:chgData name="Anne-Lynn Geertshuis" userId="S::annelynn.geertshuis@hipra.com::e31dbb41-5c41-487f-8acb-c62c517c054a" providerId="AD" clId="Web-{19C25A4E-B682-CCD6-23C9-3FFC043FE9C0}" dt="2026-04-07T07:09:47.102" v="25"/>
        <pc:sldMkLst>
          <pc:docMk/>
          <pc:sldMk cId="243190063" sldId="2147377401"/>
        </pc:sldMkLst>
      </pc:sldChg>
      <pc:sldChg chg="del">
        <pc:chgData name="Anne-Lynn Geertshuis" userId="S::annelynn.geertshuis@hipra.com::e31dbb41-5c41-487f-8acb-c62c517c054a" providerId="AD" clId="Web-{19C25A4E-B682-CCD6-23C9-3FFC043FE9C0}" dt="2026-04-07T07:09:47.086" v="24"/>
        <pc:sldMkLst>
          <pc:docMk/>
          <pc:sldMk cId="1423118256" sldId="2147377402"/>
        </pc:sldMkLst>
      </pc:sldChg>
      <pc:sldChg chg="del">
        <pc:chgData name="Anne-Lynn Geertshuis" userId="S::annelynn.geertshuis@hipra.com::e31dbb41-5c41-487f-8acb-c62c517c054a" providerId="AD" clId="Web-{19C25A4E-B682-CCD6-23C9-3FFC043FE9C0}" dt="2026-04-07T07:09:47.117" v="29"/>
        <pc:sldMkLst>
          <pc:docMk/>
          <pc:sldMk cId="827685380" sldId="2147377405"/>
        </pc:sldMkLst>
      </pc:sldChg>
      <pc:sldChg chg="del">
        <pc:chgData name="Anne-Lynn Geertshuis" userId="S::annelynn.geertshuis@hipra.com::e31dbb41-5c41-487f-8acb-c62c517c054a" providerId="AD" clId="Web-{19C25A4E-B682-CCD6-23C9-3FFC043FE9C0}" dt="2026-04-07T07:09:47.102" v="27"/>
        <pc:sldMkLst>
          <pc:docMk/>
          <pc:sldMk cId="2166400580" sldId="2147377406"/>
        </pc:sldMkLst>
      </pc:sldChg>
      <pc:sldChg chg="del">
        <pc:chgData name="Anne-Lynn Geertshuis" userId="S::annelynn.geertshuis@hipra.com::e31dbb41-5c41-487f-8acb-c62c517c054a" providerId="AD" clId="Web-{19C25A4E-B682-CCD6-23C9-3FFC043FE9C0}" dt="2026-04-07T07:09:47.086" v="23"/>
        <pc:sldMkLst>
          <pc:docMk/>
          <pc:sldMk cId="2372227755" sldId="2147377407"/>
        </pc:sldMkLst>
      </pc:sldChg>
      <pc:sldChg chg="del">
        <pc:chgData name="Anne-Lynn Geertshuis" userId="S::annelynn.geertshuis@hipra.com::e31dbb41-5c41-487f-8acb-c62c517c054a" providerId="AD" clId="Web-{19C25A4E-B682-CCD6-23C9-3FFC043FE9C0}" dt="2026-04-07T07:09:47.086" v="22"/>
        <pc:sldMkLst>
          <pc:docMk/>
          <pc:sldMk cId="4075178873" sldId="2147377408"/>
        </pc:sldMkLst>
      </pc:sldChg>
      <pc:sldChg chg="del">
        <pc:chgData name="Anne-Lynn Geertshuis" userId="S::annelynn.geertshuis@hipra.com::e31dbb41-5c41-487f-8acb-c62c517c054a" providerId="AD" clId="Web-{19C25A4E-B682-CCD6-23C9-3FFC043FE9C0}" dt="2026-04-07T07:09:47.086" v="19"/>
        <pc:sldMkLst>
          <pc:docMk/>
          <pc:sldMk cId="4107317009" sldId="2147377409"/>
        </pc:sldMkLst>
      </pc:sldChg>
      <pc:sldChg chg="del">
        <pc:chgData name="Anne-Lynn Geertshuis" userId="S::annelynn.geertshuis@hipra.com::e31dbb41-5c41-487f-8acb-c62c517c054a" providerId="AD" clId="Web-{19C25A4E-B682-CCD6-23C9-3FFC043FE9C0}" dt="2026-04-07T07:09:47.086" v="21"/>
        <pc:sldMkLst>
          <pc:docMk/>
          <pc:sldMk cId="3143595837" sldId="2147377410"/>
        </pc:sldMkLst>
      </pc:sldChg>
      <pc:sldChg chg="del">
        <pc:chgData name="Anne-Lynn Geertshuis" userId="S::annelynn.geertshuis@hipra.com::e31dbb41-5c41-487f-8acb-c62c517c054a" providerId="AD" clId="Web-{19C25A4E-B682-CCD6-23C9-3FFC043FE9C0}" dt="2026-04-07T07:09:47.086" v="20"/>
        <pc:sldMkLst>
          <pc:docMk/>
          <pc:sldMk cId="708799822" sldId="2147377411"/>
        </pc:sldMkLst>
      </pc:sldChg>
      <pc:sldChg chg="del">
        <pc:chgData name="Anne-Lynn Geertshuis" userId="S::annelynn.geertshuis@hipra.com::e31dbb41-5c41-487f-8acb-c62c517c054a" providerId="AD" clId="Web-{19C25A4E-B682-CCD6-23C9-3FFC043FE9C0}" dt="2026-04-07T07:09:47.070" v="16"/>
        <pc:sldMkLst>
          <pc:docMk/>
          <pc:sldMk cId="2887742932" sldId="2147377412"/>
        </pc:sldMkLst>
      </pc:sldChg>
      <pc:sldChg chg="del">
        <pc:chgData name="Anne-Lynn Geertshuis" userId="S::annelynn.geertshuis@hipra.com::e31dbb41-5c41-487f-8acb-c62c517c054a" providerId="AD" clId="Web-{19C25A4E-B682-CCD6-23C9-3FFC043FE9C0}" dt="2026-04-07T07:09:47.070" v="15"/>
        <pc:sldMkLst>
          <pc:docMk/>
          <pc:sldMk cId="2268126221" sldId="2147377413"/>
        </pc:sldMkLst>
      </pc:sldChg>
      <pc:sldChg chg="del">
        <pc:chgData name="Anne-Lynn Geertshuis" userId="S::annelynn.geertshuis@hipra.com::e31dbb41-5c41-487f-8acb-c62c517c054a" providerId="AD" clId="Web-{19C25A4E-B682-CCD6-23C9-3FFC043FE9C0}" dt="2026-04-07T07:09:47.149" v="52"/>
        <pc:sldMkLst>
          <pc:docMk/>
          <pc:sldMk cId="3737628559" sldId="2147377414"/>
        </pc:sldMkLst>
      </pc:sldChg>
      <pc:sldChg chg="del">
        <pc:chgData name="Anne-Lynn Geertshuis" userId="S::annelynn.geertshuis@hipra.com::e31dbb41-5c41-487f-8acb-c62c517c054a" providerId="AD" clId="Web-{19C25A4E-B682-CCD6-23C9-3FFC043FE9C0}" dt="2026-04-07T07:09:47.149" v="51"/>
        <pc:sldMkLst>
          <pc:docMk/>
          <pc:sldMk cId="195861742" sldId="2147377415"/>
        </pc:sldMkLst>
      </pc:sldChg>
      <pc:sldChg chg="del">
        <pc:chgData name="Anne-Lynn Geertshuis" userId="S::annelynn.geertshuis@hipra.com::e31dbb41-5c41-487f-8acb-c62c517c054a" providerId="AD" clId="Web-{19C25A4E-B682-CCD6-23C9-3FFC043FE9C0}" dt="2026-04-07T07:09:47.149" v="49"/>
        <pc:sldMkLst>
          <pc:docMk/>
          <pc:sldMk cId="3121203977" sldId="2147377416"/>
        </pc:sldMkLst>
      </pc:sldChg>
      <pc:sldChg chg="del">
        <pc:chgData name="Anne-Lynn Geertshuis" userId="S::annelynn.geertshuis@hipra.com::e31dbb41-5c41-487f-8acb-c62c517c054a" providerId="AD" clId="Web-{19C25A4E-B682-CCD6-23C9-3FFC043FE9C0}" dt="2026-04-07T07:09:47.149" v="48"/>
        <pc:sldMkLst>
          <pc:docMk/>
          <pc:sldMk cId="2677648956" sldId="2147377417"/>
        </pc:sldMkLst>
      </pc:sldChg>
      <pc:sldChg chg="del">
        <pc:chgData name="Anne-Lynn Geertshuis" userId="S::annelynn.geertshuis@hipra.com::e31dbb41-5c41-487f-8acb-c62c517c054a" providerId="AD" clId="Web-{19C25A4E-B682-CCD6-23C9-3FFC043FE9C0}" dt="2026-04-07T07:09:47.149" v="47"/>
        <pc:sldMkLst>
          <pc:docMk/>
          <pc:sldMk cId="28096858" sldId="2147377419"/>
        </pc:sldMkLst>
      </pc:sldChg>
      <pc:sldChg chg="del">
        <pc:chgData name="Anne-Lynn Geertshuis" userId="S::annelynn.geertshuis@hipra.com::e31dbb41-5c41-487f-8acb-c62c517c054a" providerId="AD" clId="Web-{19C25A4E-B682-CCD6-23C9-3FFC043FE9C0}" dt="2026-04-07T07:09:47.149" v="46"/>
        <pc:sldMkLst>
          <pc:docMk/>
          <pc:sldMk cId="29854834" sldId="2147377423"/>
        </pc:sldMkLst>
      </pc:sldChg>
      <pc:sldChg chg="del">
        <pc:chgData name="Anne-Lynn Geertshuis" userId="S::annelynn.geertshuis@hipra.com::e31dbb41-5c41-487f-8acb-c62c517c054a" providerId="AD" clId="Web-{19C25A4E-B682-CCD6-23C9-3FFC043FE9C0}" dt="2026-04-07T07:09:47.149" v="50"/>
        <pc:sldMkLst>
          <pc:docMk/>
          <pc:sldMk cId="2867822533" sldId="2147377424"/>
        </pc:sldMkLst>
      </pc:sldChg>
      <pc:sldChg chg="del">
        <pc:chgData name="Anne-Lynn Geertshuis" userId="S::annelynn.geertshuis@hipra.com::e31dbb41-5c41-487f-8acb-c62c517c054a" providerId="AD" clId="Web-{19C25A4E-B682-CCD6-23C9-3FFC043FE9C0}" dt="2026-04-07T07:09:47.133" v="44"/>
        <pc:sldMkLst>
          <pc:docMk/>
          <pc:sldMk cId="304485171" sldId="2147377425"/>
        </pc:sldMkLst>
      </pc:sldChg>
      <pc:sldChg chg="del">
        <pc:chgData name="Anne-Lynn Geertshuis" userId="S::annelynn.geertshuis@hipra.com::e31dbb41-5c41-487f-8acb-c62c517c054a" providerId="AD" clId="Web-{19C25A4E-B682-CCD6-23C9-3FFC043FE9C0}" dt="2026-04-07T07:09:47.133" v="43"/>
        <pc:sldMkLst>
          <pc:docMk/>
          <pc:sldMk cId="522339771" sldId="2147377426"/>
        </pc:sldMkLst>
      </pc:sldChg>
      <pc:sldChg chg="del">
        <pc:chgData name="Anne-Lynn Geertshuis" userId="S::annelynn.geertshuis@hipra.com::e31dbb41-5c41-487f-8acb-c62c517c054a" providerId="AD" clId="Web-{19C25A4E-B682-CCD6-23C9-3FFC043FE9C0}" dt="2026-04-07T07:09:47.117" v="34"/>
        <pc:sldMkLst>
          <pc:docMk/>
          <pc:sldMk cId="810399385" sldId="2147377427"/>
        </pc:sldMkLst>
      </pc:sldChg>
      <pc:sldChg chg="del">
        <pc:chgData name="Anne-Lynn Geertshuis" userId="S::annelynn.geertshuis@hipra.com::e31dbb41-5c41-487f-8acb-c62c517c054a" providerId="AD" clId="Web-{19C25A4E-B682-CCD6-23C9-3FFC043FE9C0}" dt="2026-04-07T07:09:47.117" v="33"/>
        <pc:sldMkLst>
          <pc:docMk/>
          <pc:sldMk cId="3587482808" sldId="2147377428"/>
        </pc:sldMkLst>
      </pc:sldChg>
      <pc:sldChg chg="del">
        <pc:chgData name="Anne-Lynn Geertshuis" userId="S::annelynn.geertshuis@hipra.com::e31dbb41-5c41-487f-8acb-c62c517c054a" providerId="AD" clId="Web-{19C25A4E-B682-CCD6-23C9-3FFC043FE9C0}" dt="2026-04-07T07:09:47.117" v="32"/>
        <pc:sldMkLst>
          <pc:docMk/>
          <pc:sldMk cId="2544393426" sldId="2147377429"/>
        </pc:sldMkLst>
      </pc:sldChg>
      <pc:sldChg chg="del">
        <pc:chgData name="Anne-Lynn Geertshuis" userId="S::annelynn.geertshuis@hipra.com::e31dbb41-5c41-487f-8acb-c62c517c054a" providerId="AD" clId="Web-{19C25A4E-B682-CCD6-23C9-3FFC043FE9C0}" dt="2026-04-07T07:09:47.070" v="13"/>
        <pc:sldMkLst>
          <pc:docMk/>
          <pc:sldMk cId="907653385" sldId="2147377430"/>
        </pc:sldMkLst>
      </pc:sldChg>
      <pc:sldChg chg="del">
        <pc:chgData name="Anne-Lynn Geertshuis" userId="S::annelynn.geertshuis@hipra.com::e31dbb41-5c41-487f-8acb-c62c517c054a" providerId="AD" clId="Web-{19C25A4E-B682-CCD6-23C9-3FFC043FE9C0}" dt="2026-04-07T07:09:47.070" v="14"/>
        <pc:sldMkLst>
          <pc:docMk/>
          <pc:sldMk cId="1988367739" sldId="2147377431"/>
        </pc:sldMkLst>
      </pc:sldChg>
      <pc:sldChg chg="del">
        <pc:chgData name="Anne-Lynn Geertshuis" userId="S::annelynn.geertshuis@hipra.com::e31dbb41-5c41-487f-8acb-c62c517c054a" providerId="AD" clId="Web-{19C25A4E-B682-CCD6-23C9-3FFC043FE9C0}" dt="2026-04-07T07:09:47.070" v="11"/>
        <pc:sldMkLst>
          <pc:docMk/>
          <pc:sldMk cId="4074347877" sldId="2147377432"/>
        </pc:sldMkLst>
      </pc:sldChg>
      <pc:sldChg chg="del">
        <pc:chgData name="Anne-Lynn Geertshuis" userId="S::annelynn.geertshuis@hipra.com::e31dbb41-5c41-487f-8acb-c62c517c054a" providerId="AD" clId="Web-{19C25A4E-B682-CCD6-23C9-3FFC043FE9C0}" dt="2026-04-07T07:09:47.070" v="12"/>
        <pc:sldMkLst>
          <pc:docMk/>
          <pc:sldMk cId="1410123104" sldId="2147377433"/>
        </pc:sldMkLst>
      </pc:sldChg>
      <pc:sldChg chg="del">
        <pc:chgData name="Anne-Lynn Geertshuis" userId="S::annelynn.geertshuis@hipra.com::e31dbb41-5c41-487f-8acb-c62c517c054a" providerId="AD" clId="Web-{19C25A4E-B682-CCD6-23C9-3FFC043FE9C0}" dt="2026-04-07T07:09:47.070" v="10"/>
        <pc:sldMkLst>
          <pc:docMk/>
          <pc:sldMk cId="1958316245" sldId="2147377434"/>
        </pc:sldMkLst>
      </pc:sldChg>
      <pc:sldChg chg="del">
        <pc:chgData name="Anne-Lynn Geertshuis" userId="S::annelynn.geertshuis@hipra.com::e31dbb41-5c41-487f-8acb-c62c517c054a" providerId="AD" clId="Web-{19C25A4E-B682-CCD6-23C9-3FFC043FE9C0}" dt="2026-04-07T07:09:47.055" v="9"/>
        <pc:sldMkLst>
          <pc:docMk/>
          <pc:sldMk cId="307214525" sldId="2147377435"/>
        </pc:sldMkLst>
      </pc:sldChg>
      <pc:sldChg chg="del">
        <pc:chgData name="Anne-Lynn Geertshuis" userId="S::annelynn.geertshuis@hipra.com::e31dbb41-5c41-487f-8acb-c62c517c054a" providerId="AD" clId="Web-{19C25A4E-B682-CCD6-23C9-3FFC043FE9C0}" dt="2026-04-07T07:09:47.133" v="37"/>
        <pc:sldMkLst>
          <pc:docMk/>
          <pc:sldMk cId="2689304526" sldId="2147377440"/>
        </pc:sldMkLst>
      </pc:sldChg>
      <pc:sldChg chg="del">
        <pc:chgData name="Anne-Lynn Geertshuis" userId="S::annelynn.geertshuis@hipra.com::e31dbb41-5c41-487f-8acb-c62c517c054a" providerId="AD" clId="Web-{19C25A4E-B682-CCD6-23C9-3FFC043FE9C0}" dt="2026-04-07T07:09:47.055" v="8"/>
        <pc:sldMkLst>
          <pc:docMk/>
          <pc:sldMk cId="2718763963" sldId="2147377441"/>
        </pc:sldMkLst>
      </pc:sldChg>
      <pc:sldChg chg="del">
        <pc:chgData name="Anne-Lynn Geertshuis" userId="S::annelynn.geertshuis@hipra.com::e31dbb41-5c41-487f-8acb-c62c517c054a" providerId="AD" clId="Web-{19C25A4E-B682-CCD6-23C9-3FFC043FE9C0}" dt="2026-04-07T07:09:47.055" v="5"/>
        <pc:sldMkLst>
          <pc:docMk/>
          <pc:sldMk cId="2395624809" sldId="2147377442"/>
        </pc:sldMkLst>
      </pc:sldChg>
      <pc:sldChg chg="del">
        <pc:chgData name="Anne-Lynn Geertshuis" userId="S::annelynn.geertshuis@hipra.com::e31dbb41-5c41-487f-8acb-c62c517c054a" providerId="AD" clId="Web-{19C25A4E-B682-CCD6-23C9-3FFC043FE9C0}" dt="2026-04-07T07:09:47.133" v="42"/>
        <pc:sldMkLst>
          <pc:docMk/>
          <pc:sldMk cId="871787707" sldId="2147377444"/>
        </pc:sldMkLst>
      </pc:sldChg>
      <pc:sldChg chg="del">
        <pc:chgData name="Anne-Lynn Geertshuis" userId="S::annelynn.geertshuis@hipra.com::e31dbb41-5c41-487f-8acb-c62c517c054a" providerId="AD" clId="Web-{19C25A4E-B682-CCD6-23C9-3FFC043FE9C0}" dt="2026-04-07T07:09:47.133" v="45"/>
        <pc:sldMkLst>
          <pc:docMk/>
          <pc:sldMk cId="1853501486" sldId="2147377445"/>
        </pc:sldMkLst>
      </pc:sldChg>
      <pc:sldChg chg="del">
        <pc:chgData name="Anne-Lynn Geertshuis" userId="S::annelynn.geertshuis@hipra.com::e31dbb41-5c41-487f-8acb-c62c517c054a" providerId="AD" clId="Web-{19C25A4E-B682-CCD6-23C9-3FFC043FE9C0}" dt="2026-04-07T07:09:47.149" v="53"/>
        <pc:sldMkLst>
          <pc:docMk/>
          <pc:sldMk cId="4234551257" sldId="2147377446"/>
        </pc:sldMkLst>
      </pc:sldChg>
      <pc:sldChg chg="del">
        <pc:chgData name="Anne-Lynn Geertshuis" userId="S::annelynn.geertshuis@hipra.com::e31dbb41-5c41-487f-8acb-c62c517c054a" providerId="AD" clId="Web-{19C25A4E-B682-CCD6-23C9-3FFC043FE9C0}" dt="2026-04-07T07:09:47.133" v="41"/>
        <pc:sldMkLst>
          <pc:docMk/>
          <pc:sldMk cId="41300167" sldId="2147377447"/>
        </pc:sldMkLst>
      </pc:sldChg>
      <pc:sldChg chg="del">
        <pc:chgData name="Anne-Lynn Geertshuis" userId="S::annelynn.geertshuis@hipra.com::e31dbb41-5c41-487f-8acb-c62c517c054a" providerId="AD" clId="Web-{19C25A4E-B682-CCD6-23C9-3FFC043FE9C0}" dt="2026-04-07T07:09:47.133" v="40"/>
        <pc:sldMkLst>
          <pc:docMk/>
          <pc:sldMk cId="3687277295" sldId="2147377448"/>
        </pc:sldMkLst>
      </pc:sldChg>
      <pc:sldChg chg="del">
        <pc:chgData name="Anne-Lynn Geertshuis" userId="S::annelynn.geertshuis@hipra.com::e31dbb41-5c41-487f-8acb-c62c517c054a" providerId="AD" clId="Web-{19C25A4E-B682-CCD6-23C9-3FFC043FE9C0}" dt="2026-04-07T07:09:47.117" v="35"/>
        <pc:sldMkLst>
          <pc:docMk/>
          <pc:sldMk cId="1176407021" sldId="2147377449"/>
        </pc:sldMkLst>
      </pc:sldChg>
      <pc:sldChg chg="del">
        <pc:chgData name="Anne-Lynn Geertshuis" userId="S::annelynn.geertshuis@hipra.com::e31dbb41-5c41-487f-8acb-c62c517c054a" providerId="AD" clId="Web-{19C25A4E-B682-CCD6-23C9-3FFC043FE9C0}" dt="2026-04-07T07:09:47.117" v="31"/>
        <pc:sldMkLst>
          <pc:docMk/>
          <pc:sldMk cId="1249295832" sldId="2147377450"/>
        </pc:sldMkLst>
      </pc:sldChg>
      <pc:sldChg chg="del">
        <pc:chgData name="Anne-Lynn Geertshuis" userId="S::annelynn.geertshuis@hipra.com::e31dbb41-5c41-487f-8acb-c62c517c054a" providerId="AD" clId="Web-{19C25A4E-B682-CCD6-23C9-3FFC043FE9C0}" dt="2026-04-07T07:09:47.133" v="36"/>
        <pc:sldMkLst>
          <pc:docMk/>
          <pc:sldMk cId="1414870657" sldId="2147377452"/>
        </pc:sldMkLst>
      </pc:sldChg>
      <pc:sldChg chg="modSp">
        <pc:chgData name="Anne-Lynn Geertshuis" userId="S::annelynn.geertshuis@hipra.com::e31dbb41-5c41-487f-8acb-c62c517c054a" providerId="AD" clId="Web-{19C25A4E-B682-CCD6-23C9-3FFC043FE9C0}" dt="2026-04-07T07:11:32.093" v="65" actId="20577"/>
        <pc:sldMkLst>
          <pc:docMk/>
          <pc:sldMk cId="3487516223" sldId="2147377453"/>
        </pc:sldMkLst>
        <pc:spChg chg="mod">
          <ac:chgData name="Anne-Lynn Geertshuis" userId="S::annelynn.geertshuis@hipra.com::e31dbb41-5c41-487f-8acb-c62c517c054a" providerId="AD" clId="Web-{19C25A4E-B682-CCD6-23C9-3FFC043FE9C0}" dt="2026-04-07T07:11:32.093" v="65" actId="20577"/>
          <ac:spMkLst>
            <pc:docMk/>
            <pc:sldMk cId="3487516223" sldId="2147377453"/>
            <ac:spMk id="2" creationId="{2E8B56B9-1D5F-834A-139A-D85C23F86083}"/>
          </ac:spMkLst>
        </pc:spChg>
      </pc:sldChg>
      <pc:sldChg chg="modSp">
        <pc:chgData name="Anne-Lynn Geertshuis" userId="S::annelynn.geertshuis@hipra.com::e31dbb41-5c41-487f-8acb-c62c517c054a" providerId="AD" clId="Web-{19C25A4E-B682-CCD6-23C9-3FFC043FE9C0}" dt="2026-04-07T07:10:28.666" v="56" actId="20577"/>
        <pc:sldMkLst>
          <pc:docMk/>
          <pc:sldMk cId="2727863635" sldId="2147377476"/>
        </pc:sldMkLst>
        <pc:spChg chg="mod">
          <ac:chgData name="Anne-Lynn Geertshuis" userId="S::annelynn.geertshuis@hipra.com::e31dbb41-5c41-487f-8acb-c62c517c054a" providerId="AD" clId="Web-{19C25A4E-B682-CCD6-23C9-3FFC043FE9C0}" dt="2026-04-07T07:10:28.666" v="56" actId="20577"/>
          <ac:spMkLst>
            <pc:docMk/>
            <pc:sldMk cId="2727863635" sldId="2147377476"/>
            <ac:spMk id="8" creationId="{16029AE1-8A79-8389-EC80-E786C7D13A79}"/>
          </ac:spMkLst>
        </pc:spChg>
      </pc:sldChg>
      <pc:sldChg chg="modSp add replId">
        <pc:chgData name="Anne-Lynn Geertshuis" userId="S::annelynn.geertshuis@hipra.com::e31dbb41-5c41-487f-8acb-c62c517c054a" providerId="AD" clId="Web-{19C25A4E-B682-CCD6-23C9-3FFC043FE9C0}" dt="2026-04-07T07:09:10.226" v="4" actId="20577"/>
        <pc:sldMkLst>
          <pc:docMk/>
          <pc:sldMk cId="2626824536" sldId="2147377510"/>
        </pc:sldMkLst>
        <pc:spChg chg="mod">
          <ac:chgData name="Anne-Lynn Geertshuis" userId="S::annelynn.geertshuis@hipra.com::e31dbb41-5c41-487f-8acb-c62c517c054a" providerId="AD" clId="Web-{19C25A4E-B682-CCD6-23C9-3FFC043FE9C0}" dt="2026-04-07T07:09:10.226" v="4" actId="20577"/>
          <ac:spMkLst>
            <pc:docMk/>
            <pc:sldMk cId="2626824536" sldId="2147377510"/>
            <ac:spMk id="4" creationId="{691ABB6A-AB36-3954-3967-EB627E9033F0}"/>
          </ac:spMkLst>
        </pc:spChg>
        <pc:spChg chg="mod">
          <ac:chgData name="Anne-Lynn Geertshuis" userId="S::annelynn.geertshuis@hipra.com::e31dbb41-5c41-487f-8acb-c62c517c054a" providerId="AD" clId="Web-{19C25A4E-B682-CCD6-23C9-3FFC043FE9C0}" dt="2026-04-07T07:09:06.289" v="3" actId="20577"/>
          <ac:spMkLst>
            <pc:docMk/>
            <pc:sldMk cId="2626824536" sldId="2147377510"/>
            <ac:spMk id="5" creationId="{227FE13E-FF00-08EB-83E6-779F65A27DDE}"/>
          </ac:spMkLst>
        </pc:spChg>
      </pc:sldChg>
    </pc:docChg>
  </pc:docChgLst>
  <pc:docChgLst>
    <pc:chgData name="Anne-Lynn Geertshuis" userId="e31dbb41-5c41-487f-8acb-c62c517c054a" providerId="ADAL" clId="{F6940C7E-E3D5-48B2-AE92-EF62A07C96BA}"/>
    <pc:docChg chg="undo custSel addSld delSld modSld sldOrd modSection">
      <pc:chgData name="Anne-Lynn Geertshuis" userId="e31dbb41-5c41-487f-8acb-c62c517c054a" providerId="ADAL" clId="{F6940C7E-E3D5-48B2-AE92-EF62A07C96BA}" dt="2026-03-16T10:07:36.669" v="3330" actId="20577"/>
      <pc:docMkLst>
        <pc:docMk/>
      </pc:docMkLst>
      <pc:sldChg chg="addSp delSp modSp add del mod modShow">
        <pc:chgData name="Anne-Lynn Geertshuis" userId="e31dbb41-5c41-487f-8acb-c62c517c054a" providerId="ADAL" clId="{F6940C7E-E3D5-48B2-AE92-EF62A07C96BA}" dt="2026-03-16T10:03:13.381" v="3253" actId="478"/>
        <pc:sldMkLst>
          <pc:docMk/>
          <pc:sldMk cId="867345181" sldId="258"/>
        </pc:sldMkLst>
      </pc:sldChg>
      <pc:sldChg chg="addSp delSp modSp add del mod modShow">
        <pc:chgData name="Anne-Lynn Geertshuis" userId="e31dbb41-5c41-487f-8acb-c62c517c054a" providerId="ADAL" clId="{F6940C7E-E3D5-48B2-AE92-EF62A07C96BA}" dt="2026-03-16T10:03:15.150" v="3254" actId="478"/>
        <pc:sldMkLst>
          <pc:docMk/>
          <pc:sldMk cId="1488777379" sldId="259"/>
        </pc:sldMkLst>
      </pc:sldChg>
      <pc:sldChg chg="delSp add del mod modShow">
        <pc:chgData name="Anne-Lynn Geertshuis" userId="e31dbb41-5c41-487f-8acb-c62c517c054a" providerId="ADAL" clId="{F6940C7E-E3D5-48B2-AE92-EF62A07C96BA}" dt="2026-03-16T10:03:18.140" v="3255" actId="478"/>
        <pc:sldMkLst>
          <pc:docMk/>
          <pc:sldMk cId="2905144053" sldId="260"/>
        </pc:sldMkLst>
      </pc:sldChg>
      <pc:sldChg chg="delSp add del mod modShow">
        <pc:chgData name="Anne-Lynn Geertshuis" userId="e31dbb41-5c41-487f-8acb-c62c517c054a" providerId="ADAL" clId="{F6940C7E-E3D5-48B2-AE92-EF62A07C96BA}" dt="2026-03-16T10:03:20.642" v="3256" actId="478"/>
        <pc:sldMkLst>
          <pc:docMk/>
          <pc:sldMk cId="696734538" sldId="261"/>
        </pc:sldMkLst>
      </pc:sldChg>
      <pc:sldChg chg="delSp add del mod modShow">
        <pc:chgData name="Anne-Lynn Geertshuis" userId="e31dbb41-5c41-487f-8acb-c62c517c054a" providerId="ADAL" clId="{F6940C7E-E3D5-48B2-AE92-EF62A07C96BA}" dt="2026-03-16T10:03:24.923" v="3257" actId="478"/>
        <pc:sldMkLst>
          <pc:docMk/>
          <pc:sldMk cId="3052580857" sldId="262"/>
        </pc:sldMkLst>
      </pc:sldChg>
      <pc:sldChg chg="delSp add del mod modShow">
        <pc:chgData name="Anne-Lynn Geertshuis" userId="e31dbb41-5c41-487f-8acb-c62c517c054a" providerId="ADAL" clId="{F6940C7E-E3D5-48B2-AE92-EF62A07C96BA}" dt="2026-03-16T10:03:26.765" v="3258" actId="478"/>
        <pc:sldMkLst>
          <pc:docMk/>
          <pc:sldMk cId="4001439119" sldId="263"/>
        </pc:sldMkLst>
      </pc:sldChg>
      <pc:sldChg chg="add del mod modShow">
        <pc:chgData name="Anne-Lynn Geertshuis" userId="e31dbb41-5c41-487f-8acb-c62c517c054a" providerId="ADAL" clId="{F6940C7E-E3D5-48B2-AE92-EF62A07C96BA}" dt="2026-03-13T12:27:12.635" v="589" actId="729"/>
        <pc:sldMkLst>
          <pc:docMk/>
          <pc:sldMk cId="443135480" sldId="264"/>
        </pc:sldMkLst>
      </pc:sldChg>
      <pc:sldChg chg="add del mod modShow">
        <pc:chgData name="Anne-Lynn Geertshuis" userId="e31dbb41-5c41-487f-8acb-c62c517c054a" providerId="ADAL" clId="{F6940C7E-E3D5-48B2-AE92-EF62A07C96BA}" dt="2026-03-13T12:27:15.716" v="590" actId="729"/>
        <pc:sldMkLst>
          <pc:docMk/>
          <pc:sldMk cId="3269440412" sldId="265"/>
        </pc:sldMkLst>
      </pc:sldChg>
      <pc:sldChg chg="add del mod modShow">
        <pc:chgData name="Anne-Lynn Geertshuis" userId="e31dbb41-5c41-487f-8acb-c62c517c054a" providerId="ADAL" clId="{F6940C7E-E3D5-48B2-AE92-EF62A07C96BA}" dt="2026-03-13T13:36:54.126" v="1818" actId="729"/>
        <pc:sldMkLst>
          <pc:docMk/>
          <pc:sldMk cId="4265705359" sldId="266"/>
        </pc:sldMkLst>
      </pc:sldChg>
      <pc:sldChg chg="addSp delSp modSp mod modAnim">
        <pc:chgData name="Anne-Lynn Geertshuis" userId="e31dbb41-5c41-487f-8acb-c62c517c054a" providerId="ADAL" clId="{F6940C7E-E3D5-48B2-AE92-EF62A07C96BA}" dt="2026-03-16T10:07:36.669" v="3330" actId="20577"/>
        <pc:sldMkLst>
          <pc:docMk/>
          <pc:sldMk cId="3807945148" sldId="267"/>
        </pc:sldMkLst>
        <pc:spChg chg="mod">
          <ac:chgData name="Anne-Lynn Geertshuis" userId="e31dbb41-5c41-487f-8acb-c62c517c054a" providerId="ADAL" clId="{F6940C7E-E3D5-48B2-AE92-EF62A07C96BA}" dt="2026-03-16T09:52:35.631" v="2812" actId="1076"/>
          <ac:spMkLst>
            <pc:docMk/>
            <pc:sldMk cId="3807945148" sldId="267"/>
            <ac:spMk id="17" creationId="{B436909A-FC7C-624C-A7A8-0DDD0EDFF321}"/>
          </ac:spMkLst>
        </pc:spChg>
        <pc:spChg chg="mod">
          <ac:chgData name="Anne-Lynn Geertshuis" userId="e31dbb41-5c41-487f-8acb-c62c517c054a" providerId="ADAL" clId="{F6940C7E-E3D5-48B2-AE92-EF62A07C96BA}" dt="2026-03-16T10:07:36.669" v="3330" actId="20577"/>
          <ac:spMkLst>
            <pc:docMk/>
            <pc:sldMk cId="3807945148" sldId="267"/>
            <ac:spMk id="19" creationId="{7B43F765-E10F-C548-89EA-F9D7B358A869}"/>
          </ac:spMkLst>
        </pc:spChg>
        <pc:picChg chg="mod">
          <ac:chgData name="Anne-Lynn Geertshuis" userId="e31dbb41-5c41-487f-8acb-c62c517c054a" providerId="ADAL" clId="{F6940C7E-E3D5-48B2-AE92-EF62A07C96BA}" dt="2026-03-16T09:52:58.394" v="2816" actId="14100"/>
          <ac:picMkLst>
            <pc:docMk/>
            <pc:sldMk cId="3807945148" sldId="267"/>
            <ac:picMk id="3" creationId="{7054186A-2548-CCC0-D8F0-4A5BFBEBDDC3}"/>
          </ac:picMkLst>
        </pc:picChg>
      </pc:sldChg>
      <pc:sldChg chg="delSp modSp add del mod modShow">
        <pc:chgData name="Anne-Lynn Geertshuis" userId="e31dbb41-5c41-487f-8acb-c62c517c054a" providerId="ADAL" clId="{F6940C7E-E3D5-48B2-AE92-EF62A07C96BA}" dt="2026-03-16T10:03:29.933" v="3259" actId="478"/>
        <pc:sldMkLst>
          <pc:docMk/>
          <pc:sldMk cId="1610238491" sldId="268"/>
        </pc:sldMkLst>
        <pc:spChg chg="mod">
          <ac:chgData name="Anne-Lynn Geertshuis" userId="e31dbb41-5c41-487f-8acb-c62c517c054a" providerId="ADAL" clId="{F6940C7E-E3D5-48B2-AE92-EF62A07C96BA}" dt="2026-03-13T11:20:22.543" v="470"/>
          <ac:spMkLst>
            <pc:docMk/>
            <pc:sldMk cId="1610238491" sldId="268"/>
            <ac:spMk id="3" creationId="{BBB65B02-F2E1-006C-4837-34FABB959059}"/>
          </ac:spMkLst>
        </pc:spChg>
      </pc:sldChg>
      <pc:sldChg chg="addSp delSp modSp add del mod modClrScheme modShow chgLayout">
        <pc:chgData name="Anne-Lynn Geertshuis" userId="e31dbb41-5c41-487f-8acb-c62c517c054a" providerId="ADAL" clId="{F6940C7E-E3D5-48B2-AE92-EF62A07C96BA}" dt="2026-03-16T10:03:11.078" v="3252" actId="478"/>
        <pc:sldMkLst>
          <pc:docMk/>
          <pc:sldMk cId="2617117608" sldId="269"/>
        </pc:sldMkLst>
        <pc:spChg chg="mod ord">
          <ac:chgData name="Anne-Lynn Geertshuis" userId="e31dbb41-5c41-487f-8acb-c62c517c054a" providerId="ADAL" clId="{F6940C7E-E3D5-48B2-AE92-EF62A07C96BA}" dt="2026-03-13T12:29:27.946" v="602" actId="1076"/>
          <ac:spMkLst>
            <pc:docMk/>
            <pc:sldMk cId="2617117608" sldId="269"/>
            <ac:spMk id="3" creationId="{94727FB1-34FB-B58D-3D8B-3C5C84FBDDB1}"/>
          </ac:spMkLst>
        </pc:spChg>
      </pc:sldChg>
      <pc:sldChg chg="add del mod modShow">
        <pc:chgData name="Anne-Lynn Geertshuis" userId="e31dbb41-5c41-487f-8acb-c62c517c054a" providerId="ADAL" clId="{F6940C7E-E3D5-48B2-AE92-EF62A07C96BA}" dt="2026-03-13T13:36:54.126" v="1818" actId="729"/>
        <pc:sldMkLst>
          <pc:docMk/>
          <pc:sldMk cId="3271655779" sldId="270"/>
        </pc:sldMkLst>
      </pc:sldChg>
      <pc:sldChg chg="modSp mod">
        <pc:chgData name="Anne-Lynn Geertshuis" userId="e31dbb41-5c41-487f-8acb-c62c517c054a" providerId="ADAL" clId="{F6940C7E-E3D5-48B2-AE92-EF62A07C96BA}" dt="2026-03-13T12:19:30.177" v="561" actId="14734"/>
        <pc:sldMkLst>
          <pc:docMk/>
          <pc:sldMk cId="1846374383" sldId="286"/>
        </pc:sldMkLst>
        <pc:graphicFrameChg chg="modGraphic">
          <ac:chgData name="Anne-Lynn Geertshuis" userId="e31dbb41-5c41-487f-8acb-c62c517c054a" providerId="ADAL" clId="{F6940C7E-E3D5-48B2-AE92-EF62A07C96BA}" dt="2026-03-13T12:19:30.177" v="561" actId="14734"/>
          <ac:graphicFrameMkLst>
            <pc:docMk/>
            <pc:sldMk cId="1846374383" sldId="286"/>
            <ac:graphicFrameMk id="38" creationId="{91D1DBD1-A844-565A-84F1-2DC6F959DBB9}"/>
          </ac:graphicFrameMkLst>
        </pc:graphicFrameChg>
      </pc:sldChg>
      <pc:sldChg chg="addSp delSp modSp mod">
        <pc:chgData name="Anne-Lynn Geertshuis" userId="e31dbb41-5c41-487f-8acb-c62c517c054a" providerId="ADAL" clId="{F6940C7E-E3D5-48B2-AE92-EF62A07C96BA}" dt="2026-03-13T13:54:17.843" v="1888" actId="20577"/>
        <pc:sldMkLst>
          <pc:docMk/>
          <pc:sldMk cId="1804631580" sldId="353"/>
        </pc:sldMkLst>
        <pc:spChg chg="add mod">
          <ac:chgData name="Anne-Lynn Geertshuis" userId="e31dbb41-5c41-487f-8acb-c62c517c054a" providerId="ADAL" clId="{F6940C7E-E3D5-48B2-AE92-EF62A07C96BA}" dt="2026-03-13T13:54:17.843" v="1888" actId="20577"/>
          <ac:spMkLst>
            <pc:docMk/>
            <pc:sldMk cId="1804631580" sldId="353"/>
            <ac:spMk id="4" creationId="{3E81EDF4-98B4-73C2-16E2-AC3F634E1477}"/>
          </ac:spMkLst>
        </pc:spChg>
        <pc:spChg chg="mod">
          <ac:chgData name="Anne-Lynn Geertshuis" userId="e31dbb41-5c41-487f-8acb-c62c517c054a" providerId="ADAL" clId="{F6940C7E-E3D5-48B2-AE92-EF62A07C96BA}" dt="2026-03-13T12:31:30.704" v="608" actId="20577"/>
          <ac:spMkLst>
            <pc:docMk/>
            <pc:sldMk cId="1804631580" sldId="353"/>
            <ac:spMk id="5" creationId="{2BB08CD7-CE2D-3B46-B08B-012E0D3FD693}"/>
          </ac:spMkLst>
        </pc:spChg>
      </pc:sldChg>
      <pc:sldChg chg="mod modShow">
        <pc:chgData name="Anne-Lynn Geertshuis" userId="e31dbb41-5c41-487f-8acb-c62c517c054a" providerId="ADAL" clId="{F6940C7E-E3D5-48B2-AE92-EF62A07C96BA}" dt="2026-03-13T12:16:15.352" v="523" actId="729"/>
        <pc:sldMkLst>
          <pc:docMk/>
          <pc:sldMk cId="2939002538" sldId="392"/>
        </pc:sldMkLst>
      </pc:sldChg>
      <pc:sldChg chg="mod modShow">
        <pc:chgData name="Anne-Lynn Geertshuis" userId="e31dbb41-5c41-487f-8acb-c62c517c054a" providerId="ADAL" clId="{F6940C7E-E3D5-48B2-AE92-EF62A07C96BA}" dt="2026-03-13T12:14:38.929" v="519" actId="729"/>
        <pc:sldMkLst>
          <pc:docMk/>
          <pc:sldMk cId="857325862" sldId="395"/>
        </pc:sldMkLst>
      </pc:sldChg>
      <pc:sldChg chg="mod">
        <pc:chgData name="Anne-Lynn Geertshuis" userId="e31dbb41-5c41-487f-8acb-c62c517c054a" providerId="ADAL" clId="{F6940C7E-E3D5-48B2-AE92-EF62A07C96BA}" dt="2026-03-13T12:15:22.977" v="522" actId="27918"/>
        <pc:sldMkLst>
          <pc:docMk/>
          <pc:sldMk cId="3432708640" sldId="397"/>
        </pc:sldMkLst>
      </pc:sldChg>
      <pc:sldChg chg="mod modShow">
        <pc:chgData name="Anne-Lynn Geertshuis" userId="e31dbb41-5c41-487f-8acb-c62c517c054a" providerId="ADAL" clId="{F6940C7E-E3D5-48B2-AE92-EF62A07C96BA}" dt="2026-03-13T12:12:20.340" v="499" actId="729"/>
        <pc:sldMkLst>
          <pc:docMk/>
          <pc:sldMk cId="3392749601" sldId="399"/>
        </pc:sldMkLst>
      </pc:sldChg>
      <pc:sldChg chg="addSp delSp modSp mod">
        <pc:chgData name="Anne-Lynn Geertshuis" userId="e31dbb41-5c41-487f-8acb-c62c517c054a" providerId="ADAL" clId="{F6940C7E-E3D5-48B2-AE92-EF62A07C96BA}" dt="2026-03-16T10:05:30.555" v="3272" actId="14100"/>
        <pc:sldMkLst>
          <pc:docMk/>
          <pc:sldMk cId="1469955013" sldId="402"/>
        </pc:sldMkLst>
        <pc:spChg chg="mod">
          <ac:chgData name="Anne-Lynn Geertshuis" userId="e31dbb41-5c41-487f-8acb-c62c517c054a" providerId="ADAL" clId="{F6940C7E-E3D5-48B2-AE92-EF62A07C96BA}" dt="2026-03-16T10:05:30.555" v="3272" actId="14100"/>
          <ac:spMkLst>
            <pc:docMk/>
            <pc:sldMk cId="1469955013" sldId="402"/>
            <ac:spMk id="19" creationId="{5EA03625-C2FB-7C82-3424-A50BF1AF2E11}"/>
          </ac:spMkLst>
        </pc:spChg>
        <pc:picChg chg="mod">
          <ac:chgData name="Anne-Lynn Geertshuis" userId="e31dbb41-5c41-487f-8acb-c62c517c054a" providerId="ADAL" clId="{F6940C7E-E3D5-48B2-AE92-EF62A07C96BA}" dt="2026-03-16T10:05:26.276" v="3271" actId="1076"/>
          <ac:picMkLst>
            <pc:docMk/>
            <pc:sldMk cId="1469955013" sldId="402"/>
            <ac:picMk id="3" creationId="{68F8018D-5486-0417-BBA4-E8D13CE69D09}"/>
          </ac:picMkLst>
        </pc:picChg>
      </pc:sldChg>
      <pc:sldChg chg="modSp mod">
        <pc:chgData name="Anne-Lynn Geertshuis" userId="e31dbb41-5c41-487f-8acb-c62c517c054a" providerId="ADAL" clId="{F6940C7E-E3D5-48B2-AE92-EF62A07C96BA}" dt="2026-03-13T12:14:29.273" v="518" actId="20577"/>
        <pc:sldMkLst>
          <pc:docMk/>
          <pc:sldMk cId="3931446860" sldId="405"/>
        </pc:sldMkLst>
        <pc:spChg chg="mod">
          <ac:chgData name="Anne-Lynn Geertshuis" userId="e31dbb41-5c41-487f-8acb-c62c517c054a" providerId="ADAL" clId="{F6940C7E-E3D5-48B2-AE92-EF62A07C96BA}" dt="2026-03-13T12:14:29.273" v="518" actId="20577"/>
          <ac:spMkLst>
            <pc:docMk/>
            <pc:sldMk cId="3931446860" sldId="405"/>
            <ac:spMk id="2" creationId="{32FE80C6-AC18-2F3D-1FBC-914A86D4C745}"/>
          </ac:spMkLst>
        </pc:spChg>
        <pc:spChg chg="mod">
          <ac:chgData name="Anne-Lynn Geertshuis" userId="e31dbb41-5c41-487f-8acb-c62c517c054a" providerId="ADAL" clId="{F6940C7E-E3D5-48B2-AE92-EF62A07C96BA}" dt="2026-03-13T12:14:23.550" v="503" actId="20577"/>
          <ac:spMkLst>
            <pc:docMk/>
            <pc:sldMk cId="3931446860" sldId="405"/>
            <ac:spMk id="3" creationId="{CCACA5D5-5D1A-FD7E-0F01-A81AC68F2CD6}"/>
          </ac:spMkLst>
        </pc:spChg>
      </pc:sldChg>
      <pc:sldChg chg="add">
        <pc:chgData name="Anne-Lynn Geertshuis" userId="e31dbb41-5c41-487f-8acb-c62c517c054a" providerId="ADAL" clId="{F6940C7E-E3D5-48B2-AE92-EF62A07C96BA}" dt="2026-03-13T10:23:15.065" v="455"/>
        <pc:sldMkLst>
          <pc:docMk/>
          <pc:sldMk cId="2624958304" sldId="406"/>
        </pc:sldMkLst>
      </pc:sldChg>
      <pc:sldChg chg="add">
        <pc:chgData name="Anne-Lynn Geertshuis" userId="e31dbb41-5c41-487f-8acb-c62c517c054a" providerId="ADAL" clId="{F6940C7E-E3D5-48B2-AE92-EF62A07C96BA}" dt="2026-03-13T10:23:15.065" v="455"/>
        <pc:sldMkLst>
          <pc:docMk/>
          <pc:sldMk cId="1504015590" sldId="407"/>
        </pc:sldMkLst>
      </pc:sldChg>
      <pc:sldChg chg="add">
        <pc:chgData name="Anne-Lynn Geertshuis" userId="e31dbb41-5c41-487f-8acb-c62c517c054a" providerId="ADAL" clId="{F6940C7E-E3D5-48B2-AE92-EF62A07C96BA}" dt="2026-03-13T10:23:15.065" v="455"/>
        <pc:sldMkLst>
          <pc:docMk/>
          <pc:sldMk cId="1887034700" sldId="408"/>
        </pc:sldMkLst>
      </pc:sldChg>
      <pc:sldChg chg="add">
        <pc:chgData name="Anne-Lynn Geertshuis" userId="e31dbb41-5c41-487f-8acb-c62c517c054a" providerId="ADAL" clId="{F6940C7E-E3D5-48B2-AE92-EF62A07C96BA}" dt="2026-03-13T10:23:15.065" v="455"/>
        <pc:sldMkLst>
          <pc:docMk/>
          <pc:sldMk cId="1280272382" sldId="409"/>
        </pc:sldMkLst>
      </pc:sldChg>
      <pc:sldChg chg="add">
        <pc:chgData name="Anne-Lynn Geertshuis" userId="e31dbb41-5c41-487f-8acb-c62c517c054a" providerId="ADAL" clId="{F6940C7E-E3D5-48B2-AE92-EF62A07C96BA}" dt="2026-03-13T10:23:15.065" v="455"/>
        <pc:sldMkLst>
          <pc:docMk/>
          <pc:sldMk cId="3745821111" sldId="410"/>
        </pc:sldMkLst>
      </pc:sldChg>
      <pc:sldChg chg="add">
        <pc:chgData name="Anne-Lynn Geertshuis" userId="e31dbb41-5c41-487f-8acb-c62c517c054a" providerId="ADAL" clId="{F6940C7E-E3D5-48B2-AE92-EF62A07C96BA}" dt="2026-03-13T10:23:15.065" v="455"/>
        <pc:sldMkLst>
          <pc:docMk/>
          <pc:sldMk cId="41323663" sldId="411"/>
        </pc:sldMkLst>
      </pc:sldChg>
      <pc:sldChg chg="addSp delSp modSp add mod modAnim">
        <pc:chgData name="Anne-Lynn Geertshuis" userId="e31dbb41-5c41-487f-8acb-c62c517c054a" providerId="ADAL" clId="{F6940C7E-E3D5-48B2-AE92-EF62A07C96BA}" dt="2026-03-16T09:27:54.556" v="2710" actId="20577"/>
        <pc:sldMkLst>
          <pc:docMk/>
          <pc:sldMk cId="990271207" sldId="1433"/>
        </pc:sldMkLst>
        <pc:spChg chg="mod">
          <ac:chgData name="Anne-Lynn Geertshuis" userId="e31dbb41-5c41-487f-8acb-c62c517c054a" providerId="ADAL" clId="{F6940C7E-E3D5-48B2-AE92-EF62A07C96BA}" dt="2026-03-16T09:27:54.556" v="2710" actId="20577"/>
          <ac:spMkLst>
            <pc:docMk/>
            <pc:sldMk cId="990271207" sldId="1433"/>
            <ac:spMk id="8" creationId="{1A3C6F28-6706-0C93-E4EE-9AA2B98A0D0E}"/>
          </ac:spMkLst>
        </pc:spChg>
        <pc:spChg chg="add mod">
          <ac:chgData name="Anne-Lynn Geertshuis" userId="e31dbb41-5c41-487f-8acb-c62c517c054a" providerId="ADAL" clId="{F6940C7E-E3D5-48B2-AE92-EF62A07C96BA}" dt="2026-03-13T13:06:59.840" v="842" actId="20577"/>
          <ac:spMkLst>
            <pc:docMk/>
            <pc:sldMk cId="990271207" sldId="1433"/>
            <ac:spMk id="10" creationId="{625C89F0-A4D1-FDEC-6810-39622A0517C0}"/>
          </ac:spMkLst>
        </pc:spChg>
      </pc:sldChg>
      <pc:sldChg chg="add">
        <pc:chgData name="Anne-Lynn Geertshuis" userId="e31dbb41-5c41-487f-8acb-c62c517c054a" providerId="ADAL" clId="{F6940C7E-E3D5-48B2-AE92-EF62A07C96BA}" dt="2026-03-13T12:55:57.927" v="743"/>
        <pc:sldMkLst>
          <pc:docMk/>
          <pc:sldMk cId="2715209090" sldId="1435"/>
        </pc:sldMkLst>
      </pc:sldChg>
      <pc:sldChg chg="addSp modSp add mod modAnim">
        <pc:chgData name="Anne-Lynn Geertshuis" userId="e31dbb41-5c41-487f-8acb-c62c517c054a" providerId="ADAL" clId="{F6940C7E-E3D5-48B2-AE92-EF62A07C96BA}" dt="2026-03-13T13:05:04.212" v="827" actId="113"/>
        <pc:sldMkLst>
          <pc:docMk/>
          <pc:sldMk cId="3852381770" sldId="1710"/>
        </pc:sldMkLst>
        <pc:spChg chg="mod">
          <ac:chgData name="Anne-Lynn Geertshuis" userId="e31dbb41-5c41-487f-8acb-c62c517c054a" providerId="ADAL" clId="{F6940C7E-E3D5-48B2-AE92-EF62A07C96BA}" dt="2026-03-13T13:05:04.212" v="827" actId="113"/>
          <ac:spMkLst>
            <pc:docMk/>
            <pc:sldMk cId="3852381770" sldId="1710"/>
            <ac:spMk id="2" creationId="{E775973B-39DC-46B8-A734-9CEFEA42E721}"/>
          </ac:spMkLst>
        </pc:spChg>
        <pc:spChg chg="add mod">
          <ac:chgData name="Anne-Lynn Geertshuis" userId="e31dbb41-5c41-487f-8acb-c62c517c054a" providerId="ADAL" clId="{F6940C7E-E3D5-48B2-AE92-EF62A07C96BA}" dt="2026-03-13T13:02:59.202" v="763" actId="1582"/>
          <ac:spMkLst>
            <pc:docMk/>
            <pc:sldMk cId="3852381770" sldId="1710"/>
            <ac:spMk id="9" creationId="{0720A3F8-30CE-426C-1C2A-EAE1C3C14B42}"/>
          </ac:spMkLst>
        </pc:spChg>
      </pc:sldChg>
      <pc:sldChg chg="mod modShow">
        <pc:chgData name="Anne-Lynn Geertshuis" userId="e31dbb41-5c41-487f-8acb-c62c517c054a" providerId="ADAL" clId="{F6940C7E-E3D5-48B2-AE92-EF62A07C96BA}" dt="2026-03-13T13:01:27.093" v="758" actId="729"/>
        <pc:sldMkLst>
          <pc:docMk/>
          <pc:sldMk cId="2319424589" sldId="1735"/>
        </pc:sldMkLst>
      </pc:sldChg>
      <pc:sldChg chg="mod modShow">
        <pc:chgData name="Anne-Lynn Geertshuis" userId="e31dbb41-5c41-487f-8acb-c62c517c054a" providerId="ADAL" clId="{F6940C7E-E3D5-48B2-AE92-EF62A07C96BA}" dt="2026-03-13T13:01:29.499" v="759" actId="729"/>
        <pc:sldMkLst>
          <pc:docMk/>
          <pc:sldMk cId="2316954389" sldId="1736"/>
        </pc:sldMkLst>
      </pc:sldChg>
      <pc:sldChg chg="mod modShow">
        <pc:chgData name="Anne-Lynn Geertshuis" userId="e31dbb41-5c41-487f-8acb-c62c517c054a" providerId="ADAL" clId="{F6940C7E-E3D5-48B2-AE92-EF62A07C96BA}" dt="2026-03-13T13:08:17.092" v="850" actId="729"/>
        <pc:sldMkLst>
          <pc:docMk/>
          <pc:sldMk cId="3458355480" sldId="1758"/>
        </pc:sldMkLst>
      </pc:sldChg>
      <pc:sldChg chg="mod modShow">
        <pc:chgData name="Anne-Lynn Geertshuis" userId="e31dbb41-5c41-487f-8acb-c62c517c054a" providerId="ADAL" clId="{F6940C7E-E3D5-48B2-AE92-EF62A07C96BA}" dt="2026-03-13T13:08:17.092" v="850" actId="729"/>
        <pc:sldMkLst>
          <pc:docMk/>
          <pc:sldMk cId="3223649653" sldId="1763"/>
        </pc:sldMkLst>
      </pc:sldChg>
      <pc:sldChg chg="mod modShow">
        <pc:chgData name="Anne-Lynn Geertshuis" userId="e31dbb41-5c41-487f-8acb-c62c517c054a" providerId="ADAL" clId="{F6940C7E-E3D5-48B2-AE92-EF62A07C96BA}" dt="2026-03-13T13:08:17.092" v="850" actId="729"/>
        <pc:sldMkLst>
          <pc:docMk/>
          <pc:sldMk cId="3131990092" sldId="1766"/>
        </pc:sldMkLst>
      </pc:sldChg>
      <pc:sldChg chg="mod modShow">
        <pc:chgData name="Anne-Lynn Geertshuis" userId="e31dbb41-5c41-487f-8acb-c62c517c054a" providerId="ADAL" clId="{F6940C7E-E3D5-48B2-AE92-EF62A07C96BA}" dt="2026-03-13T13:08:17.092" v="850" actId="729"/>
        <pc:sldMkLst>
          <pc:docMk/>
          <pc:sldMk cId="3687461657" sldId="1767"/>
        </pc:sldMkLst>
      </pc:sldChg>
      <pc:sldChg chg="mod modShow">
        <pc:chgData name="Anne-Lynn Geertshuis" userId="e31dbb41-5c41-487f-8acb-c62c517c054a" providerId="ADAL" clId="{F6940C7E-E3D5-48B2-AE92-EF62A07C96BA}" dt="2026-03-13T13:36:27.189" v="1816" actId="729"/>
        <pc:sldMkLst>
          <pc:docMk/>
          <pc:sldMk cId="800626826" sldId="4109"/>
        </pc:sldMkLst>
      </pc:sldChg>
      <pc:sldChg chg="mod modShow">
        <pc:chgData name="Anne-Lynn Geertshuis" userId="e31dbb41-5c41-487f-8acb-c62c517c054a" providerId="ADAL" clId="{F6940C7E-E3D5-48B2-AE92-EF62A07C96BA}" dt="2026-03-13T09:46:14.460" v="448" actId="729"/>
        <pc:sldMkLst>
          <pc:docMk/>
          <pc:sldMk cId="855025132" sldId="2147377223"/>
        </pc:sldMkLst>
      </pc:sldChg>
      <pc:sldChg chg="mod modShow">
        <pc:chgData name="Anne-Lynn Geertshuis" userId="e31dbb41-5c41-487f-8acb-c62c517c054a" providerId="ADAL" clId="{F6940C7E-E3D5-48B2-AE92-EF62A07C96BA}" dt="2026-03-13T09:46:17.872" v="449" actId="729"/>
        <pc:sldMkLst>
          <pc:docMk/>
          <pc:sldMk cId="2587239865" sldId="2147377224"/>
        </pc:sldMkLst>
      </pc:sldChg>
      <pc:sldChg chg="mod modShow">
        <pc:chgData name="Anne-Lynn Geertshuis" userId="e31dbb41-5c41-487f-8acb-c62c517c054a" providerId="ADAL" clId="{F6940C7E-E3D5-48B2-AE92-EF62A07C96BA}" dt="2026-03-13T09:46:32.216" v="450" actId="729"/>
        <pc:sldMkLst>
          <pc:docMk/>
          <pc:sldMk cId="4198038152" sldId="2147377229"/>
        </pc:sldMkLst>
      </pc:sldChg>
      <pc:sldChg chg="mod modShow">
        <pc:chgData name="Anne-Lynn Geertshuis" userId="e31dbb41-5c41-487f-8acb-c62c517c054a" providerId="ADAL" clId="{F6940C7E-E3D5-48B2-AE92-EF62A07C96BA}" dt="2026-03-13T12:21:37.038" v="563" actId="729"/>
        <pc:sldMkLst>
          <pc:docMk/>
          <pc:sldMk cId="3748335753" sldId="2147377253"/>
        </pc:sldMkLst>
      </pc:sldChg>
      <pc:sldChg chg="mod modShow">
        <pc:chgData name="Anne-Lynn Geertshuis" userId="e31dbb41-5c41-487f-8acb-c62c517c054a" providerId="ADAL" clId="{F6940C7E-E3D5-48B2-AE92-EF62A07C96BA}" dt="2026-03-13T12:21:37.038" v="563" actId="729"/>
        <pc:sldMkLst>
          <pc:docMk/>
          <pc:sldMk cId="2954736236" sldId="2147377265"/>
        </pc:sldMkLst>
      </pc:sldChg>
      <pc:sldChg chg="modSp mod modShow">
        <pc:chgData name="Anne-Lynn Geertshuis" userId="e31dbb41-5c41-487f-8acb-c62c517c054a" providerId="ADAL" clId="{F6940C7E-E3D5-48B2-AE92-EF62A07C96BA}" dt="2026-03-13T13:57:53.306" v="1890" actId="729"/>
        <pc:sldMkLst>
          <pc:docMk/>
          <pc:sldMk cId="17219771" sldId="2147377297"/>
        </pc:sldMkLst>
        <pc:picChg chg="mod">
          <ac:chgData name="Anne-Lynn Geertshuis" userId="e31dbb41-5c41-487f-8acb-c62c517c054a" providerId="ADAL" clId="{F6940C7E-E3D5-48B2-AE92-EF62A07C96BA}" dt="2026-03-13T12:01:12.245" v="496" actId="1076"/>
          <ac:picMkLst>
            <pc:docMk/>
            <pc:sldMk cId="17219771" sldId="2147377297"/>
            <ac:picMk id="4" creationId="{80807723-16BE-6DF1-4FA8-3740DAA80B50}"/>
          </ac:picMkLst>
        </pc:picChg>
      </pc:sldChg>
      <pc:sldChg chg="mod modShow">
        <pc:chgData name="Anne-Lynn Geertshuis" userId="e31dbb41-5c41-487f-8acb-c62c517c054a" providerId="ADAL" clId="{F6940C7E-E3D5-48B2-AE92-EF62A07C96BA}" dt="2026-03-13T13:12:15.664" v="988" actId="729"/>
        <pc:sldMkLst>
          <pc:docMk/>
          <pc:sldMk cId="2143464126" sldId="2147377313"/>
        </pc:sldMkLst>
      </pc:sldChg>
      <pc:sldChg chg="mod modShow">
        <pc:chgData name="Anne-Lynn Geertshuis" userId="e31dbb41-5c41-487f-8acb-c62c517c054a" providerId="ADAL" clId="{F6940C7E-E3D5-48B2-AE92-EF62A07C96BA}" dt="2026-03-13T13:12:15.664" v="988" actId="729"/>
        <pc:sldMkLst>
          <pc:docMk/>
          <pc:sldMk cId="1827783413" sldId="2147377314"/>
        </pc:sldMkLst>
      </pc:sldChg>
      <pc:sldChg chg="mod modShow">
        <pc:chgData name="Anne-Lynn Geertshuis" userId="e31dbb41-5c41-487f-8acb-c62c517c054a" providerId="ADAL" clId="{F6940C7E-E3D5-48B2-AE92-EF62A07C96BA}" dt="2026-03-13T13:12:15.664" v="988" actId="729"/>
        <pc:sldMkLst>
          <pc:docMk/>
          <pc:sldMk cId="34653251" sldId="2147377316"/>
        </pc:sldMkLst>
      </pc:sldChg>
      <pc:sldChg chg="mod modShow">
        <pc:chgData name="Anne-Lynn Geertshuis" userId="e31dbb41-5c41-487f-8acb-c62c517c054a" providerId="ADAL" clId="{F6940C7E-E3D5-48B2-AE92-EF62A07C96BA}" dt="2026-03-13T13:12:15.664" v="988" actId="729"/>
        <pc:sldMkLst>
          <pc:docMk/>
          <pc:sldMk cId="3468911603" sldId="2147377317"/>
        </pc:sldMkLst>
      </pc:sldChg>
      <pc:sldChg chg="mod modShow">
        <pc:chgData name="Anne-Lynn Geertshuis" userId="e31dbb41-5c41-487f-8acb-c62c517c054a" providerId="ADAL" clId="{F6940C7E-E3D5-48B2-AE92-EF62A07C96BA}" dt="2026-03-13T09:46:43.756" v="451" actId="729"/>
        <pc:sldMkLst>
          <pc:docMk/>
          <pc:sldMk cId="1001184178" sldId="2147377326"/>
        </pc:sldMkLst>
      </pc:sldChg>
      <pc:sldChg chg="modSp mod modShow modNotesTx">
        <pc:chgData name="Anne-Lynn Geertshuis" userId="e31dbb41-5c41-487f-8acb-c62c517c054a" providerId="ADAL" clId="{F6940C7E-E3D5-48B2-AE92-EF62A07C96BA}" dt="2026-03-13T13:25:57.100" v="1803" actId="729"/>
        <pc:sldMkLst>
          <pc:docMk/>
          <pc:sldMk cId="1918813226" sldId="2147377345"/>
        </pc:sldMkLst>
        <pc:spChg chg="mod">
          <ac:chgData name="Anne-Lynn Geertshuis" userId="e31dbb41-5c41-487f-8acb-c62c517c054a" providerId="ADAL" clId="{F6940C7E-E3D5-48B2-AE92-EF62A07C96BA}" dt="2026-03-13T09:43:45.784" v="441" actId="1076"/>
          <ac:spMkLst>
            <pc:docMk/>
            <pc:sldMk cId="1918813226" sldId="2147377345"/>
            <ac:spMk id="3" creationId="{3C6A7A59-9284-5CF8-3868-2430B2D9D3A5}"/>
          </ac:spMkLst>
        </pc:spChg>
      </pc:sldChg>
      <pc:sldChg chg="mod modShow">
        <pc:chgData name="Anne-Lynn Geertshuis" userId="e31dbb41-5c41-487f-8acb-c62c517c054a" providerId="ADAL" clId="{F6940C7E-E3D5-48B2-AE92-EF62A07C96BA}" dt="2026-03-13T14:07:55.627" v="2678" actId="729"/>
        <pc:sldMkLst>
          <pc:docMk/>
          <pc:sldMk cId="989283681" sldId="2147377350"/>
        </pc:sldMkLst>
      </pc:sldChg>
      <pc:sldChg chg="modSp mod ord">
        <pc:chgData name="Anne-Lynn Geertshuis" userId="e31dbb41-5c41-487f-8acb-c62c517c054a" providerId="ADAL" clId="{F6940C7E-E3D5-48B2-AE92-EF62A07C96BA}" dt="2026-03-13T13:26:56.984" v="1808" actId="20577"/>
        <pc:sldMkLst>
          <pc:docMk/>
          <pc:sldMk cId="1628968100" sldId="2147377352"/>
        </pc:sldMkLst>
        <pc:spChg chg="mod">
          <ac:chgData name="Anne-Lynn Geertshuis" userId="e31dbb41-5c41-487f-8acb-c62c517c054a" providerId="ADAL" clId="{F6940C7E-E3D5-48B2-AE92-EF62A07C96BA}" dt="2026-03-13T13:26:56.984" v="1808" actId="20577"/>
          <ac:spMkLst>
            <pc:docMk/>
            <pc:sldMk cId="1628968100" sldId="2147377352"/>
            <ac:spMk id="4" creationId="{98D5F6DC-5254-9B12-9227-93A5EC427589}"/>
          </ac:spMkLst>
        </pc:spChg>
      </pc:sldChg>
      <pc:sldChg chg="mod modShow">
        <pc:chgData name="Anne-Lynn Geertshuis" userId="e31dbb41-5c41-487f-8acb-c62c517c054a" providerId="ADAL" clId="{F6940C7E-E3D5-48B2-AE92-EF62A07C96BA}" dt="2026-03-13T09:47:00.408" v="452" actId="729"/>
        <pc:sldMkLst>
          <pc:docMk/>
          <pc:sldMk cId="2342511948" sldId="2147377353"/>
        </pc:sldMkLst>
      </pc:sldChg>
      <pc:sldChg chg="addSp delSp modSp mod ord">
        <pc:chgData name="Anne-Lynn Geertshuis" userId="e31dbb41-5c41-487f-8acb-c62c517c054a" providerId="ADAL" clId="{F6940C7E-E3D5-48B2-AE92-EF62A07C96BA}" dt="2026-03-13T14:15:20.599" v="2694" actId="1076"/>
        <pc:sldMkLst>
          <pc:docMk/>
          <pc:sldMk cId="4141273429" sldId="2147377355"/>
        </pc:sldMkLst>
        <pc:spChg chg="mod">
          <ac:chgData name="Anne-Lynn Geertshuis" userId="e31dbb41-5c41-487f-8acb-c62c517c054a" providerId="ADAL" clId="{F6940C7E-E3D5-48B2-AE92-EF62A07C96BA}" dt="2026-03-13T13:23:17.618" v="1802" actId="113"/>
          <ac:spMkLst>
            <pc:docMk/>
            <pc:sldMk cId="4141273429" sldId="2147377355"/>
            <ac:spMk id="3" creationId="{DAE6CDD7-0B26-C9AD-C395-167CF17B2F2B}"/>
          </ac:spMkLst>
        </pc:spChg>
        <pc:spChg chg="mod">
          <ac:chgData name="Anne-Lynn Geertshuis" userId="e31dbb41-5c41-487f-8acb-c62c517c054a" providerId="ADAL" clId="{F6940C7E-E3D5-48B2-AE92-EF62A07C96BA}" dt="2026-03-13T13:21:53.735" v="1621" actId="20577"/>
          <ac:spMkLst>
            <pc:docMk/>
            <pc:sldMk cId="4141273429" sldId="2147377355"/>
            <ac:spMk id="4" creationId="{6D9F0998-281B-2837-644E-A1714D1534DE}"/>
          </ac:spMkLst>
        </pc:spChg>
        <pc:picChg chg="add mod">
          <ac:chgData name="Anne-Lynn Geertshuis" userId="e31dbb41-5c41-487f-8acb-c62c517c054a" providerId="ADAL" clId="{F6940C7E-E3D5-48B2-AE92-EF62A07C96BA}" dt="2026-03-13T14:15:20.599" v="2694" actId="1076"/>
          <ac:picMkLst>
            <pc:docMk/>
            <pc:sldMk cId="4141273429" sldId="2147377355"/>
            <ac:picMk id="5" creationId="{4325E7E4-6397-EDBE-01A8-2C2298B89481}"/>
          </ac:picMkLst>
        </pc:picChg>
      </pc:sldChg>
      <pc:sldChg chg="ord">
        <pc:chgData name="Anne-Lynn Geertshuis" userId="e31dbb41-5c41-487f-8acb-c62c517c054a" providerId="ADAL" clId="{F6940C7E-E3D5-48B2-AE92-EF62A07C96BA}" dt="2026-03-13T13:21:08.516" v="1601"/>
        <pc:sldMkLst>
          <pc:docMk/>
          <pc:sldMk cId="3099273045" sldId="2147377356"/>
        </pc:sldMkLst>
      </pc:sldChg>
      <pc:sldChg chg="addSp delSp modSp mod modShow">
        <pc:chgData name="Anne-Lynn Geertshuis" userId="e31dbb41-5c41-487f-8acb-c62c517c054a" providerId="ADAL" clId="{F6940C7E-E3D5-48B2-AE92-EF62A07C96BA}" dt="2026-03-16T09:57:36.931" v="2919" actId="20577"/>
        <pc:sldMkLst>
          <pc:docMk/>
          <pc:sldMk cId="3735022115" sldId="2147377377"/>
        </pc:sldMkLst>
        <pc:spChg chg="mod">
          <ac:chgData name="Anne-Lynn Geertshuis" userId="e31dbb41-5c41-487f-8acb-c62c517c054a" providerId="ADAL" clId="{F6940C7E-E3D5-48B2-AE92-EF62A07C96BA}" dt="2026-03-16T09:57:36.931" v="2919" actId="20577"/>
          <ac:spMkLst>
            <pc:docMk/>
            <pc:sldMk cId="3735022115" sldId="2147377377"/>
            <ac:spMk id="4" creationId="{10244413-D744-A5E1-F38B-43FA236CB052}"/>
          </ac:spMkLst>
        </pc:spChg>
        <pc:spChg chg="add mod">
          <ac:chgData name="Anne-Lynn Geertshuis" userId="e31dbb41-5c41-487f-8acb-c62c517c054a" providerId="ADAL" clId="{F6940C7E-E3D5-48B2-AE92-EF62A07C96BA}" dt="2026-03-13T13:58:04.672" v="1892"/>
          <ac:spMkLst>
            <pc:docMk/>
            <pc:sldMk cId="3735022115" sldId="2147377377"/>
            <ac:spMk id="6" creationId="{8D1B9581-3CB3-7E3A-FF59-0C858DCE3951}"/>
          </ac:spMkLst>
        </pc:spChg>
      </pc:sldChg>
      <pc:sldChg chg="addSp delSp modSp mod modShow">
        <pc:chgData name="Anne-Lynn Geertshuis" userId="e31dbb41-5c41-487f-8acb-c62c517c054a" providerId="ADAL" clId="{F6940C7E-E3D5-48B2-AE92-EF62A07C96BA}" dt="2026-03-13T13:58:29.817" v="1896" actId="1076"/>
        <pc:sldMkLst>
          <pc:docMk/>
          <pc:sldMk cId="2330949074" sldId="2147377378"/>
        </pc:sldMkLst>
        <pc:spChg chg="mod">
          <ac:chgData name="Anne-Lynn Geertshuis" userId="e31dbb41-5c41-487f-8acb-c62c517c054a" providerId="ADAL" clId="{F6940C7E-E3D5-48B2-AE92-EF62A07C96BA}" dt="2026-03-13T13:58:25.908" v="1894" actId="1076"/>
          <ac:spMkLst>
            <pc:docMk/>
            <pc:sldMk cId="2330949074" sldId="2147377378"/>
            <ac:spMk id="3" creationId="{D3E6D57A-28B0-AE21-77DD-AAE10AABE975}"/>
          </ac:spMkLst>
        </pc:spChg>
        <pc:spChg chg="add mod">
          <ac:chgData name="Anne-Lynn Geertshuis" userId="e31dbb41-5c41-487f-8acb-c62c517c054a" providerId="ADAL" clId="{F6940C7E-E3D5-48B2-AE92-EF62A07C96BA}" dt="2026-03-13T13:58:21.471" v="1893" actId="478"/>
          <ac:spMkLst>
            <pc:docMk/>
            <pc:sldMk cId="2330949074" sldId="2147377378"/>
            <ac:spMk id="7" creationId="{DEF19B29-800C-84D7-31FB-9A212AA7BD5B}"/>
          </ac:spMkLst>
        </pc:spChg>
        <pc:picChg chg="mod">
          <ac:chgData name="Anne-Lynn Geertshuis" userId="e31dbb41-5c41-487f-8acb-c62c517c054a" providerId="ADAL" clId="{F6940C7E-E3D5-48B2-AE92-EF62A07C96BA}" dt="2026-03-13T13:58:29.817" v="1896" actId="1076"/>
          <ac:picMkLst>
            <pc:docMk/>
            <pc:sldMk cId="2330949074" sldId="2147377378"/>
            <ac:picMk id="5" creationId="{8411C824-6688-C8C8-D6A5-BE9DC2B633DF}"/>
          </ac:picMkLst>
        </pc:picChg>
      </pc:sldChg>
      <pc:sldChg chg="mod modShow">
        <pc:chgData name="Anne-Lynn Geertshuis" userId="e31dbb41-5c41-487f-8acb-c62c517c054a" providerId="ADAL" clId="{F6940C7E-E3D5-48B2-AE92-EF62A07C96BA}" dt="2026-03-13T13:38:07.561" v="1819" actId="729"/>
        <pc:sldMkLst>
          <pc:docMk/>
          <pc:sldMk cId="2259223542" sldId="2147377390"/>
        </pc:sldMkLst>
      </pc:sldChg>
      <pc:sldChg chg="mod modShow">
        <pc:chgData name="Anne-Lynn Geertshuis" userId="e31dbb41-5c41-487f-8acb-c62c517c054a" providerId="ADAL" clId="{F6940C7E-E3D5-48B2-AE92-EF62A07C96BA}" dt="2026-03-13T13:12:29.155" v="989" actId="729"/>
        <pc:sldMkLst>
          <pc:docMk/>
          <pc:sldMk cId="1034600378" sldId="2147377394"/>
        </pc:sldMkLst>
      </pc:sldChg>
      <pc:sldChg chg="mod modShow">
        <pc:chgData name="Anne-Lynn Geertshuis" userId="e31dbb41-5c41-487f-8acb-c62c517c054a" providerId="ADAL" clId="{F6940C7E-E3D5-48B2-AE92-EF62A07C96BA}" dt="2026-03-13T13:12:15.664" v="988" actId="729"/>
        <pc:sldMkLst>
          <pc:docMk/>
          <pc:sldMk cId="3952043615" sldId="2147377395"/>
        </pc:sldMkLst>
      </pc:sldChg>
      <pc:sldChg chg="mod modShow">
        <pc:chgData name="Anne-Lynn Geertshuis" userId="e31dbb41-5c41-487f-8acb-c62c517c054a" providerId="ADAL" clId="{F6940C7E-E3D5-48B2-AE92-EF62A07C96BA}" dt="2026-03-13T13:12:15.664" v="988" actId="729"/>
        <pc:sldMkLst>
          <pc:docMk/>
          <pc:sldMk cId="1431352434" sldId="2147377396"/>
        </pc:sldMkLst>
      </pc:sldChg>
      <pc:sldChg chg="mod modShow">
        <pc:chgData name="Anne-Lynn Geertshuis" userId="e31dbb41-5c41-487f-8acb-c62c517c054a" providerId="ADAL" clId="{F6940C7E-E3D5-48B2-AE92-EF62A07C96BA}" dt="2026-03-13T13:36:27.189" v="1816" actId="729"/>
        <pc:sldMkLst>
          <pc:docMk/>
          <pc:sldMk cId="827685380" sldId="2147377405"/>
        </pc:sldMkLst>
      </pc:sldChg>
      <pc:sldChg chg="mod modShow">
        <pc:chgData name="Anne-Lynn Geertshuis" userId="e31dbb41-5c41-487f-8acb-c62c517c054a" providerId="ADAL" clId="{F6940C7E-E3D5-48B2-AE92-EF62A07C96BA}" dt="2026-03-13T13:36:27.189" v="1816" actId="729"/>
        <pc:sldMkLst>
          <pc:docMk/>
          <pc:sldMk cId="2166400580" sldId="2147377406"/>
        </pc:sldMkLst>
      </pc:sldChg>
      <pc:sldChg chg="mod modShow">
        <pc:chgData name="Anne-Lynn Geertshuis" userId="e31dbb41-5c41-487f-8acb-c62c517c054a" providerId="ADAL" clId="{F6940C7E-E3D5-48B2-AE92-EF62A07C96BA}" dt="2026-03-13T13:38:43.898" v="1820" actId="729"/>
        <pc:sldMkLst>
          <pc:docMk/>
          <pc:sldMk cId="2268126221" sldId="2147377413"/>
        </pc:sldMkLst>
      </pc:sldChg>
      <pc:sldChg chg="mod modShow">
        <pc:chgData name="Anne-Lynn Geertshuis" userId="e31dbb41-5c41-487f-8acb-c62c517c054a" providerId="ADAL" clId="{F6940C7E-E3D5-48B2-AE92-EF62A07C96BA}" dt="2026-03-13T12:20:48.191" v="562" actId="729"/>
        <pc:sldMkLst>
          <pc:docMk/>
          <pc:sldMk cId="3737628559" sldId="2147377414"/>
        </pc:sldMkLst>
      </pc:sldChg>
      <pc:sldChg chg="mod modShow">
        <pc:chgData name="Anne-Lynn Geertshuis" userId="e31dbb41-5c41-487f-8acb-c62c517c054a" providerId="ADAL" clId="{F6940C7E-E3D5-48B2-AE92-EF62A07C96BA}" dt="2026-03-13T12:20:48.191" v="562" actId="729"/>
        <pc:sldMkLst>
          <pc:docMk/>
          <pc:sldMk cId="195861742" sldId="2147377415"/>
        </pc:sldMkLst>
      </pc:sldChg>
      <pc:sldChg chg="mod modShow">
        <pc:chgData name="Anne-Lynn Geertshuis" userId="e31dbb41-5c41-487f-8acb-c62c517c054a" providerId="ADAL" clId="{F6940C7E-E3D5-48B2-AE92-EF62A07C96BA}" dt="2026-03-13T12:20:48.191" v="562" actId="729"/>
        <pc:sldMkLst>
          <pc:docMk/>
          <pc:sldMk cId="3121203977" sldId="2147377416"/>
        </pc:sldMkLst>
      </pc:sldChg>
      <pc:sldChg chg="mod modShow">
        <pc:chgData name="Anne-Lynn Geertshuis" userId="e31dbb41-5c41-487f-8acb-c62c517c054a" providerId="ADAL" clId="{F6940C7E-E3D5-48B2-AE92-EF62A07C96BA}" dt="2026-03-13T12:20:48.191" v="562" actId="729"/>
        <pc:sldMkLst>
          <pc:docMk/>
          <pc:sldMk cId="2677648956" sldId="2147377417"/>
        </pc:sldMkLst>
      </pc:sldChg>
      <pc:sldChg chg="mod modShow">
        <pc:chgData name="Anne-Lynn Geertshuis" userId="e31dbb41-5c41-487f-8acb-c62c517c054a" providerId="ADAL" clId="{F6940C7E-E3D5-48B2-AE92-EF62A07C96BA}" dt="2026-03-13T12:20:48.191" v="562" actId="729"/>
        <pc:sldMkLst>
          <pc:docMk/>
          <pc:sldMk cId="28096858" sldId="2147377419"/>
        </pc:sldMkLst>
      </pc:sldChg>
      <pc:sldChg chg="mod modShow">
        <pc:chgData name="Anne-Lynn Geertshuis" userId="e31dbb41-5c41-487f-8acb-c62c517c054a" providerId="ADAL" clId="{F6940C7E-E3D5-48B2-AE92-EF62A07C96BA}" dt="2026-03-13T12:20:48.191" v="562" actId="729"/>
        <pc:sldMkLst>
          <pc:docMk/>
          <pc:sldMk cId="29854834" sldId="2147377423"/>
        </pc:sldMkLst>
      </pc:sldChg>
      <pc:sldChg chg="mod modShow">
        <pc:chgData name="Anne-Lynn Geertshuis" userId="e31dbb41-5c41-487f-8acb-c62c517c054a" providerId="ADAL" clId="{F6940C7E-E3D5-48B2-AE92-EF62A07C96BA}" dt="2026-03-13T12:20:48.191" v="562" actId="729"/>
        <pc:sldMkLst>
          <pc:docMk/>
          <pc:sldMk cId="2867822533" sldId="2147377424"/>
        </pc:sldMkLst>
      </pc:sldChg>
      <pc:sldChg chg="mod modShow">
        <pc:chgData name="Anne-Lynn Geertshuis" userId="e31dbb41-5c41-487f-8acb-c62c517c054a" providerId="ADAL" clId="{F6940C7E-E3D5-48B2-AE92-EF62A07C96BA}" dt="2026-03-13T12:21:37.038" v="563" actId="729"/>
        <pc:sldMkLst>
          <pc:docMk/>
          <pc:sldMk cId="304485171" sldId="2147377425"/>
        </pc:sldMkLst>
      </pc:sldChg>
      <pc:sldChg chg="mod modShow">
        <pc:chgData name="Anne-Lynn Geertshuis" userId="e31dbb41-5c41-487f-8acb-c62c517c054a" providerId="ADAL" clId="{F6940C7E-E3D5-48B2-AE92-EF62A07C96BA}" dt="2026-03-13T12:21:37.038" v="563" actId="729"/>
        <pc:sldMkLst>
          <pc:docMk/>
          <pc:sldMk cId="522339771" sldId="2147377426"/>
        </pc:sldMkLst>
      </pc:sldChg>
      <pc:sldChg chg="mod modShow">
        <pc:chgData name="Anne-Lynn Geertshuis" userId="e31dbb41-5c41-487f-8acb-c62c517c054a" providerId="ADAL" clId="{F6940C7E-E3D5-48B2-AE92-EF62A07C96BA}" dt="2026-03-13T12:22:22.190" v="564" actId="729"/>
        <pc:sldMkLst>
          <pc:docMk/>
          <pc:sldMk cId="810399385" sldId="2147377427"/>
        </pc:sldMkLst>
      </pc:sldChg>
      <pc:sldChg chg="mod modShow">
        <pc:chgData name="Anne-Lynn Geertshuis" userId="e31dbb41-5c41-487f-8acb-c62c517c054a" providerId="ADAL" clId="{F6940C7E-E3D5-48B2-AE92-EF62A07C96BA}" dt="2026-03-13T12:22:22.190" v="564" actId="729"/>
        <pc:sldMkLst>
          <pc:docMk/>
          <pc:sldMk cId="3587482808" sldId="2147377428"/>
        </pc:sldMkLst>
      </pc:sldChg>
      <pc:sldChg chg="mod modShow">
        <pc:chgData name="Anne-Lynn Geertshuis" userId="e31dbb41-5c41-487f-8acb-c62c517c054a" providerId="ADAL" clId="{F6940C7E-E3D5-48B2-AE92-EF62A07C96BA}" dt="2026-03-13T12:22:22.190" v="564" actId="729"/>
        <pc:sldMkLst>
          <pc:docMk/>
          <pc:sldMk cId="2544393426" sldId="2147377429"/>
        </pc:sldMkLst>
      </pc:sldChg>
      <pc:sldChg chg="modSp mod modShow">
        <pc:chgData name="Anne-Lynn Geertshuis" userId="e31dbb41-5c41-487f-8acb-c62c517c054a" providerId="ADAL" clId="{F6940C7E-E3D5-48B2-AE92-EF62A07C96BA}" dt="2026-03-13T13:08:17.092" v="850" actId="729"/>
        <pc:sldMkLst>
          <pc:docMk/>
          <pc:sldMk cId="905071403" sldId="2147377436"/>
        </pc:sldMkLst>
        <pc:spChg chg="mod">
          <ac:chgData name="Anne-Lynn Geertshuis" userId="e31dbb41-5c41-487f-8acb-c62c517c054a" providerId="ADAL" clId="{F6940C7E-E3D5-48B2-AE92-EF62A07C96BA}" dt="2026-03-13T09:47:52.825" v="454" actId="20577"/>
          <ac:spMkLst>
            <pc:docMk/>
            <pc:sldMk cId="905071403" sldId="2147377436"/>
            <ac:spMk id="3" creationId="{26F1F1D1-1DE3-F48C-D9CA-F48087CCE7BD}"/>
          </ac:spMkLst>
        </pc:spChg>
      </pc:sldChg>
      <pc:sldChg chg="addSp modSp mod modAnim">
        <pc:chgData name="Anne-Lynn Geertshuis" userId="e31dbb41-5c41-487f-8acb-c62c517c054a" providerId="ADAL" clId="{F6940C7E-E3D5-48B2-AE92-EF62A07C96BA}" dt="2026-03-16T09:29:36.420" v="2718"/>
        <pc:sldMkLst>
          <pc:docMk/>
          <pc:sldMk cId="3987016032" sldId="2147377437"/>
        </pc:sldMkLst>
        <pc:spChg chg="mod">
          <ac:chgData name="Anne-Lynn Geertshuis" userId="e31dbb41-5c41-487f-8acb-c62c517c054a" providerId="ADAL" clId="{F6940C7E-E3D5-48B2-AE92-EF62A07C96BA}" dt="2026-03-13T13:08:25.504" v="851" actId="1076"/>
          <ac:spMkLst>
            <pc:docMk/>
            <pc:sldMk cId="3987016032" sldId="2147377437"/>
            <ac:spMk id="2" creationId="{5237823B-8D79-B00C-FE7C-F38FBD1C7D78}"/>
          </ac:spMkLst>
        </pc:spChg>
        <pc:spChg chg="mod">
          <ac:chgData name="Anne-Lynn Geertshuis" userId="e31dbb41-5c41-487f-8acb-c62c517c054a" providerId="ADAL" clId="{F6940C7E-E3D5-48B2-AE92-EF62A07C96BA}" dt="2026-03-13T13:28:42.115" v="1815" actId="20577"/>
          <ac:spMkLst>
            <pc:docMk/>
            <pc:sldMk cId="3987016032" sldId="2147377437"/>
            <ac:spMk id="3" creationId="{D45F4D2C-1E6F-ACA8-AA74-ABA8B3CBB0D0}"/>
          </ac:spMkLst>
        </pc:spChg>
      </pc:sldChg>
      <pc:sldChg chg="mod modShow">
        <pc:chgData name="Anne-Lynn Geertshuis" userId="e31dbb41-5c41-487f-8acb-c62c517c054a" providerId="ADAL" clId="{F6940C7E-E3D5-48B2-AE92-EF62A07C96BA}" dt="2026-03-13T13:27:08.700" v="1809" actId="729"/>
        <pc:sldMkLst>
          <pc:docMk/>
          <pc:sldMk cId="1230323937" sldId="2147377439"/>
        </pc:sldMkLst>
      </pc:sldChg>
      <pc:sldChg chg="mod modShow">
        <pc:chgData name="Anne-Lynn Geertshuis" userId="e31dbb41-5c41-487f-8acb-c62c517c054a" providerId="ADAL" clId="{F6940C7E-E3D5-48B2-AE92-EF62A07C96BA}" dt="2026-03-13T12:21:37.038" v="563" actId="729"/>
        <pc:sldMkLst>
          <pc:docMk/>
          <pc:sldMk cId="2689304526" sldId="2147377440"/>
        </pc:sldMkLst>
      </pc:sldChg>
      <pc:sldChg chg="mod modShow">
        <pc:chgData name="Anne-Lynn Geertshuis" userId="e31dbb41-5c41-487f-8acb-c62c517c054a" providerId="ADAL" clId="{F6940C7E-E3D5-48B2-AE92-EF62A07C96BA}" dt="2026-03-13T12:00:56.964" v="493" actId="729"/>
        <pc:sldMkLst>
          <pc:docMk/>
          <pc:sldMk cId="2395624809" sldId="2147377442"/>
        </pc:sldMkLst>
      </pc:sldChg>
      <pc:sldChg chg="mod modShow">
        <pc:chgData name="Anne-Lynn Geertshuis" userId="e31dbb41-5c41-487f-8acb-c62c517c054a" providerId="ADAL" clId="{F6940C7E-E3D5-48B2-AE92-EF62A07C96BA}" dt="2026-03-13T12:21:37.038" v="563" actId="729"/>
        <pc:sldMkLst>
          <pc:docMk/>
          <pc:sldMk cId="871787707" sldId="2147377444"/>
        </pc:sldMkLst>
      </pc:sldChg>
      <pc:sldChg chg="mod modShow">
        <pc:chgData name="Anne-Lynn Geertshuis" userId="e31dbb41-5c41-487f-8acb-c62c517c054a" providerId="ADAL" clId="{F6940C7E-E3D5-48B2-AE92-EF62A07C96BA}" dt="2026-03-13T12:20:48.191" v="562" actId="729"/>
        <pc:sldMkLst>
          <pc:docMk/>
          <pc:sldMk cId="1853501486" sldId="2147377445"/>
        </pc:sldMkLst>
      </pc:sldChg>
      <pc:sldChg chg="mod modShow">
        <pc:chgData name="Anne-Lynn Geertshuis" userId="e31dbb41-5c41-487f-8acb-c62c517c054a" providerId="ADAL" clId="{F6940C7E-E3D5-48B2-AE92-EF62A07C96BA}" dt="2026-03-13T13:36:40.167" v="1817" actId="729"/>
        <pc:sldMkLst>
          <pc:docMk/>
          <pc:sldMk cId="4234551257" sldId="2147377446"/>
        </pc:sldMkLst>
      </pc:sldChg>
      <pc:sldChg chg="mod modShow">
        <pc:chgData name="Anne-Lynn Geertshuis" userId="e31dbb41-5c41-487f-8acb-c62c517c054a" providerId="ADAL" clId="{F6940C7E-E3D5-48B2-AE92-EF62A07C96BA}" dt="2026-03-13T12:21:37.038" v="563" actId="729"/>
        <pc:sldMkLst>
          <pc:docMk/>
          <pc:sldMk cId="41300167" sldId="2147377447"/>
        </pc:sldMkLst>
      </pc:sldChg>
      <pc:sldChg chg="mod modShow">
        <pc:chgData name="Anne-Lynn Geertshuis" userId="e31dbb41-5c41-487f-8acb-c62c517c054a" providerId="ADAL" clId="{F6940C7E-E3D5-48B2-AE92-EF62A07C96BA}" dt="2026-03-13T12:21:37.038" v="563" actId="729"/>
        <pc:sldMkLst>
          <pc:docMk/>
          <pc:sldMk cId="3687277295" sldId="2147377448"/>
        </pc:sldMkLst>
      </pc:sldChg>
      <pc:sldChg chg="mod modShow">
        <pc:chgData name="Anne-Lynn Geertshuis" userId="e31dbb41-5c41-487f-8acb-c62c517c054a" providerId="ADAL" clId="{F6940C7E-E3D5-48B2-AE92-EF62A07C96BA}" dt="2026-03-13T12:21:37.038" v="563" actId="729"/>
        <pc:sldMkLst>
          <pc:docMk/>
          <pc:sldMk cId="1176407021" sldId="2147377449"/>
        </pc:sldMkLst>
      </pc:sldChg>
      <pc:sldChg chg="mod modShow">
        <pc:chgData name="Anne-Lynn Geertshuis" userId="e31dbb41-5c41-487f-8acb-c62c517c054a" providerId="ADAL" clId="{F6940C7E-E3D5-48B2-AE92-EF62A07C96BA}" dt="2026-03-13T12:22:22.190" v="564" actId="729"/>
        <pc:sldMkLst>
          <pc:docMk/>
          <pc:sldMk cId="1249295832" sldId="2147377450"/>
        </pc:sldMkLst>
      </pc:sldChg>
      <pc:sldChg chg="mod modShow">
        <pc:chgData name="Anne-Lynn Geertshuis" userId="e31dbb41-5c41-487f-8acb-c62c517c054a" providerId="ADAL" clId="{F6940C7E-E3D5-48B2-AE92-EF62A07C96BA}" dt="2026-03-13T13:08:17.092" v="850" actId="729"/>
        <pc:sldMkLst>
          <pc:docMk/>
          <pc:sldMk cId="2442606576" sldId="2147377451"/>
        </pc:sldMkLst>
      </pc:sldChg>
      <pc:sldChg chg="mod modShow">
        <pc:chgData name="Anne-Lynn Geertshuis" userId="e31dbb41-5c41-487f-8acb-c62c517c054a" providerId="ADAL" clId="{F6940C7E-E3D5-48B2-AE92-EF62A07C96BA}" dt="2026-03-13T12:21:37.038" v="563" actId="729"/>
        <pc:sldMkLst>
          <pc:docMk/>
          <pc:sldMk cId="1414870657" sldId="2147377452"/>
        </pc:sldMkLst>
      </pc:sldChg>
      <pc:sldChg chg="addSp delSp modSp mod ord modShow">
        <pc:chgData name="Anne-Lynn Geertshuis" userId="e31dbb41-5c41-487f-8acb-c62c517c054a" providerId="ADAL" clId="{F6940C7E-E3D5-48B2-AE92-EF62A07C96BA}" dt="2026-03-13T14:12:57.956" v="2687" actId="14100"/>
        <pc:sldMkLst>
          <pc:docMk/>
          <pc:sldMk cId="3487516223" sldId="2147377453"/>
        </pc:sldMkLst>
        <pc:spChg chg="mod">
          <ac:chgData name="Anne-Lynn Geertshuis" userId="e31dbb41-5c41-487f-8acb-c62c517c054a" providerId="ADAL" clId="{F6940C7E-E3D5-48B2-AE92-EF62A07C96BA}" dt="2026-03-13T13:15:38.541" v="1045" actId="20577"/>
          <ac:spMkLst>
            <pc:docMk/>
            <pc:sldMk cId="3487516223" sldId="2147377453"/>
            <ac:spMk id="2" creationId="{2E8B56B9-1D5F-834A-139A-D85C23F86083}"/>
          </ac:spMkLst>
        </pc:spChg>
        <pc:spChg chg="mod">
          <ac:chgData name="Anne-Lynn Geertshuis" userId="e31dbb41-5c41-487f-8acb-c62c517c054a" providerId="ADAL" clId="{F6940C7E-E3D5-48B2-AE92-EF62A07C96BA}" dt="2026-03-13T14:07:10.559" v="2677" actId="20577"/>
          <ac:spMkLst>
            <pc:docMk/>
            <pc:sldMk cId="3487516223" sldId="2147377453"/>
            <ac:spMk id="4" creationId="{BD6D2580-F6EA-2D9D-5066-1CAA15295812}"/>
          </ac:spMkLst>
        </pc:spChg>
        <pc:picChg chg="add mod">
          <ac:chgData name="Anne-Lynn Geertshuis" userId="e31dbb41-5c41-487f-8acb-c62c517c054a" providerId="ADAL" clId="{F6940C7E-E3D5-48B2-AE92-EF62A07C96BA}" dt="2026-03-13T14:12:57.956" v="2687" actId="14100"/>
          <ac:picMkLst>
            <pc:docMk/>
            <pc:sldMk cId="3487516223" sldId="2147377453"/>
            <ac:picMk id="5124" creationId="{1A3AFC00-C4A8-C0D7-2FF1-10136B7DF0E3}"/>
          </ac:picMkLst>
        </pc:picChg>
      </pc:sldChg>
      <pc:sldChg chg="addSp delSp modSp add mod">
        <pc:chgData name="Anne-Lynn Geertshuis" userId="e31dbb41-5c41-487f-8acb-c62c517c054a" providerId="ADAL" clId="{F6940C7E-E3D5-48B2-AE92-EF62A07C96BA}" dt="2026-03-16T09:34:42.332" v="2761" actId="1076"/>
        <pc:sldMkLst>
          <pc:docMk/>
          <pc:sldMk cId="3675535169" sldId="2147377455"/>
        </pc:sldMkLst>
        <pc:spChg chg="mod">
          <ac:chgData name="Anne-Lynn Geertshuis" userId="e31dbb41-5c41-487f-8acb-c62c517c054a" providerId="ADAL" clId="{F6940C7E-E3D5-48B2-AE92-EF62A07C96BA}" dt="2026-03-16T09:34:42.332" v="2761" actId="1076"/>
          <ac:spMkLst>
            <pc:docMk/>
            <pc:sldMk cId="3675535169" sldId="2147377455"/>
            <ac:spMk id="19" creationId="{5EA03625-C2FB-7C82-3424-A50BF1AF2E11}"/>
          </ac:spMkLst>
        </pc:spChg>
      </pc:sldChg>
      <pc:sldChg chg="modSp add mod">
        <pc:chgData name="Anne-Lynn Geertshuis" userId="e31dbb41-5c41-487f-8acb-c62c517c054a" providerId="ADAL" clId="{F6940C7E-E3D5-48B2-AE92-EF62A07C96BA}" dt="2026-03-13T12:24:45.787" v="586" actId="2710"/>
        <pc:sldMkLst>
          <pc:docMk/>
          <pc:sldMk cId="2436148142" sldId="2147377456"/>
        </pc:sldMkLst>
        <pc:spChg chg="mod">
          <ac:chgData name="Anne-Lynn Geertshuis" userId="e31dbb41-5c41-487f-8acb-c62c517c054a" providerId="ADAL" clId="{F6940C7E-E3D5-48B2-AE92-EF62A07C96BA}" dt="2026-03-13T12:24:45.787" v="586" actId="2710"/>
          <ac:spMkLst>
            <pc:docMk/>
            <pc:sldMk cId="2436148142" sldId="2147377456"/>
            <ac:spMk id="19" creationId="{7B43F765-E10F-C548-89EA-F9D7B358A869}"/>
          </ac:spMkLst>
        </pc:spChg>
      </pc:sldChg>
      <pc:sldChg chg="add">
        <pc:chgData name="Anne-Lynn Geertshuis" userId="e31dbb41-5c41-487f-8acb-c62c517c054a" providerId="ADAL" clId="{F6940C7E-E3D5-48B2-AE92-EF62A07C96BA}" dt="2026-03-13T10:23:15.065" v="455"/>
        <pc:sldMkLst>
          <pc:docMk/>
          <pc:sldMk cId="2839599096" sldId="2147377457"/>
        </pc:sldMkLst>
      </pc:sldChg>
      <pc:sldChg chg="add">
        <pc:chgData name="Anne-Lynn Geertshuis" userId="e31dbb41-5c41-487f-8acb-c62c517c054a" providerId="ADAL" clId="{F6940C7E-E3D5-48B2-AE92-EF62A07C96BA}" dt="2026-03-13T10:23:15.065" v="455"/>
        <pc:sldMkLst>
          <pc:docMk/>
          <pc:sldMk cId="866267893" sldId="2147377458"/>
        </pc:sldMkLst>
      </pc:sldChg>
      <pc:sldChg chg="add mod modShow">
        <pc:chgData name="Anne-Lynn Geertshuis" userId="e31dbb41-5c41-487f-8acb-c62c517c054a" providerId="ADAL" clId="{F6940C7E-E3D5-48B2-AE92-EF62A07C96BA}" dt="2026-03-13T12:24:01.957" v="566" actId="729"/>
        <pc:sldMkLst>
          <pc:docMk/>
          <pc:sldMk cId="2736897502" sldId="2147377459"/>
        </pc:sldMkLst>
      </pc:sldChg>
      <pc:sldChg chg="add mod modShow">
        <pc:chgData name="Anne-Lynn Geertshuis" userId="e31dbb41-5c41-487f-8acb-c62c517c054a" providerId="ADAL" clId="{F6940C7E-E3D5-48B2-AE92-EF62A07C96BA}" dt="2026-03-13T13:55:17.389" v="1889" actId="729"/>
        <pc:sldMkLst>
          <pc:docMk/>
          <pc:sldMk cId="3937071255" sldId="2147377460"/>
        </pc:sldMkLst>
      </pc:sldChg>
      <pc:sldChg chg="modSp add mod">
        <pc:chgData name="Anne-Lynn Geertshuis" userId="e31dbb41-5c41-487f-8acb-c62c517c054a" providerId="ADAL" clId="{F6940C7E-E3D5-48B2-AE92-EF62A07C96BA}" dt="2026-03-13T12:23:42.356" v="565" actId="1076"/>
        <pc:sldMkLst>
          <pc:docMk/>
          <pc:sldMk cId="4034044281" sldId="2147377461"/>
        </pc:sldMkLst>
        <pc:spChg chg="mod">
          <ac:chgData name="Anne-Lynn Geertshuis" userId="e31dbb41-5c41-487f-8acb-c62c517c054a" providerId="ADAL" clId="{F6940C7E-E3D5-48B2-AE92-EF62A07C96BA}" dt="2026-03-13T12:23:42.356" v="565" actId="1076"/>
          <ac:spMkLst>
            <pc:docMk/>
            <pc:sldMk cId="4034044281" sldId="2147377461"/>
            <ac:spMk id="7" creationId="{BFC26C48-C9FD-B800-555D-F260EEB69A4E}"/>
          </ac:spMkLst>
        </pc:spChg>
      </pc:sldChg>
      <pc:sldChg chg="add">
        <pc:chgData name="Anne-Lynn Geertshuis" userId="e31dbb41-5c41-487f-8acb-c62c517c054a" providerId="ADAL" clId="{F6940C7E-E3D5-48B2-AE92-EF62A07C96BA}" dt="2026-03-13T10:23:15.065" v="455"/>
        <pc:sldMkLst>
          <pc:docMk/>
          <pc:sldMk cId="1579006904" sldId="2147377462"/>
        </pc:sldMkLst>
      </pc:sldChg>
      <pc:sldChg chg="add">
        <pc:chgData name="Anne-Lynn Geertshuis" userId="e31dbb41-5c41-487f-8acb-c62c517c054a" providerId="ADAL" clId="{F6940C7E-E3D5-48B2-AE92-EF62A07C96BA}" dt="2026-03-13T10:23:15.065" v="455"/>
        <pc:sldMkLst>
          <pc:docMk/>
          <pc:sldMk cId="3589053689" sldId="2147377463"/>
        </pc:sldMkLst>
      </pc:sldChg>
      <pc:sldChg chg="add">
        <pc:chgData name="Anne-Lynn Geertshuis" userId="e31dbb41-5c41-487f-8acb-c62c517c054a" providerId="ADAL" clId="{F6940C7E-E3D5-48B2-AE92-EF62A07C96BA}" dt="2026-03-13T10:23:15.065" v="455"/>
        <pc:sldMkLst>
          <pc:docMk/>
          <pc:sldMk cId="3481057457" sldId="2147377464"/>
        </pc:sldMkLst>
      </pc:sldChg>
      <pc:sldChg chg="add mod modShow">
        <pc:chgData name="Anne-Lynn Geertshuis" userId="e31dbb41-5c41-487f-8acb-c62c517c054a" providerId="ADAL" clId="{F6940C7E-E3D5-48B2-AE92-EF62A07C96BA}" dt="2026-03-13T12:25:35.751" v="587" actId="729"/>
        <pc:sldMkLst>
          <pc:docMk/>
          <pc:sldMk cId="2519532997" sldId="2147377465"/>
        </pc:sldMkLst>
      </pc:sldChg>
      <pc:sldChg chg="add mod modShow">
        <pc:chgData name="Anne-Lynn Geertshuis" userId="e31dbb41-5c41-487f-8acb-c62c517c054a" providerId="ADAL" clId="{F6940C7E-E3D5-48B2-AE92-EF62A07C96BA}" dt="2026-03-13T12:25:38.429" v="588" actId="729"/>
        <pc:sldMkLst>
          <pc:docMk/>
          <pc:sldMk cId="1609209084" sldId="2147377466"/>
        </pc:sldMkLst>
      </pc:sldChg>
      <pc:sldChg chg="add">
        <pc:chgData name="Anne-Lynn Geertshuis" userId="e31dbb41-5c41-487f-8acb-c62c517c054a" providerId="ADAL" clId="{F6940C7E-E3D5-48B2-AE92-EF62A07C96BA}" dt="2026-03-13T10:23:15.065" v="455"/>
        <pc:sldMkLst>
          <pc:docMk/>
          <pc:sldMk cId="842585031" sldId="2147377467"/>
        </pc:sldMkLst>
      </pc:sldChg>
      <pc:sldChg chg="add">
        <pc:chgData name="Anne-Lynn Geertshuis" userId="e31dbb41-5c41-487f-8acb-c62c517c054a" providerId="ADAL" clId="{F6940C7E-E3D5-48B2-AE92-EF62A07C96BA}" dt="2026-03-13T10:23:15.065" v="455"/>
        <pc:sldMkLst>
          <pc:docMk/>
          <pc:sldMk cId="3676609847" sldId="2147377468"/>
        </pc:sldMkLst>
      </pc:sldChg>
      <pc:sldChg chg="add del mod modShow">
        <pc:chgData name="Anne-Lynn Geertshuis" userId="e31dbb41-5c41-487f-8acb-c62c517c054a" providerId="ADAL" clId="{F6940C7E-E3D5-48B2-AE92-EF62A07C96BA}" dt="2026-03-13T13:36:54.126" v="1818" actId="729"/>
        <pc:sldMkLst>
          <pc:docMk/>
          <pc:sldMk cId="2261588893" sldId="2147377469"/>
        </pc:sldMkLst>
      </pc:sldChg>
      <pc:sldChg chg="addSp delSp modSp add mod">
        <pc:chgData name="Anne-Lynn Geertshuis" userId="e31dbb41-5c41-487f-8acb-c62c517c054a" providerId="ADAL" clId="{F6940C7E-E3D5-48B2-AE92-EF62A07C96BA}" dt="2026-03-13T12:01:31.077" v="498" actId="1076"/>
        <pc:sldMkLst>
          <pc:docMk/>
          <pc:sldMk cId="2242827793" sldId="2147377470"/>
        </pc:sldMkLst>
        <pc:spChg chg="mod">
          <ac:chgData name="Anne-Lynn Geertshuis" userId="e31dbb41-5c41-487f-8acb-c62c517c054a" providerId="ADAL" clId="{F6940C7E-E3D5-48B2-AE92-EF62A07C96BA}" dt="2026-03-13T12:00:49.826" v="492" actId="20577"/>
          <ac:spMkLst>
            <pc:docMk/>
            <pc:sldMk cId="2242827793" sldId="2147377470"/>
            <ac:spMk id="3" creationId="{57823B68-6BD5-8918-83CD-9C1694A75674}"/>
          </ac:spMkLst>
        </pc:spChg>
        <pc:picChg chg="add mod">
          <ac:chgData name="Anne-Lynn Geertshuis" userId="e31dbb41-5c41-487f-8acb-c62c517c054a" providerId="ADAL" clId="{F6940C7E-E3D5-48B2-AE92-EF62A07C96BA}" dt="2026-03-13T12:01:31.077" v="498" actId="1076"/>
          <ac:picMkLst>
            <pc:docMk/>
            <pc:sldMk cId="2242827793" sldId="2147377470"/>
            <ac:picMk id="2" creationId="{3B328247-CB3D-1337-28BA-BA24256974D6}"/>
          </ac:picMkLst>
        </pc:picChg>
        <pc:picChg chg="add mod">
          <ac:chgData name="Anne-Lynn Geertshuis" userId="e31dbb41-5c41-487f-8acb-c62c517c054a" providerId="ADAL" clId="{F6940C7E-E3D5-48B2-AE92-EF62A07C96BA}" dt="2026-03-13T12:01:31.077" v="498" actId="1076"/>
          <ac:picMkLst>
            <pc:docMk/>
            <pc:sldMk cId="2242827793" sldId="2147377470"/>
            <ac:picMk id="5" creationId="{DD9C9BD4-B28F-7A8F-7C83-0185B29DDD36}"/>
          </ac:picMkLst>
        </pc:picChg>
      </pc:sldChg>
      <pc:sldChg chg="addSp delSp modSp add mod">
        <pc:chgData name="Anne-Lynn Geertshuis" userId="e31dbb41-5c41-487f-8acb-c62c517c054a" providerId="ADAL" clId="{F6940C7E-E3D5-48B2-AE92-EF62A07C96BA}" dt="2026-03-13T12:28:41.209" v="595" actId="478"/>
        <pc:sldMkLst>
          <pc:docMk/>
          <pc:sldMk cId="2679011877" sldId="2147377471"/>
        </pc:sldMkLst>
      </pc:sldChg>
      <pc:sldChg chg="addSp delSp modSp add mod modShow chgLayout">
        <pc:chgData name="Anne-Lynn Geertshuis" userId="e31dbb41-5c41-487f-8acb-c62c517c054a" providerId="ADAL" clId="{F6940C7E-E3D5-48B2-AE92-EF62A07C96BA}" dt="2026-03-13T13:53:29.064" v="1871" actId="403"/>
        <pc:sldMkLst>
          <pc:docMk/>
          <pc:sldMk cId="3839553776" sldId="2147377472"/>
        </pc:sldMkLst>
        <pc:spChg chg="add del mod">
          <ac:chgData name="Anne-Lynn Geertshuis" userId="e31dbb41-5c41-487f-8acb-c62c517c054a" providerId="ADAL" clId="{F6940C7E-E3D5-48B2-AE92-EF62A07C96BA}" dt="2026-03-13T13:53:29.064" v="1871" actId="403"/>
          <ac:spMkLst>
            <pc:docMk/>
            <pc:sldMk cId="3839553776" sldId="2147377472"/>
            <ac:spMk id="3" creationId="{562A124D-F87B-D760-1D9D-64D8DCD77D90}"/>
          </ac:spMkLst>
        </pc:spChg>
        <pc:spChg chg="mod ord">
          <ac:chgData name="Anne-Lynn Geertshuis" userId="e31dbb41-5c41-487f-8acb-c62c517c054a" providerId="ADAL" clId="{F6940C7E-E3D5-48B2-AE92-EF62A07C96BA}" dt="2026-03-13T13:53:05.543" v="1830" actId="6264"/>
          <ac:spMkLst>
            <pc:docMk/>
            <pc:sldMk cId="3839553776" sldId="2147377472"/>
            <ac:spMk id="5" creationId="{8E0877D3-16C2-BEAE-D700-29F174CB5E98}"/>
          </ac:spMkLst>
        </pc:spChg>
      </pc:sldChg>
      <pc:sldChg chg="addSp delSp modSp new mod modNotesTx">
        <pc:chgData name="Anne-Lynn Geertshuis" userId="e31dbb41-5c41-487f-8acb-c62c517c054a" providerId="ADAL" clId="{F6940C7E-E3D5-48B2-AE92-EF62A07C96BA}" dt="2026-03-16T10:01:33.024" v="3250" actId="20577"/>
        <pc:sldMkLst>
          <pc:docMk/>
          <pc:sldMk cId="4185047316" sldId="2147377473"/>
        </pc:sldMkLst>
        <pc:spChg chg="mod">
          <ac:chgData name="Anne-Lynn Geertshuis" userId="e31dbb41-5c41-487f-8acb-c62c517c054a" providerId="ADAL" clId="{F6940C7E-E3D5-48B2-AE92-EF62A07C96BA}" dt="2026-03-13T12:45:48.802" v="742" actId="20577"/>
          <ac:spMkLst>
            <pc:docMk/>
            <pc:sldMk cId="4185047316" sldId="2147377473"/>
            <ac:spMk id="4" creationId="{FA740072-C7F9-FDAA-F67E-3558852D14E7}"/>
          </ac:spMkLst>
        </pc:spChg>
        <pc:picChg chg="add mod modCrop">
          <ac:chgData name="Anne-Lynn Geertshuis" userId="e31dbb41-5c41-487f-8acb-c62c517c054a" providerId="ADAL" clId="{F6940C7E-E3D5-48B2-AE92-EF62A07C96BA}" dt="2026-03-13T12:44:44.706" v="674" actId="1076"/>
          <ac:picMkLst>
            <pc:docMk/>
            <pc:sldMk cId="4185047316" sldId="2147377473"/>
            <ac:picMk id="6" creationId="{0BE421FB-B1FC-44FE-2B5B-1DF33DF1F8B5}"/>
          </ac:picMkLst>
        </pc:picChg>
        <pc:cxnChg chg="add mod">
          <ac:chgData name="Anne-Lynn Geertshuis" userId="e31dbb41-5c41-487f-8acb-c62c517c054a" providerId="ADAL" clId="{F6940C7E-E3D5-48B2-AE92-EF62A07C96BA}" dt="2026-03-13T12:44:44.706" v="674" actId="1076"/>
          <ac:cxnSpMkLst>
            <pc:docMk/>
            <pc:sldMk cId="4185047316" sldId="2147377473"/>
            <ac:cxnSpMk id="8" creationId="{7FD3856F-87ED-705E-1E40-AF41BDE6265B}"/>
          </ac:cxnSpMkLst>
        </pc:cxnChg>
        <pc:cxnChg chg="add mod">
          <ac:chgData name="Anne-Lynn Geertshuis" userId="e31dbb41-5c41-487f-8acb-c62c517c054a" providerId="ADAL" clId="{F6940C7E-E3D5-48B2-AE92-EF62A07C96BA}" dt="2026-03-13T12:44:44.706" v="674" actId="1076"/>
          <ac:cxnSpMkLst>
            <pc:docMk/>
            <pc:sldMk cId="4185047316" sldId="2147377473"/>
            <ac:cxnSpMk id="13" creationId="{9C6F7B85-7E19-4DBB-DDD0-3CD3F0D3F79A}"/>
          </ac:cxnSpMkLst>
        </pc:cxnChg>
        <pc:cxnChg chg="add mod">
          <ac:chgData name="Anne-Lynn Geertshuis" userId="e31dbb41-5c41-487f-8acb-c62c517c054a" providerId="ADAL" clId="{F6940C7E-E3D5-48B2-AE92-EF62A07C96BA}" dt="2026-03-13T12:44:44.706" v="674" actId="1076"/>
          <ac:cxnSpMkLst>
            <pc:docMk/>
            <pc:sldMk cId="4185047316" sldId="2147377473"/>
            <ac:cxnSpMk id="15" creationId="{E1511902-4CE5-07A4-87EC-A1E61ABFE0F8}"/>
          </ac:cxnSpMkLst>
        </pc:cxnChg>
        <pc:cxnChg chg="add mod">
          <ac:chgData name="Anne-Lynn Geertshuis" userId="e31dbb41-5c41-487f-8acb-c62c517c054a" providerId="ADAL" clId="{F6940C7E-E3D5-48B2-AE92-EF62A07C96BA}" dt="2026-03-13T12:44:44.706" v="674" actId="1076"/>
          <ac:cxnSpMkLst>
            <pc:docMk/>
            <pc:sldMk cId="4185047316" sldId="2147377473"/>
            <ac:cxnSpMk id="18" creationId="{F63BA20A-6951-F7D3-F18D-02926CC0147F}"/>
          </ac:cxnSpMkLst>
        </pc:cxnChg>
        <pc:cxnChg chg="add mod">
          <ac:chgData name="Anne-Lynn Geertshuis" userId="e31dbb41-5c41-487f-8acb-c62c517c054a" providerId="ADAL" clId="{F6940C7E-E3D5-48B2-AE92-EF62A07C96BA}" dt="2026-03-13T12:44:44.706" v="674" actId="1076"/>
          <ac:cxnSpMkLst>
            <pc:docMk/>
            <pc:sldMk cId="4185047316" sldId="2147377473"/>
            <ac:cxnSpMk id="19" creationId="{E25E16F7-5ABD-90F1-64BD-990EABE05925}"/>
          </ac:cxnSpMkLst>
        </pc:cxnChg>
      </pc:sldChg>
      <pc:sldChg chg="addSp delSp modSp new mod ord">
        <pc:chgData name="Anne-Lynn Geertshuis" userId="e31dbb41-5c41-487f-8acb-c62c517c054a" providerId="ADAL" clId="{F6940C7E-E3D5-48B2-AE92-EF62A07C96BA}" dt="2026-03-13T13:06:31.795" v="831" actId="1076"/>
        <pc:sldMkLst>
          <pc:docMk/>
          <pc:sldMk cId="1891586725" sldId="2147377474"/>
        </pc:sldMkLst>
        <pc:spChg chg="mod">
          <ac:chgData name="Anne-Lynn Geertshuis" userId="e31dbb41-5c41-487f-8acb-c62c517c054a" providerId="ADAL" clId="{F6940C7E-E3D5-48B2-AE92-EF62A07C96BA}" dt="2026-03-13T13:00:30.747" v="757" actId="20577"/>
          <ac:spMkLst>
            <pc:docMk/>
            <pc:sldMk cId="1891586725" sldId="2147377474"/>
            <ac:spMk id="2" creationId="{6DB48D7D-48FD-49D1-AE04-D34EC6D8DF7C}"/>
          </ac:spMkLst>
        </pc:spChg>
        <pc:spChg chg="add mod">
          <ac:chgData name="Anne-Lynn Geertshuis" userId="e31dbb41-5c41-487f-8acb-c62c517c054a" providerId="ADAL" clId="{F6940C7E-E3D5-48B2-AE92-EF62A07C96BA}" dt="2026-03-13T13:06:31.795" v="831" actId="1076"/>
          <ac:spMkLst>
            <pc:docMk/>
            <pc:sldMk cId="1891586725" sldId="2147377474"/>
            <ac:spMk id="5" creationId="{F85F59EE-6A74-4C83-973B-4D32981CD263}"/>
          </ac:spMkLst>
        </pc:spChg>
        <pc:picChg chg="add mod">
          <ac:chgData name="Anne-Lynn Geertshuis" userId="e31dbb41-5c41-487f-8acb-c62c517c054a" providerId="ADAL" clId="{F6940C7E-E3D5-48B2-AE92-EF62A07C96BA}" dt="2026-03-13T13:06:26.329" v="830" actId="1076"/>
          <ac:picMkLst>
            <pc:docMk/>
            <pc:sldMk cId="1891586725" sldId="2147377474"/>
            <ac:picMk id="1026" creationId="{9F9149F8-567C-C45F-CB35-C58C451A7667}"/>
          </ac:picMkLst>
        </pc:picChg>
      </pc:sldChg>
      <pc:sldChg chg="addSp modSp new mod">
        <pc:chgData name="Anne-Lynn Geertshuis" userId="e31dbb41-5c41-487f-8acb-c62c517c054a" providerId="ADAL" clId="{F6940C7E-E3D5-48B2-AE92-EF62A07C96BA}" dt="2026-03-13T13:07:58.913" v="849" actId="1076"/>
        <pc:sldMkLst>
          <pc:docMk/>
          <pc:sldMk cId="124188322" sldId="2147377475"/>
        </pc:sldMkLst>
        <pc:spChg chg="mod">
          <ac:chgData name="Anne-Lynn Geertshuis" userId="e31dbb41-5c41-487f-8acb-c62c517c054a" providerId="ADAL" clId="{F6940C7E-E3D5-48B2-AE92-EF62A07C96BA}" dt="2026-03-13T13:04:43.218" v="802" actId="20577"/>
          <ac:spMkLst>
            <pc:docMk/>
            <pc:sldMk cId="124188322" sldId="2147377475"/>
            <ac:spMk id="2" creationId="{45B0619D-41FA-5F39-3CAD-0AF900CE48CA}"/>
          </ac:spMkLst>
        </pc:spChg>
        <pc:picChg chg="add mod">
          <ac:chgData name="Anne-Lynn Geertshuis" userId="e31dbb41-5c41-487f-8acb-c62c517c054a" providerId="ADAL" clId="{F6940C7E-E3D5-48B2-AE92-EF62A07C96BA}" dt="2026-03-13T13:07:58.913" v="849" actId="1076"/>
          <ac:picMkLst>
            <pc:docMk/>
            <pc:sldMk cId="124188322" sldId="2147377475"/>
            <ac:picMk id="3" creationId="{03A7CC27-7881-BDAA-457F-CA8707091CB7}"/>
          </ac:picMkLst>
        </pc:picChg>
        <pc:picChg chg="add mod">
          <ac:chgData name="Anne-Lynn Geertshuis" userId="e31dbb41-5c41-487f-8acb-c62c517c054a" providerId="ADAL" clId="{F6940C7E-E3D5-48B2-AE92-EF62A07C96BA}" dt="2026-03-13T13:07:55.986" v="848" actId="1076"/>
          <ac:picMkLst>
            <pc:docMk/>
            <pc:sldMk cId="124188322" sldId="2147377475"/>
            <ac:picMk id="3074" creationId="{58ED825B-081A-2486-6773-C24039688CA3}"/>
          </ac:picMkLst>
        </pc:picChg>
      </pc:sldChg>
      <pc:sldChg chg="addSp delSp modSp new mod modClrScheme modAnim chgLayout">
        <pc:chgData name="Anne-Lynn Geertshuis" userId="e31dbb41-5c41-487f-8acb-c62c517c054a" providerId="ADAL" clId="{F6940C7E-E3D5-48B2-AE92-EF62A07C96BA}" dt="2026-03-16T10:02:36.484" v="3251" actId="20577"/>
        <pc:sldMkLst>
          <pc:docMk/>
          <pc:sldMk cId="2727863635" sldId="2147377476"/>
        </pc:sldMkLst>
        <pc:spChg chg="add mod ord">
          <ac:chgData name="Anne-Lynn Geertshuis" userId="e31dbb41-5c41-487f-8acb-c62c517c054a" providerId="ADAL" clId="{F6940C7E-E3D5-48B2-AE92-EF62A07C96BA}" dt="2026-03-16T10:02:36.484" v="3251" actId="20577"/>
          <ac:spMkLst>
            <pc:docMk/>
            <pc:sldMk cId="2727863635" sldId="2147377476"/>
            <ac:spMk id="7" creationId="{C3EB4659-4311-C85C-875B-DEDA3D708DFC}"/>
          </ac:spMkLst>
        </pc:spChg>
        <pc:spChg chg="add mod">
          <ac:chgData name="Anne-Lynn Geertshuis" userId="e31dbb41-5c41-487f-8acb-c62c517c054a" providerId="ADAL" clId="{F6940C7E-E3D5-48B2-AE92-EF62A07C96BA}" dt="2026-03-13T14:06:11.038" v="2672" actId="1076"/>
          <ac:spMkLst>
            <pc:docMk/>
            <pc:sldMk cId="2727863635" sldId="2147377476"/>
            <ac:spMk id="8" creationId="{16029AE1-8A79-8389-EC80-E786C7D13A79}"/>
          </ac:spMkLst>
        </pc:spChg>
      </pc:sldChg>
    </pc:docChg>
  </pc:docChgLst>
  <pc:docChgLst>
    <pc:chgData name="Anne-Lynn Geertshuis" userId="S::annelynn.geertshuis@hipra.com::e31dbb41-5c41-487f-8acb-c62c517c054a" providerId="AD" clId="Web-{8AEE27D1-EF6F-0F1F-9500-9A0BA8E255B0}"/>
    <pc:docChg chg="addSld delSld modSld sldOrd addMainMaster modMainMaster modSection">
      <pc:chgData name="Anne-Lynn Geertshuis" userId="S::annelynn.geertshuis@hipra.com::e31dbb41-5c41-487f-8acb-c62c517c054a" providerId="AD" clId="Web-{8AEE27D1-EF6F-0F1F-9500-9A0BA8E255B0}" dt="2026-04-03T13:19:12.642" v="91" actId="20577"/>
      <pc:docMkLst>
        <pc:docMk/>
      </pc:docMkLst>
      <pc:sldChg chg="ord">
        <pc:chgData name="Anne-Lynn Geertshuis" userId="S::annelynn.geertshuis@hipra.com::e31dbb41-5c41-487f-8acb-c62c517c054a" providerId="AD" clId="Web-{8AEE27D1-EF6F-0F1F-9500-9A0BA8E255B0}" dt="2026-04-03T13:10:52.737" v="11"/>
        <pc:sldMkLst>
          <pc:docMk/>
          <pc:sldMk cId="3596288749" sldId="256"/>
        </pc:sldMkLst>
      </pc:sldChg>
      <pc:sldChg chg="addSp modSp add addAnim">
        <pc:chgData name="Anne-Lynn Geertshuis" userId="S::annelynn.geertshuis@hipra.com::e31dbb41-5c41-487f-8acb-c62c517c054a" providerId="AD" clId="Web-{8AEE27D1-EF6F-0F1F-9500-9A0BA8E255B0}" dt="2026-04-03T13:14:50.165" v="63"/>
        <pc:sldMkLst>
          <pc:docMk/>
          <pc:sldMk cId="349951609" sldId="330"/>
        </pc:sldMkLst>
        <pc:spChg chg="add mod">
          <ac:chgData name="Anne-Lynn Geertshuis" userId="S::annelynn.geertshuis@hipra.com::e31dbb41-5c41-487f-8acb-c62c517c054a" providerId="AD" clId="Web-{8AEE27D1-EF6F-0F1F-9500-9A0BA8E255B0}" dt="2026-04-03T13:14:46.602" v="62" actId="1076"/>
          <ac:spMkLst>
            <pc:docMk/>
            <pc:sldMk cId="349951609" sldId="330"/>
            <ac:spMk id="2" creationId="{184123EE-3D57-B8DF-FC51-11D54E06D266}"/>
          </ac:spMkLst>
        </pc:spChg>
      </pc:sldChg>
      <pc:sldChg chg="add ord">
        <pc:chgData name="Anne-Lynn Geertshuis" userId="S::annelynn.geertshuis@hipra.com::e31dbb41-5c41-487f-8acb-c62c517c054a" providerId="AD" clId="Web-{8AEE27D1-EF6F-0F1F-9500-9A0BA8E255B0}" dt="2026-04-03T13:13:53.195" v="55"/>
        <pc:sldMkLst>
          <pc:docMk/>
          <pc:sldMk cId="2285433256" sldId="1230"/>
        </pc:sldMkLst>
      </pc:sldChg>
      <pc:sldChg chg="modSp add">
        <pc:chgData name="Anne-Lynn Geertshuis" userId="S::annelynn.geertshuis@hipra.com::e31dbb41-5c41-487f-8acb-c62c517c054a" providerId="AD" clId="Web-{8AEE27D1-EF6F-0F1F-9500-9A0BA8E255B0}" dt="2026-04-03T13:16:20.104" v="84" actId="14100"/>
        <pc:sldMkLst>
          <pc:docMk/>
          <pc:sldMk cId="1892982168" sldId="1232"/>
        </pc:sldMkLst>
        <pc:spChg chg="mod">
          <ac:chgData name="Anne-Lynn Geertshuis" userId="S::annelynn.geertshuis@hipra.com::e31dbb41-5c41-487f-8acb-c62c517c054a" providerId="AD" clId="Web-{8AEE27D1-EF6F-0F1F-9500-9A0BA8E255B0}" dt="2026-04-03T13:16:16.104" v="83" actId="20577"/>
          <ac:spMkLst>
            <pc:docMk/>
            <pc:sldMk cId="1892982168" sldId="1232"/>
            <ac:spMk id="8" creationId="{089D718A-0099-8414-F6BB-6B1471C71351}"/>
          </ac:spMkLst>
        </pc:spChg>
        <pc:picChg chg="mod">
          <ac:chgData name="Anne-Lynn Geertshuis" userId="S::annelynn.geertshuis@hipra.com::e31dbb41-5c41-487f-8acb-c62c517c054a" providerId="AD" clId="Web-{8AEE27D1-EF6F-0F1F-9500-9A0BA8E255B0}" dt="2026-04-03T13:16:20.104" v="84" actId="14100"/>
          <ac:picMkLst>
            <pc:docMk/>
            <pc:sldMk cId="1892982168" sldId="1232"/>
            <ac:picMk id="7170" creationId="{DDA31DB4-E9FA-89BF-B73A-32F11E29DB3C}"/>
          </ac:picMkLst>
        </pc:picChg>
      </pc:sldChg>
      <pc:sldChg chg="modSp">
        <pc:chgData name="Anne-Lynn Geertshuis" userId="S::annelynn.geertshuis@hipra.com::e31dbb41-5c41-487f-8acb-c62c517c054a" providerId="AD" clId="Web-{8AEE27D1-EF6F-0F1F-9500-9A0BA8E255B0}" dt="2026-04-03T13:16:42.010" v="90" actId="20577"/>
        <pc:sldMkLst>
          <pc:docMk/>
          <pc:sldMk cId="3487516223" sldId="2147377453"/>
        </pc:sldMkLst>
        <pc:spChg chg="mod">
          <ac:chgData name="Anne-Lynn Geertshuis" userId="S::annelynn.geertshuis@hipra.com::e31dbb41-5c41-487f-8acb-c62c517c054a" providerId="AD" clId="Web-{8AEE27D1-EF6F-0F1F-9500-9A0BA8E255B0}" dt="2026-04-03T13:16:42.010" v="90" actId="20577"/>
          <ac:spMkLst>
            <pc:docMk/>
            <pc:sldMk cId="3487516223" sldId="2147377453"/>
            <ac:spMk id="4" creationId="{BD6D2580-F6EA-2D9D-5066-1CAA15295812}"/>
          </ac:spMkLst>
        </pc:spChg>
      </pc:sldChg>
      <pc:sldChg chg="modSp">
        <pc:chgData name="Anne-Lynn Geertshuis" userId="S::annelynn.geertshuis@hipra.com::e31dbb41-5c41-487f-8acb-c62c517c054a" providerId="AD" clId="Web-{8AEE27D1-EF6F-0F1F-9500-9A0BA8E255B0}" dt="2026-04-03T13:19:12.642" v="91" actId="20577"/>
        <pc:sldMkLst>
          <pc:docMk/>
          <pc:sldMk cId="2727863635" sldId="2147377476"/>
        </pc:sldMkLst>
        <pc:spChg chg="mod">
          <ac:chgData name="Anne-Lynn Geertshuis" userId="S::annelynn.geertshuis@hipra.com::e31dbb41-5c41-487f-8acb-c62c517c054a" providerId="AD" clId="Web-{8AEE27D1-EF6F-0F1F-9500-9A0BA8E255B0}" dt="2026-04-03T13:19:12.642" v="91" actId="20577"/>
          <ac:spMkLst>
            <pc:docMk/>
            <pc:sldMk cId="2727863635" sldId="2147377476"/>
            <ac:spMk id="8" creationId="{16029AE1-8A79-8389-EC80-E786C7D13A79}"/>
          </ac:spMkLst>
        </pc:spChg>
      </pc:sldChg>
      <pc:sldChg chg="add mod modShow">
        <pc:chgData name="Anne-Lynn Geertshuis" userId="S::annelynn.geertshuis@hipra.com::e31dbb41-5c41-487f-8acb-c62c517c054a" providerId="AD" clId="Web-{8AEE27D1-EF6F-0F1F-9500-9A0BA8E255B0}" dt="2026-04-03T13:03:06.141" v="4"/>
        <pc:sldMkLst>
          <pc:docMk/>
          <pc:sldMk cId="306310162" sldId="2147377505"/>
        </pc:sldMkLst>
      </pc:sldChg>
      <pc:sldChg chg="add mod modShow">
        <pc:chgData name="Anne-Lynn Geertshuis" userId="S::annelynn.geertshuis@hipra.com::e31dbb41-5c41-487f-8acb-c62c517c054a" providerId="AD" clId="Web-{8AEE27D1-EF6F-0F1F-9500-9A0BA8E255B0}" dt="2026-04-03T13:03:06.141" v="5"/>
        <pc:sldMkLst>
          <pc:docMk/>
          <pc:sldMk cId="2710293128" sldId="2147377508"/>
        </pc:sldMkLst>
      </pc:sldChg>
      <pc:sldChg chg="modSp add ord">
        <pc:chgData name="Anne-Lynn Geertshuis" userId="S::annelynn.geertshuis@hipra.com::e31dbb41-5c41-487f-8acb-c62c517c054a" providerId="AD" clId="Web-{8AEE27D1-EF6F-0F1F-9500-9A0BA8E255B0}" dt="2026-04-03T13:11:51.473" v="20" actId="20577"/>
        <pc:sldMkLst>
          <pc:docMk/>
          <pc:sldMk cId="68314449" sldId="2147377509"/>
        </pc:sldMkLst>
        <pc:spChg chg="mod">
          <ac:chgData name="Anne-Lynn Geertshuis" userId="S::annelynn.geertshuis@hipra.com::e31dbb41-5c41-487f-8acb-c62c517c054a" providerId="AD" clId="Web-{8AEE27D1-EF6F-0F1F-9500-9A0BA8E255B0}" dt="2026-04-03T13:11:51.473" v="20" actId="20577"/>
          <ac:spMkLst>
            <pc:docMk/>
            <pc:sldMk cId="68314449" sldId="2147377509"/>
            <ac:spMk id="9" creationId="{85C1DA4A-1F95-0C41-A1EC-5263F0EFD13F}"/>
          </ac:spMkLst>
        </pc:spChg>
      </pc:sldChg>
      <pc:sldMasterChg chg="addSldLayout">
        <pc:chgData name="Anne-Lynn Geertshuis" userId="S::annelynn.geertshuis@hipra.com::e31dbb41-5c41-487f-8acb-c62c517c054a" providerId="AD" clId="Web-{8AEE27D1-EF6F-0F1F-9500-9A0BA8E255B0}" dt="2026-04-03T13:10:57.503" v="12"/>
        <pc:sldMasterMkLst>
          <pc:docMk/>
          <pc:sldMasterMk cId="3558668280" sldId="2147483671"/>
        </pc:sldMasterMkLst>
        <pc:sldLayoutChg chg="add">
          <pc:chgData name="Anne-Lynn Geertshuis" userId="S::annelynn.geertshuis@hipra.com::e31dbb41-5c41-487f-8acb-c62c517c054a" providerId="AD" clId="Web-{8AEE27D1-EF6F-0F1F-9500-9A0BA8E255B0}" dt="2026-04-03T13:10:57.503" v="12"/>
          <pc:sldLayoutMkLst>
            <pc:docMk/>
            <pc:sldMasterMk cId="3558668280" sldId="2147483671"/>
            <pc:sldLayoutMk cId="1491041010" sldId="2147483688"/>
          </pc:sldLayoutMkLst>
        </pc:sldLayoutChg>
        <pc:sldLayoutChg chg="add">
          <pc:chgData name="Anne-Lynn Geertshuis" userId="S::annelynn.geertshuis@hipra.com::e31dbb41-5c41-487f-8acb-c62c517c054a" providerId="AD" clId="Web-{8AEE27D1-EF6F-0F1F-9500-9A0BA8E255B0}" dt="2026-04-03T13:10:57.503" v="12"/>
          <pc:sldLayoutMkLst>
            <pc:docMk/>
            <pc:sldMasterMk cId="3558668280" sldId="2147483671"/>
            <pc:sldLayoutMk cId="3907185362" sldId="2147483689"/>
          </pc:sldLayoutMkLst>
        </pc:sldLayoutChg>
        <pc:sldLayoutChg chg="add">
          <pc:chgData name="Anne-Lynn Geertshuis" userId="S::annelynn.geertshuis@hipra.com::e31dbb41-5c41-487f-8acb-c62c517c054a" providerId="AD" clId="Web-{8AEE27D1-EF6F-0F1F-9500-9A0BA8E255B0}" dt="2026-04-03T13:10:57.503" v="12"/>
          <pc:sldLayoutMkLst>
            <pc:docMk/>
            <pc:sldMasterMk cId="3558668280" sldId="2147483671"/>
            <pc:sldLayoutMk cId="2363774817" sldId="2147483690"/>
          </pc:sldLayoutMkLst>
        </pc:sldLayoutChg>
        <pc:sldLayoutChg chg="add">
          <pc:chgData name="Anne-Lynn Geertshuis" userId="S::annelynn.geertshuis@hipra.com::e31dbb41-5c41-487f-8acb-c62c517c054a" providerId="AD" clId="Web-{8AEE27D1-EF6F-0F1F-9500-9A0BA8E255B0}" dt="2026-04-03T13:10:57.503" v="12"/>
          <pc:sldLayoutMkLst>
            <pc:docMk/>
            <pc:sldMasterMk cId="3558668280" sldId="2147483671"/>
            <pc:sldLayoutMk cId="1133310068" sldId="2147483691"/>
          </pc:sldLayoutMkLst>
        </pc:sldLayoutChg>
        <pc:sldLayoutChg chg="add">
          <pc:chgData name="Anne-Lynn Geertshuis" userId="S::annelynn.geertshuis@hipra.com::e31dbb41-5c41-487f-8acb-c62c517c054a" providerId="AD" clId="Web-{8AEE27D1-EF6F-0F1F-9500-9A0BA8E255B0}" dt="2026-04-03T13:10:57.503" v="12"/>
          <pc:sldLayoutMkLst>
            <pc:docMk/>
            <pc:sldMasterMk cId="3558668280" sldId="2147483671"/>
            <pc:sldLayoutMk cId="1098794881" sldId="2147483692"/>
          </pc:sldLayoutMkLst>
        </pc:sldLayoutChg>
        <pc:sldLayoutChg chg="add">
          <pc:chgData name="Anne-Lynn Geertshuis" userId="S::annelynn.geertshuis@hipra.com::e31dbb41-5c41-487f-8acb-c62c517c054a" providerId="AD" clId="Web-{8AEE27D1-EF6F-0F1F-9500-9A0BA8E255B0}" dt="2026-04-03T13:10:57.503" v="12"/>
          <pc:sldLayoutMkLst>
            <pc:docMk/>
            <pc:sldMasterMk cId="3558668280" sldId="2147483671"/>
            <pc:sldLayoutMk cId="2499017891" sldId="2147483694"/>
          </pc:sldLayoutMkLst>
        </pc:sldLayoutChg>
        <pc:sldLayoutChg chg="add">
          <pc:chgData name="Anne-Lynn Geertshuis" userId="S::annelynn.geertshuis@hipra.com::e31dbb41-5c41-487f-8acb-c62c517c054a" providerId="AD" clId="Web-{8AEE27D1-EF6F-0F1F-9500-9A0BA8E255B0}" dt="2026-04-03T13:10:57.503" v="12"/>
          <pc:sldLayoutMkLst>
            <pc:docMk/>
            <pc:sldMasterMk cId="3558668280" sldId="2147483671"/>
            <pc:sldLayoutMk cId="2146830963" sldId="2147483695"/>
          </pc:sldLayoutMkLst>
        </pc:sldLayoutChg>
        <pc:sldLayoutChg chg="add">
          <pc:chgData name="Anne-Lynn Geertshuis" userId="S::annelynn.geertshuis@hipra.com::e31dbb41-5c41-487f-8acb-c62c517c054a" providerId="AD" clId="Web-{8AEE27D1-EF6F-0F1F-9500-9A0BA8E255B0}" dt="2026-04-03T13:10:57.503" v="12"/>
          <pc:sldLayoutMkLst>
            <pc:docMk/>
            <pc:sldMasterMk cId="3558668280" sldId="2147483671"/>
            <pc:sldLayoutMk cId="2861189981" sldId="2147483696"/>
          </pc:sldLayoutMkLst>
        </pc:sldLayoutChg>
      </pc:sldMasterChg>
      <pc:sldMasterChg chg="add addSldLayout">
        <pc:chgData name="Anne-Lynn Geertshuis" userId="S::annelynn.geertshuis@hipra.com::e31dbb41-5c41-487f-8acb-c62c517c054a" providerId="AD" clId="Web-{8AEE27D1-EF6F-0F1F-9500-9A0BA8E255B0}" dt="2026-04-03T13:10:31.158" v="6"/>
        <pc:sldMasterMkLst>
          <pc:docMk/>
          <pc:sldMasterMk cId="3907755965" sldId="2147483697"/>
        </pc:sldMasterMkLst>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1198659148" sldId="2147483698"/>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142968516" sldId="2147483699"/>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429371055" sldId="2147483700"/>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865554330" sldId="2147483701"/>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2553327183" sldId="2147483702"/>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2100779772" sldId="2147483703"/>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3909987021" sldId="2147483704"/>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3406545414" sldId="2147483705"/>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2971097706" sldId="2147483706"/>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2701758362" sldId="2147483707"/>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2588637406" sldId="2147483708"/>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4076725983" sldId="2147483709"/>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3944535237" sldId="2147483710"/>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2820077810" sldId="2147483711"/>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3194274304" sldId="2147483712"/>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2728150964" sldId="2147483713"/>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82352184" sldId="2147483714"/>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3778325489" sldId="2147483715"/>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2841088197" sldId="2147483716"/>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223040798" sldId="2147483717"/>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1082700045" sldId="2147483718"/>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1102653586" sldId="2147483719"/>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2739442389" sldId="2147483720"/>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3626392682" sldId="2147483721"/>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423925742" sldId="2147483722"/>
          </pc:sldLayoutMkLst>
        </pc:sldLayoutChg>
        <pc:sldLayoutChg chg="add">
          <pc:chgData name="Anne-Lynn Geertshuis" userId="S::annelynn.geertshuis@hipra.com::e31dbb41-5c41-487f-8acb-c62c517c054a" providerId="AD" clId="Web-{8AEE27D1-EF6F-0F1F-9500-9A0BA8E255B0}" dt="2026-04-03T13:10:31.158" v="6"/>
          <pc:sldLayoutMkLst>
            <pc:docMk/>
            <pc:sldMasterMk cId="3907755965" sldId="2147483697"/>
            <pc:sldLayoutMk cId="1967859040" sldId="2147483742"/>
          </pc:sldLayoutMkLst>
        </pc:sldLayoutChg>
      </pc:sldMasterChg>
      <pc:sldMasterChg chg="replId addSldLayout modSldLayout">
        <pc:chgData name="Anne-Lynn Geertshuis" userId="S::annelynn.geertshuis@hipra.com::e31dbb41-5c41-487f-8acb-c62c517c054a" providerId="AD" clId="Web-{8AEE27D1-EF6F-0F1F-9500-9A0BA8E255B0}" dt="2026-04-03T13:10:31.158" v="6"/>
        <pc:sldMasterMkLst>
          <pc:docMk/>
          <pc:sldMasterMk cId="2599689709" sldId="2147483866"/>
        </pc:sldMasterMkLst>
        <pc:sldLayoutChg chg="add">
          <pc:chgData name="Anne-Lynn Geertshuis" userId="S::annelynn.geertshuis@hipra.com::e31dbb41-5c41-487f-8acb-c62c517c054a" providerId="AD" clId="Web-{8AEE27D1-EF6F-0F1F-9500-9A0BA8E255B0}" dt="2026-04-03T13:02:49.859" v="0"/>
          <pc:sldLayoutMkLst>
            <pc:docMk/>
            <pc:sldMasterMk cId="2599689709" sldId="2147483866"/>
            <pc:sldLayoutMk cId="3815760926" sldId="2147483864"/>
          </pc:sldLayoutMkLst>
        </pc:sldLayoutChg>
        <pc:sldLayoutChg chg="add">
          <pc:chgData name="Anne-Lynn Geertshuis" userId="S::annelynn.geertshuis@hipra.com::e31dbb41-5c41-487f-8acb-c62c517c054a" providerId="AD" clId="Web-{8AEE27D1-EF6F-0F1F-9500-9A0BA8E255B0}" dt="2026-04-03T13:02:49.859" v="0"/>
          <pc:sldLayoutMkLst>
            <pc:docMk/>
            <pc:sldMasterMk cId="2599689709" sldId="2147483866"/>
            <pc:sldLayoutMk cId="1090916475" sldId="2147483865"/>
          </pc:sldLayoutMkLst>
        </pc:sldLayoutChg>
        <pc:sldLayoutChg chg="replId">
          <pc:chgData name="Anne-Lynn Geertshuis" userId="S::annelynn.geertshuis@hipra.com::e31dbb41-5c41-487f-8acb-c62c517c054a" providerId="AD" clId="Web-{8AEE27D1-EF6F-0F1F-9500-9A0BA8E255B0}" dt="2026-04-03T13:10:31.158" v="6"/>
          <pc:sldLayoutMkLst>
            <pc:docMk/>
            <pc:sldMasterMk cId="2599689709" sldId="2147483866"/>
            <pc:sldLayoutMk cId="3347258678" sldId="2147483867"/>
          </pc:sldLayoutMkLst>
        </pc:sldLayoutChg>
        <pc:sldLayoutChg chg="replId">
          <pc:chgData name="Anne-Lynn Geertshuis" userId="S::annelynn.geertshuis@hipra.com::e31dbb41-5c41-487f-8acb-c62c517c054a" providerId="AD" clId="Web-{8AEE27D1-EF6F-0F1F-9500-9A0BA8E255B0}" dt="2026-04-03T13:10:31.158" v="6"/>
          <pc:sldLayoutMkLst>
            <pc:docMk/>
            <pc:sldMasterMk cId="2599689709" sldId="2147483866"/>
            <pc:sldLayoutMk cId="1515875249" sldId="2147483868"/>
          </pc:sldLayoutMkLst>
        </pc:sldLayoutChg>
        <pc:sldLayoutChg chg="replId">
          <pc:chgData name="Anne-Lynn Geertshuis" userId="S::annelynn.geertshuis@hipra.com::e31dbb41-5c41-487f-8acb-c62c517c054a" providerId="AD" clId="Web-{8AEE27D1-EF6F-0F1F-9500-9A0BA8E255B0}" dt="2026-04-03T13:10:31.158" v="6"/>
          <pc:sldLayoutMkLst>
            <pc:docMk/>
            <pc:sldMasterMk cId="2599689709" sldId="2147483866"/>
            <pc:sldLayoutMk cId="3643524521" sldId="2147483869"/>
          </pc:sldLayoutMkLst>
        </pc:sldLayoutChg>
        <pc:sldLayoutChg chg="replId">
          <pc:chgData name="Anne-Lynn Geertshuis" userId="S::annelynn.geertshuis@hipra.com::e31dbb41-5c41-487f-8acb-c62c517c054a" providerId="AD" clId="Web-{8AEE27D1-EF6F-0F1F-9500-9A0BA8E255B0}" dt="2026-04-03T13:10:31.158" v="6"/>
          <pc:sldLayoutMkLst>
            <pc:docMk/>
            <pc:sldMasterMk cId="2599689709" sldId="2147483866"/>
            <pc:sldLayoutMk cId="845387557" sldId="2147483870"/>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Users\marceltubben\Downloads\evaluatie%20Startvac.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Users\marceltubben\Downloads\Evaluatie%20bedrijf%20OSAM.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Users\marceltubben\Downloads\Evaluatie%20bedrijf%20OSAM.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Users\marceltubben\Downloads\Evaluatie%20bedrijf%20OSAM.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oleObject" Target="file:///\\Users\marceltubben\Downloads\Evaluatie%20bedrijf%20OSAM.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2.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3.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4.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5.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hipra-my.sharepoint.com/personal/annelynn_geertshuis_hipra_com/Documents/bedrijfsbezoeken%20AG/2025/JE%20ensing_Drentse%20Hart/2506%20Evaluatie%20bedrijf%20Ensing%20-%20Stijn.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6.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7.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hipra-my.sharepoint.com/personal/annelynn_geertshuis_hipra_com/Documents/bedrijfsbezoeken%20AG/2025/JE%20ensing_Drentse%20Hart/2506%20Evaluatie%20bedrijf%20Ensing%20-%20Stijn.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hipra-my.sharepoint.com/personal/annelynn_geertshuis_hipra_com/Documents/bedrijfsbezoeken%20AG/2025/JE%20ensing_Drentse%20Hart/2506%20Evaluatie%20bedrijf%20Ensing%20-%20Stijn.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hipra-my.sharepoint.com/personal/annelynn_geertshuis_hipra_com/Documents/bedrijfsbezoeken%20AG/2025/JE%20ensing_Drentse%20Hart/2506%20Evaluatie%20bedrijf%20Ensing%20-%20Stijn.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hipra-my.sharepoint.com/personal/annelynn_geertshuis_hipra_com/Documents/bedrijfsbezoeken%20AG/2025/JE%20ensing_Drentse%20Hart/2506%20Evaluatie%20bedrijf%20Ensing%20-%20Stijn.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hipra-my.sharepoint.com/personal/annelynn_geertshuis_hipra_com/Documents/bedrijfsbezoeken%20AG/2025/JE%20ensing_Drentse%20Hart/2506%20Evaluatie%20bedrijf%20Ensing%20-%20Stijn.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hipra-my.sharepoint.com/personal/annelynn_geertshuis_hipra_com/Documents/bedrijfsbezoeken%20AG/2025/JE%20ensing_Drentse%20Hart/2506%20Evaluatie%20bedrijf%20Ensing%20-%20Stijn.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Users\marceltubben\Downloads\Evaluatie%20bedrijf%20OSAM.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49794202605455"/>
          <c:y val="0.15517286807188346"/>
          <c:w val="0.88137319553805771"/>
          <c:h val="0.71483070866141729"/>
        </c:manualLayout>
      </c:layout>
      <c:barChart>
        <c:barDir val="col"/>
        <c:grouping val="clustered"/>
        <c:varyColors val="0"/>
        <c:ser>
          <c:idx val="0"/>
          <c:order val="0"/>
          <c:tx>
            <c:strRef>
              <c:f>Hoja1!$B$1</c:f>
              <c:strCache>
                <c:ptCount val="1"/>
                <c:pt idx="0">
                  <c:v>Reproduction ratio</c:v>
                </c:pt>
              </c:strCache>
            </c:strRef>
          </c:tx>
          <c:invertIfNegative val="0"/>
          <c:dPt>
            <c:idx val="0"/>
            <c:invertIfNegative val="0"/>
            <c:bubble3D val="0"/>
            <c:spPr>
              <a:solidFill>
                <a:srgbClr val="FF0000"/>
              </a:solidFill>
            </c:spPr>
            <c:extLst>
              <c:ext xmlns:c16="http://schemas.microsoft.com/office/drawing/2014/chart" uri="{C3380CC4-5D6E-409C-BE32-E72D297353CC}">
                <c16:uniqueId val="{00000001-97AA-DB47-B8E7-C780BB7F404B}"/>
              </c:ext>
            </c:extLst>
          </c:dPt>
          <c:dPt>
            <c:idx val="1"/>
            <c:invertIfNegative val="0"/>
            <c:bubble3D val="0"/>
            <c:spPr>
              <a:solidFill>
                <a:schemeClr val="tx1"/>
              </a:solidFill>
            </c:spPr>
            <c:extLst>
              <c:ext xmlns:c16="http://schemas.microsoft.com/office/drawing/2014/chart" uri="{C3380CC4-5D6E-409C-BE32-E72D297353CC}">
                <c16:uniqueId val="{00000003-97AA-DB47-B8E7-C780BB7F404B}"/>
              </c:ext>
            </c:extLst>
          </c:dPt>
          <c:dLbls>
            <c:spPr>
              <a:noFill/>
              <a:ln>
                <a:noFill/>
              </a:ln>
              <a:effectLst/>
            </c:spPr>
            <c:txPr>
              <a:bodyPr wrap="square" lIns="38100" tIns="19050" rIns="38100" bIns="19050" anchor="ctr">
                <a:spAutoFit/>
              </a:bodyPr>
              <a:lstStyle/>
              <a:p>
                <a:pPr>
                  <a:defRPr sz="1100" b="1" baseline="0">
                    <a:solidFill>
                      <a:schemeClr val="bg1"/>
                    </a:solidFill>
                  </a:defRPr>
                </a:pPr>
                <a:endParaRPr lang="pt-P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Control</c:v>
                </c:pt>
                <c:pt idx="1">
                  <c:v>Vaccinated</c:v>
                </c:pt>
              </c:strCache>
            </c:strRef>
          </c:cat>
          <c:val>
            <c:numRef>
              <c:f>Hoja1!$B$2:$B$3</c:f>
              <c:numCache>
                <c:formatCode>General</c:formatCode>
                <c:ptCount val="2"/>
                <c:pt idx="0">
                  <c:v>1.72</c:v>
                </c:pt>
                <c:pt idx="1">
                  <c:v>0.89</c:v>
                </c:pt>
              </c:numCache>
            </c:numRef>
          </c:val>
          <c:extLst>
            <c:ext xmlns:c16="http://schemas.microsoft.com/office/drawing/2014/chart" uri="{C3380CC4-5D6E-409C-BE32-E72D297353CC}">
              <c16:uniqueId val="{00000004-97AA-DB47-B8E7-C780BB7F404B}"/>
            </c:ext>
          </c:extLst>
        </c:ser>
        <c:dLbls>
          <c:showLegendKey val="0"/>
          <c:showVal val="0"/>
          <c:showCatName val="0"/>
          <c:showSerName val="0"/>
          <c:showPercent val="0"/>
          <c:showBubbleSize val="0"/>
        </c:dLbls>
        <c:gapWidth val="150"/>
        <c:axId val="203835648"/>
        <c:axId val="203888128"/>
      </c:barChart>
      <c:catAx>
        <c:axId val="203835648"/>
        <c:scaling>
          <c:orientation val="minMax"/>
        </c:scaling>
        <c:delete val="0"/>
        <c:axPos val="b"/>
        <c:numFmt formatCode="General" sourceLinked="0"/>
        <c:majorTickMark val="out"/>
        <c:minorTickMark val="none"/>
        <c:tickLblPos val="nextTo"/>
        <c:txPr>
          <a:bodyPr/>
          <a:lstStyle/>
          <a:p>
            <a:pPr>
              <a:defRPr sz="1100" b="1"/>
            </a:pPr>
            <a:endParaRPr lang="pt-PT"/>
          </a:p>
        </c:txPr>
        <c:crossAx val="203888128"/>
        <c:crosses val="autoZero"/>
        <c:auto val="1"/>
        <c:lblAlgn val="ctr"/>
        <c:lblOffset val="100"/>
        <c:noMultiLvlLbl val="0"/>
      </c:catAx>
      <c:valAx>
        <c:axId val="203888128"/>
        <c:scaling>
          <c:orientation val="minMax"/>
        </c:scaling>
        <c:delete val="0"/>
        <c:axPos val="l"/>
        <c:majorGridlines>
          <c:spPr>
            <a:ln>
              <a:solidFill>
                <a:schemeClr val="tx1">
                  <a:lumMod val="20000"/>
                  <a:lumOff val="80000"/>
                </a:schemeClr>
              </a:solidFill>
            </a:ln>
          </c:spPr>
        </c:majorGridlines>
        <c:numFmt formatCode="General" sourceLinked="1"/>
        <c:majorTickMark val="out"/>
        <c:minorTickMark val="none"/>
        <c:tickLblPos val="nextTo"/>
        <c:txPr>
          <a:bodyPr/>
          <a:lstStyle/>
          <a:p>
            <a:pPr>
              <a:defRPr sz="1600" b="0"/>
            </a:pPr>
            <a:endParaRPr lang="pt-PT"/>
          </a:p>
        </c:txPr>
        <c:crossAx val="203835648"/>
        <c:crosses val="autoZero"/>
        <c:crossBetween val="between"/>
      </c:valAx>
    </c:plotArea>
    <c:plotVisOnly val="1"/>
    <c:dispBlanksAs val="gap"/>
    <c:showDLblsOverMax val="0"/>
  </c:chart>
  <c:txPr>
    <a:bodyPr/>
    <a:lstStyle/>
    <a:p>
      <a:pPr>
        <a:defRPr sz="1800"/>
      </a:pPr>
      <a:endParaRPr lang="pt-PT"/>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numRef>
              <c:f>tankcelgetal!$H$2:$H$23</c:f>
              <c:numCache>
                <c:formatCode>mmm\-yy</c:formatCode>
                <c:ptCount val="22"/>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numCache>
            </c:numRef>
          </c:cat>
          <c:val>
            <c:numRef>
              <c:f>tankcelgetal!$I$2:$I$23</c:f>
              <c:numCache>
                <c:formatCode>General</c:formatCode>
                <c:ptCount val="22"/>
                <c:pt idx="0">
                  <c:v>368</c:v>
                </c:pt>
                <c:pt idx="1">
                  <c:v>298</c:v>
                </c:pt>
                <c:pt idx="2">
                  <c:v>196</c:v>
                </c:pt>
                <c:pt idx="3">
                  <c:v>216</c:v>
                </c:pt>
                <c:pt idx="4">
                  <c:v>202</c:v>
                </c:pt>
                <c:pt idx="5">
                  <c:v>173</c:v>
                </c:pt>
                <c:pt idx="6">
                  <c:v>161</c:v>
                </c:pt>
                <c:pt idx="7">
                  <c:v>196</c:v>
                </c:pt>
                <c:pt idx="8">
                  <c:v>210</c:v>
                </c:pt>
                <c:pt idx="9">
                  <c:v>170</c:v>
                </c:pt>
                <c:pt idx="10">
                  <c:v>209</c:v>
                </c:pt>
                <c:pt idx="11">
                  <c:v>169</c:v>
                </c:pt>
                <c:pt idx="12">
                  <c:v>183</c:v>
                </c:pt>
                <c:pt idx="13">
                  <c:v>175</c:v>
                </c:pt>
                <c:pt idx="14">
                  <c:v>186</c:v>
                </c:pt>
                <c:pt idx="15">
                  <c:v>189</c:v>
                </c:pt>
                <c:pt idx="16">
                  <c:v>183</c:v>
                </c:pt>
                <c:pt idx="17">
                  <c:v>165</c:v>
                </c:pt>
                <c:pt idx="18">
                  <c:v>151</c:v>
                </c:pt>
                <c:pt idx="19">
                  <c:v>211</c:v>
                </c:pt>
                <c:pt idx="20">
                  <c:v>196</c:v>
                </c:pt>
                <c:pt idx="21">
                  <c:v>217</c:v>
                </c:pt>
              </c:numCache>
            </c:numRef>
          </c:val>
          <c:smooth val="0"/>
          <c:extLst>
            <c:ext xmlns:c16="http://schemas.microsoft.com/office/drawing/2014/chart" uri="{C3380CC4-5D6E-409C-BE32-E72D297353CC}">
              <c16:uniqueId val="{00000000-DB20-1147-95A4-072428A2E66D}"/>
            </c:ext>
          </c:extLst>
        </c:ser>
        <c:dLbls>
          <c:showLegendKey val="0"/>
          <c:showVal val="0"/>
          <c:showCatName val="0"/>
          <c:showSerName val="0"/>
          <c:showPercent val="0"/>
          <c:showBubbleSize val="0"/>
        </c:dLbls>
        <c:smooth val="0"/>
        <c:axId val="871686464"/>
        <c:axId val="871686944"/>
      </c:lineChart>
      <c:dateAx>
        <c:axId val="871686464"/>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Asap Light" pitchFamily="2" charset="0"/>
                <a:ea typeface="+mn-ea"/>
                <a:cs typeface="+mn-cs"/>
              </a:defRPr>
            </a:pPr>
            <a:endParaRPr lang="en-NL"/>
          </a:p>
        </c:txPr>
        <c:crossAx val="871686944"/>
        <c:crosses val="autoZero"/>
        <c:auto val="1"/>
        <c:lblOffset val="100"/>
        <c:baseTimeUnit val="months"/>
      </c:dateAx>
      <c:valAx>
        <c:axId val="871686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Asap Light" pitchFamily="2" charset="0"/>
                <a:ea typeface="+mn-ea"/>
                <a:cs typeface="+mn-cs"/>
              </a:defRPr>
            </a:pPr>
            <a:endParaRPr lang="en-NL"/>
          </a:p>
        </c:txPr>
        <c:crossAx val="8716864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N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PIR!$B$1</c:f>
              <c:strCache>
                <c:ptCount val="1"/>
                <c:pt idx="0">
                  <c:v>jul-23</c:v>
                </c:pt>
              </c:strCache>
            </c:strRef>
          </c:tx>
          <c:spPr>
            <a:solidFill>
              <a:schemeClr val="accent1"/>
            </a:solidFill>
            <a:ln>
              <a:noFill/>
            </a:ln>
            <a:effectLst/>
          </c:spPr>
          <c:invertIfNegative val="0"/>
          <c:cat>
            <c:strRef>
              <c:f>(PIR!$A$10:$A$13,PIR!$A$15:$A$18,PIR!$A$20)</c:f>
              <c:strCache>
                <c:ptCount val="9"/>
                <c:pt idx="0">
                  <c:v>% attentie celgetal jaar</c:v>
                </c:pt>
                <c:pt idx="1">
                  <c:v>% attentie celgetal 1/2 jaar</c:v>
                </c:pt>
                <c:pt idx="2">
                  <c:v>% attentie celgetal kwartaal</c:v>
                </c:pt>
                <c:pt idx="3">
                  <c:v>% attentie celgetal huidig</c:v>
                </c:pt>
                <c:pt idx="4">
                  <c:v>% nieuw jaar</c:v>
                </c:pt>
                <c:pt idx="5">
                  <c:v>% nieuw halfjaar</c:v>
                </c:pt>
                <c:pt idx="6">
                  <c:v>% nieuw kwartaal</c:v>
                </c:pt>
                <c:pt idx="7">
                  <c:v>% nieuw huidig</c:v>
                </c:pt>
                <c:pt idx="8">
                  <c:v>% verhoogd na afkalven </c:v>
                </c:pt>
              </c:strCache>
              <c:extLst/>
            </c:strRef>
          </c:cat>
          <c:val>
            <c:numRef>
              <c:f>(PIR!$B$10:$B$13,PIR!$B$15:$B$18,PIR!$B$20)</c:f>
              <c:numCache>
                <c:formatCode>0%</c:formatCode>
                <c:ptCount val="9"/>
                <c:pt idx="0">
                  <c:v>0.16</c:v>
                </c:pt>
                <c:pt idx="1">
                  <c:v>0.14000000000000001</c:v>
                </c:pt>
                <c:pt idx="2">
                  <c:v>0.21</c:v>
                </c:pt>
                <c:pt idx="3">
                  <c:v>0.13</c:v>
                </c:pt>
                <c:pt idx="4">
                  <c:v>0.08</c:v>
                </c:pt>
                <c:pt idx="5">
                  <c:v>7.0000000000000007E-2</c:v>
                </c:pt>
                <c:pt idx="6">
                  <c:v>0.09</c:v>
                </c:pt>
                <c:pt idx="7">
                  <c:v>7.0000000000000007E-2</c:v>
                </c:pt>
                <c:pt idx="8">
                  <c:v>0.16</c:v>
                </c:pt>
              </c:numCache>
              <c:extLst/>
            </c:numRef>
          </c:val>
          <c:extLst>
            <c:ext xmlns:c16="http://schemas.microsoft.com/office/drawing/2014/chart" uri="{C3380CC4-5D6E-409C-BE32-E72D297353CC}">
              <c16:uniqueId val="{00000000-F82E-0846-858A-FF76B2FDA7A2}"/>
            </c:ext>
          </c:extLst>
        </c:ser>
        <c:ser>
          <c:idx val="1"/>
          <c:order val="1"/>
          <c:tx>
            <c:strRef>
              <c:f>PIR!$C$1</c:f>
              <c:strCache>
                <c:ptCount val="1"/>
                <c:pt idx="0">
                  <c:v>juli-24</c:v>
                </c:pt>
              </c:strCache>
            </c:strRef>
          </c:tx>
          <c:spPr>
            <a:solidFill>
              <a:schemeClr val="accent2"/>
            </a:solidFill>
            <a:ln>
              <a:noFill/>
            </a:ln>
            <a:effectLst/>
          </c:spPr>
          <c:invertIfNegative val="0"/>
          <c:cat>
            <c:strRef>
              <c:f>(PIR!$A$10:$A$13,PIR!$A$15:$A$18,PIR!$A$20)</c:f>
              <c:strCache>
                <c:ptCount val="9"/>
                <c:pt idx="0">
                  <c:v>% attentie celgetal jaar</c:v>
                </c:pt>
                <c:pt idx="1">
                  <c:v>% attentie celgetal 1/2 jaar</c:v>
                </c:pt>
                <c:pt idx="2">
                  <c:v>% attentie celgetal kwartaal</c:v>
                </c:pt>
                <c:pt idx="3">
                  <c:v>% attentie celgetal huidig</c:v>
                </c:pt>
                <c:pt idx="4">
                  <c:v>% nieuw jaar</c:v>
                </c:pt>
                <c:pt idx="5">
                  <c:v>% nieuw halfjaar</c:v>
                </c:pt>
                <c:pt idx="6">
                  <c:v>% nieuw kwartaal</c:v>
                </c:pt>
                <c:pt idx="7">
                  <c:v>% nieuw huidig</c:v>
                </c:pt>
                <c:pt idx="8">
                  <c:v>% verhoogd na afkalven </c:v>
                </c:pt>
              </c:strCache>
              <c:extLst/>
            </c:strRef>
          </c:cat>
          <c:val>
            <c:numRef>
              <c:f>(PIR!$C$10:$C$13,PIR!$C$15:$C$18,PIR!$C$20)</c:f>
              <c:numCache>
                <c:formatCode>0%</c:formatCode>
                <c:ptCount val="9"/>
                <c:pt idx="0">
                  <c:v>0.18</c:v>
                </c:pt>
                <c:pt idx="1">
                  <c:v>0.17</c:v>
                </c:pt>
                <c:pt idx="2">
                  <c:v>0.19</c:v>
                </c:pt>
                <c:pt idx="3">
                  <c:v>0.19</c:v>
                </c:pt>
                <c:pt idx="4">
                  <c:v>0.1</c:v>
                </c:pt>
                <c:pt idx="5">
                  <c:v>0.1</c:v>
                </c:pt>
                <c:pt idx="6">
                  <c:v>0.11</c:v>
                </c:pt>
                <c:pt idx="7">
                  <c:v>0.1</c:v>
                </c:pt>
                <c:pt idx="8">
                  <c:v>0.16</c:v>
                </c:pt>
              </c:numCache>
              <c:extLst/>
            </c:numRef>
          </c:val>
          <c:extLst>
            <c:ext xmlns:c16="http://schemas.microsoft.com/office/drawing/2014/chart" uri="{C3380CC4-5D6E-409C-BE32-E72D297353CC}">
              <c16:uniqueId val="{00000001-F82E-0846-858A-FF76B2FDA7A2}"/>
            </c:ext>
          </c:extLst>
        </c:ser>
        <c:ser>
          <c:idx val="2"/>
          <c:order val="2"/>
          <c:tx>
            <c:strRef>
              <c:f>PIR!$D$1</c:f>
              <c:strCache>
                <c:ptCount val="1"/>
                <c:pt idx="0">
                  <c:v>juni-25</c:v>
                </c:pt>
              </c:strCache>
            </c:strRef>
          </c:tx>
          <c:spPr>
            <a:solidFill>
              <a:schemeClr val="accent4"/>
            </a:solidFill>
            <a:ln>
              <a:noFill/>
            </a:ln>
            <a:effectLst/>
          </c:spPr>
          <c:invertIfNegative val="0"/>
          <c:cat>
            <c:strRef>
              <c:f>(PIR!$A$10:$A$13,PIR!$A$15:$A$18,PIR!$A$20)</c:f>
              <c:strCache>
                <c:ptCount val="9"/>
                <c:pt idx="0">
                  <c:v>% attentie celgetal jaar</c:v>
                </c:pt>
                <c:pt idx="1">
                  <c:v>% attentie celgetal 1/2 jaar</c:v>
                </c:pt>
                <c:pt idx="2">
                  <c:v>% attentie celgetal kwartaal</c:v>
                </c:pt>
                <c:pt idx="3">
                  <c:v>% attentie celgetal huidig</c:v>
                </c:pt>
                <c:pt idx="4">
                  <c:v>% nieuw jaar</c:v>
                </c:pt>
                <c:pt idx="5">
                  <c:v>% nieuw halfjaar</c:v>
                </c:pt>
                <c:pt idx="6">
                  <c:v>% nieuw kwartaal</c:v>
                </c:pt>
                <c:pt idx="7">
                  <c:v>% nieuw huidig</c:v>
                </c:pt>
                <c:pt idx="8">
                  <c:v>% verhoogd na afkalven </c:v>
                </c:pt>
              </c:strCache>
              <c:extLst/>
            </c:strRef>
          </c:cat>
          <c:val>
            <c:numRef>
              <c:f>(PIR!$D$10:$D$13,PIR!$D$15:$D$18,PIR!$D$20)</c:f>
              <c:numCache>
                <c:formatCode>0%</c:formatCode>
                <c:ptCount val="9"/>
                <c:pt idx="0">
                  <c:v>0.18</c:v>
                </c:pt>
                <c:pt idx="1">
                  <c:v>0.17</c:v>
                </c:pt>
                <c:pt idx="2">
                  <c:v>0.16</c:v>
                </c:pt>
                <c:pt idx="3">
                  <c:v>0.17</c:v>
                </c:pt>
                <c:pt idx="4">
                  <c:v>0.1</c:v>
                </c:pt>
                <c:pt idx="5">
                  <c:v>0.09</c:v>
                </c:pt>
                <c:pt idx="6">
                  <c:v>0.08</c:v>
                </c:pt>
                <c:pt idx="7">
                  <c:v>0.09</c:v>
                </c:pt>
                <c:pt idx="8">
                  <c:v>0.16</c:v>
                </c:pt>
              </c:numCache>
              <c:extLst/>
            </c:numRef>
          </c:val>
          <c:extLst>
            <c:ext xmlns:c16="http://schemas.microsoft.com/office/drawing/2014/chart" uri="{C3380CC4-5D6E-409C-BE32-E72D297353CC}">
              <c16:uniqueId val="{00000002-F82E-0846-858A-FF76B2FDA7A2}"/>
            </c:ext>
          </c:extLst>
        </c:ser>
        <c:dLbls>
          <c:showLegendKey val="0"/>
          <c:showVal val="0"/>
          <c:showCatName val="0"/>
          <c:showSerName val="0"/>
          <c:showPercent val="0"/>
          <c:showBubbleSize val="0"/>
        </c:dLbls>
        <c:gapWidth val="219"/>
        <c:overlap val="-27"/>
        <c:axId val="1800716144"/>
        <c:axId val="1800718544"/>
      </c:barChart>
      <c:catAx>
        <c:axId val="180071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0"/>
          <a:lstStyle/>
          <a:p>
            <a:pPr>
              <a:defRPr sz="1400" b="0" i="0" u="none" strike="noStrike" kern="1200" baseline="0">
                <a:solidFill>
                  <a:schemeClr val="bg1"/>
                </a:solidFill>
                <a:latin typeface="Asap Light" pitchFamily="2" charset="0"/>
                <a:ea typeface="+mn-ea"/>
                <a:cs typeface="+mn-cs"/>
              </a:defRPr>
            </a:pPr>
            <a:endParaRPr lang="en-NL"/>
          </a:p>
        </c:txPr>
        <c:crossAx val="1800718544"/>
        <c:crosses val="autoZero"/>
        <c:auto val="1"/>
        <c:lblAlgn val="ctr"/>
        <c:lblOffset val="100"/>
        <c:noMultiLvlLbl val="0"/>
      </c:catAx>
      <c:valAx>
        <c:axId val="1800718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Asap Light" pitchFamily="2" charset="0"/>
                <a:ea typeface="+mn-ea"/>
                <a:cs typeface="+mn-cs"/>
              </a:defRPr>
            </a:pPr>
            <a:endParaRPr lang="en-NL"/>
          </a:p>
        </c:txPr>
        <c:crossAx val="180071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NL"/>
        </a:p>
      </c:txPr>
    </c:legend>
    <c:plotVisOnly val="1"/>
    <c:dispBlanksAs val="gap"/>
    <c:showDLblsOverMax val="0"/>
  </c:chart>
  <c:spPr>
    <a:noFill/>
    <a:ln>
      <a:noFill/>
    </a:ln>
    <a:effectLst/>
  </c:spPr>
  <c:txPr>
    <a:bodyPr/>
    <a:lstStyle/>
    <a:p>
      <a:pPr>
        <a:defRPr/>
      </a:pPr>
      <a:endParaRPr lang="en-N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PIR!$B$1</c:f>
              <c:strCache>
                <c:ptCount val="1"/>
                <c:pt idx="0">
                  <c:v>jul-23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(PIR!$A$21,PIR!$A$23,PIR!$A$25)</c:f>
              <c:strCache>
                <c:ptCount val="3"/>
                <c:pt idx="0">
                  <c:v>celgetal vaarzen </c:v>
                </c:pt>
                <c:pt idx="1">
                  <c:v>celgetal tweedekalfs </c:v>
                </c:pt>
                <c:pt idx="2">
                  <c:v>celgetal oudere koeien </c:v>
                </c:pt>
              </c:strCache>
              <c:extLst/>
            </c:strRef>
          </c:cat>
          <c:val>
            <c:numRef>
              <c:f>(PIR!$B$21,PIR!$B$23,PIR!$B$25)</c:f>
              <c:numCache>
                <c:formatCode>General</c:formatCode>
                <c:ptCount val="3"/>
                <c:pt idx="0">
                  <c:v>45</c:v>
                </c:pt>
                <c:pt idx="1">
                  <c:v>45</c:v>
                </c:pt>
                <c:pt idx="2">
                  <c:v>313</c:v>
                </c:pt>
              </c:numCache>
              <c:extLst/>
            </c:numRef>
          </c:val>
          <c:extLst>
            <c:ext xmlns:c16="http://schemas.microsoft.com/office/drawing/2014/chart" uri="{C3380CC4-5D6E-409C-BE32-E72D297353CC}">
              <c16:uniqueId val="{00000000-E50C-B24A-8857-B151F7552C35}"/>
            </c:ext>
          </c:extLst>
        </c:ser>
        <c:ser>
          <c:idx val="1"/>
          <c:order val="1"/>
          <c:tx>
            <c:strRef>
              <c:f>PIR!$C$1</c:f>
              <c:strCache>
                <c:ptCount val="1"/>
                <c:pt idx="0">
                  <c:v>juli-24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(PIR!$A$21,PIR!$A$23,PIR!$A$25)</c:f>
              <c:strCache>
                <c:ptCount val="3"/>
                <c:pt idx="0">
                  <c:v>celgetal vaarzen </c:v>
                </c:pt>
                <c:pt idx="1">
                  <c:v>celgetal tweedekalfs </c:v>
                </c:pt>
                <c:pt idx="2">
                  <c:v>celgetal oudere koeien </c:v>
                </c:pt>
              </c:strCache>
              <c:extLst/>
            </c:strRef>
          </c:cat>
          <c:val>
            <c:numRef>
              <c:f>(PIR!$C$21,PIR!$C$23,PIR!$C$25)</c:f>
              <c:numCache>
                <c:formatCode>0</c:formatCode>
                <c:ptCount val="3"/>
                <c:pt idx="0" formatCode="General">
                  <c:v>80</c:v>
                </c:pt>
                <c:pt idx="1">
                  <c:v>126</c:v>
                </c:pt>
                <c:pt idx="2">
                  <c:v>243</c:v>
                </c:pt>
              </c:numCache>
              <c:extLst/>
            </c:numRef>
          </c:val>
          <c:extLst>
            <c:ext xmlns:c16="http://schemas.microsoft.com/office/drawing/2014/chart" uri="{C3380CC4-5D6E-409C-BE32-E72D297353CC}">
              <c16:uniqueId val="{00000001-E50C-B24A-8857-B151F7552C35}"/>
            </c:ext>
          </c:extLst>
        </c:ser>
        <c:ser>
          <c:idx val="2"/>
          <c:order val="2"/>
          <c:tx>
            <c:strRef>
              <c:f>PIR!$D$1</c:f>
              <c:strCache>
                <c:ptCount val="1"/>
                <c:pt idx="0">
                  <c:v>juni-25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(PIR!$A$21,PIR!$A$23,PIR!$A$25)</c:f>
              <c:strCache>
                <c:ptCount val="3"/>
                <c:pt idx="0">
                  <c:v>celgetal vaarzen </c:v>
                </c:pt>
                <c:pt idx="1">
                  <c:v>celgetal tweedekalfs </c:v>
                </c:pt>
                <c:pt idx="2">
                  <c:v>celgetal oudere koeien </c:v>
                </c:pt>
              </c:strCache>
              <c:extLst/>
            </c:strRef>
          </c:cat>
          <c:val>
            <c:numRef>
              <c:f>(PIR!$D$21,PIR!$D$23,PIR!$D$25)</c:f>
              <c:numCache>
                <c:formatCode>0</c:formatCode>
                <c:ptCount val="3"/>
                <c:pt idx="0" formatCode="General">
                  <c:v>61</c:v>
                </c:pt>
                <c:pt idx="1">
                  <c:v>66</c:v>
                </c:pt>
                <c:pt idx="2">
                  <c:v>378</c:v>
                </c:pt>
              </c:numCache>
              <c:extLst/>
            </c:numRef>
          </c:val>
          <c:extLst>
            <c:ext xmlns:c16="http://schemas.microsoft.com/office/drawing/2014/chart" uri="{C3380CC4-5D6E-409C-BE32-E72D297353CC}">
              <c16:uniqueId val="{00000002-E50C-B24A-8857-B151F7552C35}"/>
            </c:ext>
          </c:extLst>
        </c:ser>
        <c:dLbls>
          <c:showLegendKey val="0"/>
          <c:showVal val="0"/>
          <c:showCatName val="0"/>
          <c:showSerName val="0"/>
          <c:showPercent val="0"/>
          <c:showBubbleSize val="0"/>
        </c:dLbls>
        <c:gapWidth val="219"/>
        <c:overlap val="-27"/>
        <c:axId val="1800716144"/>
        <c:axId val="1800718544"/>
      </c:barChart>
      <c:catAx>
        <c:axId val="180071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0"/>
          <a:lstStyle/>
          <a:p>
            <a:pPr>
              <a:defRPr sz="1800" b="0" i="0" u="none" strike="noStrike" kern="1200" baseline="0">
                <a:solidFill>
                  <a:schemeClr val="bg1"/>
                </a:solidFill>
                <a:latin typeface="Asap Light" pitchFamily="2" charset="0"/>
                <a:ea typeface="+mn-ea"/>
                <a:cs typeface="+mn-cs"/>
              </a:defRPr>
            </a:pPr>
            <a:endParaRPr lang="en-NL"/>
          </a:p>
        </c:txPr>
        <c:crossAx val="1800718544"/>
        <c:crosses val="autoZero"/>
        <c:auto val="1"/>
        <c:lblAlgn val="ctr"/>
        <c:lblOffset val="100"/>
        <c:noMultiLvlLbl val="0"/>
      </c:catAx>
      <c:valAx>
        <c:axId val="1800718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Asap Light" pitchFamily="2" charset="0"/>
                <a:ea typeface="+mn-ea"/>
                <a:cs typeface="+mn-cs"/>
              </a:defRPr>
            </a:pPr>
            <a:endParaRPr lang="en-NL"/>
          </a:p>
        </c:txPr>
        <c:crossAx val="180071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Asap Light" pitchFamily="2" charset="0"/>
              <a:ea typeface="+mn-ea"/>
              <a:cs typeface="+mn-cs"/>
            </a:defRPr>
          </a:pPr>
          <a:endParaRPr lang="en-NL"/>
        </a:p>
      </c:txPr>
    </c:legend>
    <c:plotVisOnly val="1"/>
    <c:dispBlanksAs val="gap"/>
    <c:showDLblsOverMax val="0"/>
  </c:chart>
  <c:spPr>
    <a:noFill/>
    <a:ln>
      <a:noFill/>
    </a:ln>
    <a:effectLst/>
  </c:spPr>
  <c:txPr>
    <a:bodyPr/>
    <a:lstStyle/>
    <a:p>
      <a:pPr>
        <a:defRPr/>
      </a:pPr>
      <a:endParaRPr lang="en-N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PIR!$B$1</c:f>
              <c:strCache>
                <c:ptCount val="1"/>
                <c:pt idx="0">
                  <c:v>jul-23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PIR!$A$27:$A$29</c:f>
              <c:strCache>
                <c:ptCount val="3"/>
                <c:pt idx="0">
                  <c:v>Aantal mastitisgevallen </c:v>
                </c:pt>
                <c:pt idx="1">
                  <c:v>Dood ivm mastitis</c:v>
                </c:pt>
                <c:pt idx="2">
                  <c:v># ernstige mastitis</c:v>
                </c:pt>
              </c:strCache>
              <c:extLst/>
            </c:strRef>
          </c:cat>
          <c:val>
            <c:numRef>
              <c:f>PIR!$B$27:$B$29</c:f>
              <c:numCache>
                <c:formatCode>General</c:formatCode>
                <c:ptCount val="3"/>
                <c:pt idx="0">
                  <c:v>62</c:v>
                </c:pt>
                <c:pt idx="1">
                  <c:v>1</c:v>
                </c:pt>
                <c:pt idx="2">
                  <c:v>21</c:v>
                </c:pt>
              </c:numCache>
              <c:extLst/>
            </c:numRef>
          </c:val>
          <c:extLst>
            <c:ext xmlns:c16="http://schemas.microsoft.com/office/drawing/2014/chart" uri="{C3380CC4-5D6E-409C-BE32-E72D297353CC}">
              <c16:uniqueId val="{00000000-52C8-884D-9B6C-95623E9D03D3}"/>
            </c:ext>
          </c:extLst>
        </c:ser>
        <c:ser>
          <c:idx val="1"/>
          <c:order val="1"/>
          <c:tx>
            <c:strRef>
              <c:f>PIR!$C$1</c:f>
              <c:strCache>
                <c:ptCount val="1"/>
                <c:pt idx="0">
                  <c:v>juli-24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PIR!$A$27:$A$29</c:f>
              <c:strCache>
                <c:ptCount val="3"/>
                <c:pt idx="0">
                  <c:v>Aantal mastitisgevallen </c:v>
                </c:pt>
                <c:pt idx="1">
                  <c:v>Dood ivm mastitis</c:v>
                </c:pt>
                <c:pt idx="2">
                  <c:v># ernstige mastitis</c:v>
                </c:pt>
              </c:strCache>
              <c:extLst/>
            </c:strRef>
          </c:cat>
          <c:val>
            <c:numRef>
              <c:f>PIR!$C$27:$C$29</c:f>
              <c:numCache>
                <c:formatCode>0</c:formatCode>
                <c:ptCount val="3"/>
                <c:pt idx="0">
                  <c:v>38</c:v>
                </c:pt>
                <c:pt idx="1">
                  <c:v>2</c:v>
                </c:pt>
                <c:pt idx="2">
                  <c:v>20</c:v>
                </c:pt>
              </c:numCache>
              <c:extLst/>
            </c:numRef>
          </c:val>
          <c:extLst>
            <c:ext xmlns:c16="http://schemas.microsoft.com/office/drawing/2014/chart" uri="{C3380CC4-5D6E-409C-BE32-E72D297353CC}">
              <c16:uniqueId val="{00000001-52C8-884D-9B6C-95623E9D03D3}"/>
            </c:ext>
          </c:extLst>
        </c:ser>
        <c:ser>
          <c:idx val="2"/>
          <c:order val="2"/>
          <c:tx>
            <c:strRef>
              <c:f>PIR!$D$1</c:f>
              <c:strCache>
                <c:ptCount val="1"/>
                <c:pt idx="0">
                  <c:v>juni-25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PIR!$A$27:$A$29</c:f>
              <c:strCache>
                <c:ptCount val="3"/>
                <c:pt idx="0">
                  <c:v>Aantal mastitisgevallen </c:v>
                </c:pt>
                <c:pt idx="1">
                  <c:v>Dood ivm mastitis</c:v>
                </c:pt>
                <c:pt idx="2">
                  <c:v># ernstige mastitis</c:v>
                </c:pt>
              </c:strCache>
              <c:extLst/>
            </c:strRef>
          </c:cat>
          <c:val>
            <c:numRef>
              <c:f>PIR!$D$27:$D$29</c:f>
              <c:numCache>
                <c:formatCode>0</c:formatCode>
                <c:ptCount val="3"/>
                <c:pt idx="0">
                  <c:v>54</c:v>
                </c:pt>
                <c:pt idx="1">
                  <c:v>0</c:v>
                </c:pt>
              </c:numCache>
              <c:extLst/>
            </c:numRef>
          </c:val>
          <c:extLst>
            <c:ext xmlns:c16="http://schemas.microsoft.com/office/drawing/2014/chart" uri="{C3380CC4-5D6E-409C-BE32-E72D297353CC}">
              <c16:uniqueId val="{00000002-52C8-884D-9B6C-95623E9D03D3}"/>
            </c:ext>
          </c:extLst>
        </c:ser>
        <c:dLbls>
          <c:showLegendKey val="0"/>
          <c:showVal val="0"/>
          <c:showCatName val="0"/>
          <c:showSerName val="0"/>
          <c:showPercent val="0"/>
          <c:showBubbleSize val="0"/>
        </c:dLbls>
        <c:gapWidth val="219"/>
        <c:overlap val="-27"/>
        <c:axId val="1800716144"/>
        <c:axId val="1800718544"/>
      </c:barChart>
      <c:catAx>
        <c:axId val="180071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Asap Light" pitchFamily="2" charset="0"/>
                <a:ea typeface="+mn-ea"/>
                <a:cs typeface="+mn-cs"/>
              </a:defRPr>
            </a:pPr>
            <a:endParaRPr lang="en-NL"/>
          </a:p>
        </c:txPr>
        <c:crossAx val="1800718544"/>
        <c:crosses val="autoZero"/>
        <c:auto val="1"/>
        <c:lblAlgn val="ctr"/>
        <c:lblOffset val="100"/>
        <c:noMultiLvlLbl val="0"/>
      </c:catAx>
      <c:valAx>
        <c:axId val="1800718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Asap Light" pitchFamily="2" charset="0"/>
                <a:ea typeface="+mn-ea"/>
                <a:cs typeface="+mn-cs"/>
              </a:defRPr>
            </a:pPr>
            <a:endParaRPr lang="en-NL"/>
          </a:p>
        </c:txPr>
        <c:crossAx val="180071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sap Light" pitchFamily="2" charset="0"/>
              <a:ea typeface="+mn-ea"/>
              <a:cs typeface="+mn-cs"/>
            </a:defRPr>
          </a:pPr>
          <a:endParaRPr lang="en-NL"/>
        </a:p>
      </c:txPr>
    </c:legend>
    <c:plotVisOnly val="1"/>
    <c:dispBlanksAs val="gap"/>
    <c:showDLblsOverMax val="0"/>
  </c:chart>
  <c:spPr>
    <a:noFill/>
    <a:ln>
      <a:noFill/>
    </a:ln>
    <a:effectLst/>
  </c:spPr>
  <c:txPr>
    <a:bodyPr/>
    <a:lstStyle/>
    <a:p>
      <a:pPr>
        <a:defRPr/>
      </a:pPr>
      <a:endParaRPr lang="en-NL"/>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673167761523094E-2"/>
          <c:y val="6.2106539422076147E-2"/>
          <c:w val="0.94181333140617751"/>
          <c:h val="0.80386088655706189"/>
        </c:manualLayout>
      </c:layout>
      <c:barChart>
        <c:barDir val="col"/>
        <c:grouping val="clustered"/>
        <c:varyColors val="0"/>
        <c:ser>
          <c:idx val="0"/>
          <c:order val="0"/>
          <c:tx>
            <c:strRef>
              <c:f>DDD!$A$1:$B$1</c:f>
              <c:strCache>
                <c:ptCount val="1"/>
                <c:pt idx="0">
                  <c:v>Dierdagdosering </c:v>
                </c:pt>
              </c:strCache>
            </c:strRef>
          </c:tx>
          <c:spPr>
            <a:solidFill>
              <a:schemeClr val="accent1"/>
            </a:solidFill>
            <a:ln>
              <a:noFill/>
            </a:ln>
            <a:effectLst/>
          </c:spPr>
          <c:invertIfNegative val="0"/>
          <c:cat>
            <c:strRef>
              <c:f>DDD!$A$2:$A$11</c:f>
              <c:strCache>
                <c:ptCount val="10"/>
                <c:pt idx="0">
                  <c:v>kwartaal 1 2022</c:v>
                </c:pt>
                <c:pt idx="1">
                  <c:v>kwartaal 2 2022</c:v>
                </c:pt>
                <c:pt idx="2">
                  <c:v>kwartaal 3 2022</c:v>
                </c:pt>
                <c:pt idx="3">
                  <c:v>kwartaal 4 2022</c:v>
                </c:pt>
                <c:pt idx="4">
                  <c:v>kwartaal 1 2023</c:v>
                </c:pt>
                <c:pt idx="5">
                  <c:v>kwartaal 2 2023</c:v>
                </c:pt>
                <c:pt idx="6">
                  <c:v>kwartaal 3 2023</c:v>
                </c:pt>
                <c:pt idx="7">
                  <c:v>kwartaal 4 2023</c:v>
                </c:pt>
                <c:pt idx="8">
                  <c:v>kwartaal 1 2024</c:v>
                </c:pt>
                <c:pt idx="9">
                  <c:v>kwartaal 2 2024</c:v>
                </c:pt>
              </c:strCache>
            </c:strRef>
          </c:cat>
          <c:val>
            <c:numRef>
              <c:f>DDD!$B$2:$B$11</c:f>
              <c:numCache>
                <c:formatCode>General</c:formatCode>
                <c:ptCount val="10"/>
                <c:pt idx="0">
                  <c:v>0.96</c:v>
                </c:pt>
                <c:pt idx="1">
                  <c:v>1.1000000000000001</c:v>
                </c:pt>
                <c:pt idx="2">
                  <c:v>0.85</c:v>
                </c:pt>
                <c:pt idx="3">
                  <c:v>0.74</c:v>
                </c:pt>
                <c:pt idx="4">
                  <c:v>0.6</c:v>
                </c:pt>
                <c:pt idx="5">
                  <c:v>0.64</c:v>
                </c:pt>
                <c:pt idx="6">
                  <c:v>0.59</c:v>
                </c:pt>
                <c:pt idx="7">
                  <c:v>0.6</c:v>
                </c:pt>
                <c:pt idx="8">
                  <c:v>0.85</c:v>
                </c:pt>
                <c:pt idx="9">
                  <c:v>0.61</c:v>
                </c:pt>
              </c:numCache>
            </c:numRef>
          </c:val>
          <c:extLst>
            <c:ext xmlns:c16="http://schemas.microsoft.com/office/drawing/2014/chart" uri="{C3380CC4-5D6E-409C-BE32-E72D297353CC}">
              <c16:uniqueId val="{00000000-425E-9E45-8683-B6705507ED0A}"/>
            </c:ext>
          </c:extLst>
        </c:ser>
        <c:dLbls>
          <c:showLegendKey val="0"/>
          <c:showVal val="0"/>
          <c:showCatName val="0"/>
          <c:showSerName val="0"/>
          <c:showPercent val="0"/>
          <c:showBubbleSize val="0"/>
        </c:dLbls>
        <c:gapWidth val="219"/>
        <c:overlap val="-27"/>
        <c:axId val="271910480"/>
        <c:axId val="14376784"/>
      </c:barChart>
      <c:catAx>
        <c:axId val="27191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Asap Light" pitchFamily="2" charset="0"/>
                <a:ea typeface="+mn-ea"/>
                <a:cs typeface="+mn-cs"/>
              </a:defRPr>
            </a:pPr>
            <a:endParaRPr lang="en-NL"/>
          </a:p>
        </c:txPr>
        <c:crossAx val="14376784"/>
        <c:crosses val="autoZero"/>
        <c:auto val="1"/>
        <c:lblAlgn val="ctr"/>
        <c:lblOffset val="100"/>
        <c:noMultiLvlLbl val="0"/>
      </c:catAx>
      <c:valAx>
        <c:axId val="14376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Asap Light" pitchFamily="2" charset="0"/>
                <a:ea typeface="+mn-ea"/>
                <a:cs typeface="+mn-cs"/>
              </a:defRPr>
            </a:pPr>
            <a:endParaRPr lang="en-NL"/>
          </a:p>
        </c:txPr>
        <c:crossAx val="271910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NL"/>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Aantal dieren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PIR!$B$1</c:f>
              <c:strCache>
                <c:ptCount val="1"/>
                <c:pt idx="0">
                  <c:v>juni-24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(PIR!$A$5:$A$7,PIR!$A$30)</c:f>
              <c:strCache>
                <c:ptCount val="4"/>
                <c:pt idx="0">
                  <c:v>Aantal vaarzen</c:v>
                </c:pt>
                <c:pt idx="1">
                  <c:v>Aantal tweedekalfs</c:v>
                </c:pt>
                <c:pt idx="2">
                  <c:v>Aantal oudere koeien</c:v>
                </c:pt>
                <c:pt idx="3">
                  <c:v># driespeen</c:v>
                </c:pt>
              </c:strCache>
              <c:extLst/>
            </c:strRef>
          </c:cat>
          <c:val>
            <c:numRef>
              <c:f>(PIR!$B$5:$B$7,PIR!$B$30)</c:f>
              <c:numCache>
                <c:formatCode>General</c:formatCode>
                <c:ptCount val="4"/>
                <c:pt idx="0">
                  <c:v>49</c:v>
                </c:pt>
                <c:pt idx="1">
                  <c:v>45</c:v>
                </c:pt>
                <c:pt idx="2">
                  <c:v>95</c:v>
                </c:pt>
              </c:numCache>
              <c:extLst/>
            </c:numRef>
          </c:val>
          <c:extLst>
            <c:ext xmlns:c16="http://schemas.microsoft.com/office/drawing/2014/chart" uri="{C3380CC4-5D6E-409C-BE32-E72D297353CC}">
              <c16:uniqueId val="{00000000-9097-4A4A-BF96-DEB76101EB14}"/>
            </c:ext>
          </c:extLst>
        </c:ser>
        <c:ser>
          <c:idx val="1"/>
          <c:order val="1"/>
          <c:tx>
            <c:strRef>
              <c:f>PIR!$C$1</c:f>
              <c:strCache>
                <c:ptCount val="1"/>
                <c:pt idx="0">
                  <c:v>mei-25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(PIR!$A$5:$A$7,PIR!$A$30)</c:f>
              <c:strCache>
                <c:ptCount val="4"/>
                <c:pt idx="0">
                  <c:v>Aantal vaarzen</c:v>
                </c:pt>
                <c:pt idx="1">
                  <c:v>Aantal tweedekalfs</c:v>
                </c:pt>
                <c:pt idx="2">
                  <c:v>Aantal oudere koeien</c:v>
                </c:pt>
                <c:pt idx="3">
                  <c:v># driespeen</c:v>
                </c:pt>
              </c:strCache>
              <c:extLst/>
            </c:strRef>
          </c:cat>
          <c:val>
            <c:numRef>
              <c:f>(PIR!$C$5:$C$7,PIR!$C$30)</c:f>
              <c:numCache>
                <c:formatCode>General</c:formatCode>
                <c:ptCount val="4"/>
                <c:pt idx="0">
                  <c:v>76</c:v>
                </c:pt>
                <c:pt idx="1">
                  <c:v>47</c:v>
                </c:pt>
                <c:pt idx="2">
                  <c:v>83</c:v>
                </c:pt>
              </c:numCache>
              <c:extLst/>
            </c:numRef>
          </c:val>
          <c:extLst>
            <c:ext xmlns:c16="http://schemas.microsoft.com/office/drawing/2014/chart" uri="{C3380CC4-5D6E-409C-BE32-E72D297353CC}">
              <c16:uniqueId val="{00000001-9097-4A4A-BF96-DEB76101EB14}"/>
            </c:ext>
          </c:extLst>
        </c:ser>
        <c:dLbls>
          <c:dLblPos val="outEnd"/>
          <c:showLegendKey val="0"/>
          <c:showVal val="1"/>
          <c:showCatName val="0"/>
          <c:showSerName val="0"/>
          <c:showPercent val="0"/>
          <c:showBubbleSize val="0"/>
        </c:dLbls>
        <c:gapWidth val="219"/>
        <c:overlap val="-27"/>
        <c:axId val="1800716144"/>
        <c:axId val="1800718544"/>
      </c:barChart>
      <c:catAx>
        <c:axId val="180071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0718544"/>
        <c:crosses val="autoZero"/>
        <c:auto val="1"/>
        <c:lblAlgn val="ctr"/>
        <c:lblOffset val="100"/>
        <c:noMultiLvlLbl val="0"/>
      </c:catAx>
      <c:valAx>
        <c:axId val="1800718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071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TANKCELGETAL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0.16161554164236225"/>
          <c:y val="6.9269423129219521E-2"/>
          <c:w val="0.92231164075866101"/>
          <c:h val="0.7734652971881526"/>
        </c:manualLayout>
      </c:layout>
      <c:barChart>
        <c:barDir val="col"/>
        <c:grouping val="clustered"/>
        <c:varyColors val="0"/>
        <c:ser>
          <c:idx val="0"/>
          <c:order val="0"/>
          <c:tx>
            <c:strRef>
              <c:f>MastitisEvaluatie!$A$3</c:f>
              <c:strCache>
                <c:ptCount val="1"/>
                <c:pt idx="0">
                  <c:v>TANKCELGETAL</c:v>
                </c:pt>
              </c:strCache>
            </c:strRef>
          </c:tx>
          <c:spPr>
            <a:solidFill>
              <a:schemeClr val="accent1"/>
            </a:solidFill>
            <a:ln>
              <a:noFill/>
            </a:ln>
            <a:effectLst/>
          </c:spPr>
          <c:invertIfNegative val="0"/>
          <c:dLbls>
            <c:delete val="1"/>
          </c:dLbls>
          <c:cat>
            <c:numRef>
              <c:f>MastitisEvaluatie!$B$2:$O$2</c:f>
              <c:numCache>
                <c:formatCode>mmm\-yy</c:formatCode>
                <c:ptCount val="14"/>
                <c:pt idx="0">
                  <c:v>45383</c:v>
                </c:pt>
                <c:pt idx="1">
                  <c:v>45413</c:v>
                </c:pt>
                <c:pt idx="2">
                  <c:v>45444</c:v>
                </c:pt>
                <c:pt idx="3">
                  <c:v>45474</c:v>
                </c:pt>
                <c:pt idx="4">
                  <c:v>45505</c:v>
                </c:pt>
                <c:pt idx="5">
                  <c:v>45536</c:v>
                </c:pt>
                <c:pt idx="6">
                  <c:v>45566</c:v>
                </c:pt>
                <c:pt idx="7">
                  <c:v>45597</c:v>
                </c:pt>
                <c:pt idx="8">
                  <c:v>45627</c:v>
                </c:pt>
                <c:pt idx="9">
                  <c:v>45658</c:v>
                </c:pt>
                <c:pt idx="10">
                  <c:v>45689</c:v>
                </c:pt>
                <c:pt idx="11">
                  <c:v>45717</c:v>
                </c:pt>
                <c:pt idx="12">
                  <c:v>45748</c:v>
                </c:pt>
                <c:pt idx="13">
                  <c:v>45778</c:v>
                </c:pt>
              </c:numCache>
            </c:numRef>
          </c:cat>
          <c:val>
            <c:numRef>
              <c:f>MastitisEvaluatie!$B$3:$O$3</c:f>
              <c:numCache>
                <c:formatCode>General</c:formatCode>
                <c:ptCount val="14"/>
                <c:pt idx="0">
                  <c:v>240</c:v>
                </c:pt>
                <c:pt idx="1">
                  <c:v>267</c:v>
                </c:pt>
                <c:pt idx="2">
                  <c:v>243</c:v>
                </c:pt>
                <c:pt idx="3">
                  <c:v>263</c:v>
                </c:pt>
                <c:pt idx="4">
                  <c:v>268</c:v>
                </c:pt>
                <c:pt idx="5">
                  <c:v>268</c:v>
                </c:pt>
                <c:pt idx="6">
                  <c:v>237</c:v>
                </c:pt>
                <c:pt idx="7">
                  <c:v>207</c:v>
                </c:pt>
                <c:pt idx="8">
                  <c:v>154</c:v>
                </c:pt>
                <c:pt idx="9">
                  <c:v>113</c:v>
                </c:pt>
                <c:pt idx="10">
                  <c:v>123</c:v>
                </c:pt>
                <c:pt idx="11">
                  <c:v>144</c:v>
                </c:pt>
                <c:pt idx="12">
                  <c:v>108</c:v>
                </c:pt>
                <c:pt idx="13">
                  <c:v>78</c:v>
                </c:pt>
              </c:numCache>
            </c:numRef>
          </c:val>
          <c:extLst>
            <c:ext xmlns:c16="http://schemas.microsoft.com/office/drawing/2014/chart" uri="{C3380CC4-5D6E-409C-BE32-E72D297353CC}">
              <c16:uniqueId val="{00000000-6A6C-480C-B0B3-5E4BE633F7CD}"/>
            </c:ext>
          </c:extLst>
        </c:ser>
        <c:dLbls>
          <c:dLblPos val="inEnd"/>
          <c:showLegendKey val="0"/>
          <c:showVal val="1"/>
          <c:showCatName val="0"/>
          <c:showSerName val="0"/>
          <c:showPercent val="0"/>
          <c:showBubbleSize val="0"/>
        </c:dLbls>
        <c:gapWidth val="219"/>
        <c:overlap val="-27"/>
        <c:axId val="384123168"/>
        <c:axId val="384123496"/>
      </c:barChart>
      <c:dateAx>
        <c:axId val="38412316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384123496"/>
        <c:crosses val="autoZero"/>
        <c:auto val="1"/>
        <c:lblOffset val="100"/>
        <c:baseTimeUnit val="months"/>
      </c:dateAx>
      <c:valAx>
        <c:axId val="384123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3841231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tx1">
                    <a:lumMod val="65000"/>
                    <a:lumOff val="35000"/>
                  </a:schemeClr>
                </a:solidFill>
                <a:latin typeface="+mn-lt"/>
                <a:ea typeface="+mn-ea"/>
                <a:cs typeface="+mn-cs"/>
              </a:defRPr>
            </a:pPr>
            <a:endParaRPr lang="nl-NL"/>
          </a:p>
        </c:txPr>
      </c:dTable>
      <c:spPr>
        <a:noFill/>
        <a:ln>
          <a:noFill/>
        </a:ln>
        <a:effectLst/>
      </c:spPr>
    </c:plotArea>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dirty="0"/>
              <a:t>CELGETAL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PIR!$B$1</c:f>
              <c:strCache>
                <c:ptCount val="1"/>
                <c:pt idx="0">
                  <c:v>juni-24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(PIR!$A$10:$A$13,PIR!$A$15:$A$18,PIR!$A$20,PIR!$A$30)</c:f>
              <c:strCache>
                <c:ptCount val="10"/>
                <c:pt idx="0">
                  <c:v>% attentie celgetal jaar</c:v>
                </c:pt>
                <c:pt idx="1">
                  <c:v>% attentie celgetal 1/2 jaar</c:v>
                </c:pt>
                <c:pt idx="2">
                  <c:v>% attentie celgetal kwartaal</c:v>
                </c:pt>
                <c:pt idx="3">
                  <c:v>% attentie celgetal huidig</c:v>
                </c:pt>
                <c:pt idx="4">
                  <c:v>% nieuw jaar</c:v>
                </c:pt>
                <c:pt idx="5">
                  <c:v>% nieuw halfjaar</c:v>
                </c:pt>
                <c:pt idx="6">
                  <c:v>% nieuw kwartaal</c:v>
                </c:pt>
                <c:pt idx="7">
                  <c:v>% nieuw huidig</c:v>
                </c:pt>
                <c:pt idx="8">
                  <c:v>% verhoogd na afkalven</c:v>
                </c:pt>
                <c:pt idx="9">
                  <c:v># driespeen</c:v>
                </c:pt>
              </c:strCache>
              <c:extLst/>
            </c:strRef>
          </c:cat>
          <c:val>
            <c:numRef>
              <c:f>(PIR!$B$10:$B$13,PIR!$B$15:$B$18,PIR!$B$20,PIR!$B$30)</c:f>
              <c:numCache>
                <c:formatCode>0%</c:formatCode>
                <c:ptCount val="10"/>
                <c:pt idx="0">
                  <c:v>0.17</c:v>
                </c:pt>
                <c:pt idx="1">
                  <c:v>0.16</c:v>
                </c:pt>
                <c:pt idx="2">
                  <c:v>0.19</c:v>
                </c:pt>
                <c:pt idx="3">
                  <c:v>0.21</c:v>
                </c:pt>
                <c:pt idx="4">
                  <c:v>0.08</c:v>
                </c:pt>
                <c:pt idx="5">
                  <c:v>0.08</c:v>
                </c:pt>
                <c:pt idx="6">
                  <c:v>0.09</c:v>
                </c:pt>
                <c:pt idx="7">
                  <c:v>0.08</c:v>
                </c:pt>
                <c:pt idx="8">
                  <c:v>0.09</c:v>
                </c:pt>
              </c:numCache>
              <c:extLst/>
            </c:numRef>
          </c:val>
          <c:extLst>
            <c:ext xmlns:c16="http://schemas.microsoft.com/office/drawing/2014/chart" uri="{C3380CC4-5D6E-409C-BE32-E72D297353CC}">
              <c16:uniqueId val="{00000000-FB25-4B17-BB8D-C8CFF4C05667}"/>
            </c:ext>
          </c:extLst>
        </c:ser>
        <c:ser>
          <c:idx val="1"/>
          <c:order val="1"/>
          <c:tx>
            <c:strRef>
              <c:f>PIR!$C$1</c:f>
              <c:strCache>
                <c:ptCount val="1"/>
                <c:pt idx="0">
                  <c:v>mei-25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(PIR!$A$10:$A$13,PIR!$A$15:$A$18,PIR!$A$20,PIR!$A$30)</c:f>
              <c:strCache>
                <c:ptCount val="10"/>
                <c:pt idx="0">
                  <c:v>% attentie celgetal jaar</c:v>
                </c:pt>
                <c:pt idx="1">
                  <c:v>% attentie celgetal 1/2 jaar</c:v>
                </c:pt>
                <c:pt idx="2">
                  <c:v>% attentie celgetal kwartaal</c:v>
                </c:pt>
                <c:pt idx="3">
                  <c:v>% attentie celgetal huidig</c:v>
                </c:pt>
                <c:pt idx="4">
                  <c:v>% nieuw jaar</c:v>
                </c:pt>
                <c:pt idx="5">
                  <c:v>% nieuw halfjaar</c:v>
                </c:pt>
                <c:pt idx="6">
                  <c:v>% nieuw kwartaal</c:v>
                </c:pt>
                <c:pt idx="7">
                  <c:v>% nieuw huidig</c:v>
                </c:pt>
                <c:pt idx="8">
                  <c:v>% verhoogd na afkalven</c:v>
                </c:pt>
                <c:pt idx="9">
                  <c:v># driespeen</c:v>
                </c:pt>
              </c:strCache>
              <c:extLst/>
            </c:strRef>
          </c:cat>
          <c:val>
            <c:numRef>
              <c:f>(PIR!$C$10:$C$13,PIR!$C$15:$C$18,PIR!$C$20,PIR!$C$30)</c:f>
              <c:numCache>
                <c:formatCode>0%</c:formatCode>
                <c:ptCount val="10"/>
                <c:pt idx="0">
                  <c:v>0.15</c:v>
                </c:pt>
                <c:pt idx="1">
                  <c:v>0.13</c:v>
                </c:pt>
                <c:pt idx="2">
                  <c:v>0.11</c:v>
                </c:pt>
                <c:pt idx="3">
                  <c:v>0.09</c:v>
                </c:pt>
                <c:pt idx="4">
                  <c:v>7.0000000000000007E-2</c:v>
                </c:pt>
                <c:pt idx="5">
                  <c:v>0.06</c:v>
                </c:pt>
                <c:pt idx="6">
                  <c:v>0.05</c:v>
                </c:pt>
                <c:pt idx="7">
                  <c:v>0.03</c:v>
                </c:pt>
                <c:pt idx="8">
                  <c:v>0.11</c:v>
                </c:pt>
              </c:numCache>
              <c:extLst/>
            </c:numRef>
          </c:val>
          <c:extLst>
            <c:ext xmlns:c16="http://schemas.microsoft.com/office/drawing/2014/chart" uri="{C3380CC4-5D6E-409C-BE32-E72D297353CC}">
              <c16:uniqueId val="{00000001-FB25-4B17-BB8D-C8CFF4C05667}"/>
            </c:ext>
          </c:extLst>
        </c:ser>
        <c:dLbls>
          <c:showLegendKey val="0"/>
          <c:showVal val="0"/>
          <c:showCatName val="0"/>
          <c:showSerName val="0"/>
          <c:showPercent val="0"/>
          <c:showBubbleSize val="0"/>
        </c:dLbls>
        <c:gapWidth val="219"/>
        <c:overlap val="-27"/>
        <c:axId val="1800716144"/>
        <c:axId val="1800718544"/>
      </c:barChart>
      <c:catAx>
        <c:axId val="180071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0718544"/>
        <c:crosses val="autoZero"/>
        <c:auto val="1"/>
        <c:lblAlgn val="ctr"/>
        <c:lblOffset val="100"/>
        <c:noMultiLvlLbl val="0"/>
      </c:catAx>
      <c:valAx>
        <c:axId val="1800718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071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Celgetal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PIR!$B$1</c:f>
              <c:strCache>
                <c:ptCount val="1"/>
                <c:pt idx="0">
                  <c:v>juni-24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(PIR!$A$21,PIR!$A$23,PIR!$A$25)</c:f>
              <c:strCache>
                <c:ptCount val="3"/>
                <c:pt idx="0">
                  <c:v>celgetal vaarzen</c:v>
                </c:pt>
                <c:pt idx="1">
                  <c:v>celgetal tweedekalfs</c:v>
                </c:pt>
                <c:pt idx="2">
                  <c:v>celgetal oudere koeien</c:v>
                </c:pt>
              </c:strCache>
              <c:extLst/>
            </c:strRef>
          </c:cat>
          <c:val>
            <c:numRef>
              <c:f>(PIR!$B$21,PIR!$B$23,PIR!$B$25)</c:f>
              <c:numCache>
                <c:formatCode>0</c:formatCode>
                <c:ptCount val="3"/>
                <c:pt idx="0" formatCode="General">
                  <c:v>110</c:v>
                </c:pt>
                <c:pt idx="1">
                  <c:v>172</c:v>
                </c:pt>
                <c:pt idx="2">
                  <c:v>320</c:v>
                </c:pt>
              </c:numCache>
              <c:extLst/>
            </c:numRef>
          </c:val>
          <c:extLst>
            <c:ext xmlns:c16="http://schemas.microsoft.com/office/drawing/2014/chart" uri="{C3380CC4-5D6E-409C-BE32-E72D297353CC}">
              <c16:uniqueId val="{00000000-D376-405E-B659-7780B21E8306}"/>
            </c:ext>
          </c:extLst>
        </c:ser>
        <c:ser>
          <c:idx val="1"/>
          <c:order val="1"/>
          <c:tx>
            <c:strRef>
              <c:f>PIR!$C$1</c:f>
              <c:strCache>
                <c:ptCount val="1"/>
                <c:pt idx="0">
                  <c:v>mei-25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(PIR!$A$21,PIR!$A$23,PIR!$A$25)</c:f>
              <c:strCache>
                <c:ptCount val="3"/>
                <c:pt idx="0">
                  <c:v>celgetal vaarzen</c:v>
                </c:pt>
                <c:pt idx="1">
                  <c:v>celgetal tweedekalfs</c:v>
                </c:pt>
                <c:pt idx="2">
                  <c:v>celgetal oudere koeien</c:v>
                </c:pt>
              </c:strCache>
              <c:extLst/>
            </c:strRef>
          </c:cat>
          <c:val>
            <c:numRef>
              <c:f>(PIR!$C$21,PIR!$C$23,PIR!$C$25)</c:f>
              <c:numCache>
                <c:formatCode>0</c:formatCode>
                <c:ptCount val="3"/>
                <c:pt idx="0" formatCode="General">
                  <c:v>67</c:v>
                </c:pt>
                <c:pt idx="1">
                  <c:v>59</c:v>
                </c:pt>
                <c:pt idx="2">
                  <c:v>134</c:v>
                </c:pt>
              </c:numCache>
              <c:extLst/>
            </c:numRef>
          </c:val>
          <c:extLst>
            <c:ext xmlns:c16="http://schemas.microsoft.com/office/drawing/2014/chart" uri="{C3380CC4-5D6E-409C-BE32-E72D297353CC}">
              <c16:uniqueId val="{00000001-D376-405E-B659-7780B21E8306}"/>
            </c:ext>
          </c:extLst>
        </c:ser>
        <c:dLbls>
          <c:dLblPos val="outEnd"/>
          <c:showLegendKey val="0"/>
          <c:showVal val="1"/>
          <c:showCatName val="0"/>
          <c:showSerName val="0"/>
          <c:showPercent val="0"/>
          <c:showBubbleSize val="0"/>
        </c:dLbls>
        <c:gapWidth val="219"/>
        <c:overlap val="-27"/>
        <c:axId val="1800716144"/>
        <c:axId val="1800718544"/>
      </c:barChart>
      <c:catAx>
        <c:axId val="180071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0"/>
          <a:lstStyle/>
          <a:p>
            <a:pPr>
              <a:defRPr sz="900" b="0" i="0" u="none" strike="noStrike" kern="1200" baseline="0">
                <a:solidFill>
                  <a:schemeClr val="tx1">
                    <a:lumMod val="65000"/>
                    <a:lumOff val="35000"/>
                  </a:schemeClr>
                </a:solidFill>
                <a:latin typeface="+mn-lt"/>
                <a:ea typeface="+mn-ea"/>
                <a:cs typeface="+mn-cs"/>
              </a:defRPr>
            </a:pPr>
            <a:endParaRPr lang="nl-NL"/>
          </a:p>
        </c:txPr>
        <c:crossAx val="1800718544"/>
        <c:crosses val="autoZero"/>
        <c:auto val="1"/>
        <c:lblAlgn val="ctr"/>
        <c:lblOffset val="100"/>
        <c:noMultiLvlLbl val="0"/>
      </c:catAx>
      <c:valAx>
        <c:axId val="1800718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071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dirty="0"/>
              <a:t>MASTITISGEVALLEN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PIR!$B$1</c:f>
              <c:strCache>
                <c:ptCount val="1"/>
                <c:pt idx="0">
                  <c:v>juni-24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PIR!$A$27:$A$30</c:f>
              <c:strCache>
                <c:ptCount val="4"/>
                <c:pt idx="0">
                  <c:v>Aantal mastitisgevallen </c:v>
                </c:pt>
                <c:pt idx="1">
                  <c:v>Dood ivm mastitis</c:v>
                </c:pt>
                <c:pt idx="2">
                  <c:v># ernstige mastitis</c:v>
                </c:pt>
                <c:pt idx="3">
                  <c:v># driespeen</c:v>
                </c:pt>
              </c:strCache>
              <c:extLst/>
            </c:strRef>
          </c:cat>
          <c:val>
            <c:numRef>
              <c:f>PIR!$B$27:$B$30</c:f>
              <c:numCache>
                <c:formatCode>0</c:formatCode>
                <c:ptCount val="4"/>
                <c:pt idx="0">
                  <c:v>68</c:v>
                </c:pt>
                <c:pt idx="1">
                  <c:v>3</c:v>
                </c:pt>
                <c:pt idx="2">
                  <c:v>12</c:v>
                </c:pt>
              </c:numCache>
              <c:extLst/>
            </c:numRef>
          </c:val>
          <c:extLst>
            <c:ext xmlns:c16="http://schemas.microsoft.com/office/drawing/2014/chart" uri="{C3380CC4-5D6E-409C-BE32-E72D297353CC}">
              <c16:uniqueId val="{00000000-60FF-4D40-8188-0CC2EA36A92B}"/>
            </c:ext>
          </c:extLst>
        </c:ser>
        <c:ser>
          <c:idx val="1"/>
          <c:order val="1"/>
          <c:tx>
            <c:strRef>
              <c:f>PIR!$C$1</c:f>
              <c:strCache>
                <c:ptCount val="1"/>
                <c:pt idx="0">
                  <c:v>mei-25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PIR!$A$27:$A$30</c:f>
              <c:strCache>
                <c:ptCount val="4"/>
                <c:pt idx="0">
                  <c:v>Aantal mastitisgevallen </c:v>
                </c:pt>
                <c:pt idx="1">
                  <c:v>Dood ivm mastitis</c:v>
                </c:pt>
                <c:pt idx="2">
                  <c:v># ernstige mastitis</c:v>
                </c:pt>
                <c:pt idx="3">
                  <c:v># driespeen</c:v>
                </c:pt>
              </c:strCache>
              <c:extLst/>
            </c:strRef>
          </c:cat>
          <c:val>
            <c:numRef>
              <c:f>PIR!$C$27:$C$30</c:f>
              <c:numCache>
                <c:formatCode>0</c:formatCode>
                <c:ptCount val="4"/>
                <c:pt idx="0">
                  <c:v>12</c:v>
                </c:pt>
                <c:pt idx="1">
                  <c:v>0</c:v>
                </c:pt>
                <c:pt idx="2">
                  <c:v>0</c:v>
                </c:pt>
              </c:numCache>
              <c:extLst/>
            </c:numRef>
          </c:val>
          <c:extLst>
            <c:ext xmlns:c16="http://schemas.microsoft.com/office/drawing/2014/chart" uri="{C3380CC4-5D6E-409C-BE32-E72D297353CC}">
              <c16:uniqueId val="{00000001-60FF-4D40-8188-0CC2EA36A92B}"/>
            </c:ext>
          </c:extLst>
        </c:ser>
        <c:dLbls>
          <c:showLegendKey val="0"/>
          <c:showVal val="0"/>
          <c:showCatName val="0"/>
          <c:showSerName val="0"/>
          <c:showPercent val="0"/>
          <c:showBubbleSize val="0"/>
        </c:dLbls>
        <c:gapWidth val="219"/>
        <c:overlap val="-27"/>
        <c:axId val="1800716144"/>
        <c:axId val="1800718544"/>
      </c:barChart>
      <c:catAx>
        <c:axId val="180071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0718544"/>
        <c:crosses val="autoZero"/>
        <c:auto val="1"/>
        <c:lblAlgn val="ctr"/>
        <c:lblOffset val="100"/>
        <c:noMultiLvlLbl val="0"/>
      </c:catAx>
      <c:valAx>
        <c:axId val="1800718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071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Aantal dieren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PIR!$B$1</c:f>
              <c:strCache>
                <c:ptCount val="1"/>
                <c:pt idx="0">
                  <c:v>april-24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(PIR!$A$5:$A$7,PIR!$A$30)</c:f>
              <c:strCache>
                <c:ptCount val="4"/>
                <c:pt idx="0">
                  <c:v>Aantal vaarzen</c:v>
                </c:pt>
                <c:pt idx="1">
                  <c:v>Aantal tweedekalfs</c:v>
                </c:pt>
                <c:pt idx="2">
                  <c:v>Aantal oudere koeien</c:v>
                </c:pt>
                <c:pt idx="3">
                  <c:v># driespeen</c:v>
                </c:pt>
              </c:strCache>
              <c:extLst/>
            </c:strRef>
          </c:cat>
          <c:val>
            <c:numRef>
              <c:f>(PIR!$B$5:$B$7,PIR!$B$30)</c:f>
              <c:numCache>
                <c:formatCode>General</c:formatCode>
                <c:ptCount val="4"/>
                <c:pt idx="0">
                  <c:v>34</c:v>
                </c:pt>
                <c:pt idx="1">
                  <c:v>19</c:v>
                </c:pt>
                <c:pt idx="2">
                  <c:v>36</c:v>
                </c:pt>
              </c:numCache>
              <c:extLst/>
            </c:numRef>
          </c:val>
          <c:extLst>
            <c:ext xmlns:c16="http://schemas.microsoft.com/office/drawing/2014/chart" uri="{C3380CC4-5D6E-409C-BE32-E72D297353CC}">
              <c16:uniqueId val="{00000000-B9E7-4D61-9289-793F5E9027B7}"/>
            </c:ext>
          </c:extLst>
        </c:ser>
        <c:ser>
          <c:idx val="1"/>
          <c:order val="1"/>
          <c:tx>
            <c:strRef>
              <c:f>PIR!$C$1</c:f>
              <c:strCache>
                <c:ptCount val="1"/>
                <c:pt idx="0">
                  <c:v>april-25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(PIR!$A$5:$A$7,PIR!$A$30)</c:f>
              <c:strCache>
                <c:ptCount val="4"/>
                <c:pt idx="0">
                  <c:v>Aantal vaarzen</c:v>
                </c:pt>
                <c:pt idx="1">
                  <c:v>Aantal tweedekalfs</c:v>
                </c:pt>
                <c:pt idx="2">
                  <c:v>Aantal oudere koeien</c:v>
                </c:pt>
                <c:pt idx="3">
                  <c:v># driespeen</c:v>
                </c:pt>
              </c:strCache>
              <c:extLst/>
            </c:strRef>
          </c:cat>
          <c:val>
            <c:numRef>
              <c:f>(PIR!$C$5:$C$7,PIR!$C$30)</c:f>
              <c:numCache>
                <c:formatCode>General</c:formatCode>
                <c:ptCount val="4"/>
                <c:pt idx="0">
                  <c:v>22</c:v>
                </c:pt>
                <c:pt idx="1">
                  <c:v>20</c:v>
                </c:pt>
                <c:pt idx="2">
                  <c:v>38</c:v>
                </c:pt>
              </c:numCache>
              <c:extLst/>
            </c:numRef>
          </c:val>
          <c:extLst>
            <c:ext xmlns:c16="http://schemas.microsoft.com/office/drawing/2014/chart" uri="{C3380CC4-5D6E-409C-BE32-E72D297353CC}">
              <c16:uniqueId val="{00000001-B9E7-4D61-9289-793F5E9027B7}"/>
            </c:ext>
          </c:extLst>
        </c:ser>
        <c:dLbls>
          <c:dLblPos val="outEnd"/>
          <c:showLegendKey val="0"/>
          <c:showVal val="1"/>
          <c:showCatName val="0"/>
          <c:showSerName val="0"/>
          <c:showPercent val="0"/>
          <c:showBubbleSize val="0"/>
        </c:dLbls>
        <c:gapWidth val="219"/>
        <c:overlap val="-27"/>
        <c:axId val="1800716144"/>
        <c:axId val="1800718544"/>
      </c:barChart>
      <c:catAx>
        <c:axId val="180071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0718544"/>
        <c:crosses val="autoZero"/>
        <c:auto val="1"/>
        <c:lblAlgn val="ctr"/>
        <c:lblOffset val="100"/>
        <c:noMultiLvlLbl val="0"/>
      </c:catAx>
      <c:valAx>
        <c:axId val="1800718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071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dirty="0"/>
              <a:t>MASTITIS INJECTOREN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Injectoren!$P$3</c:f>
              <c:strCache>
                <c:ptCount val="1"/>
                <c:pt idx="0">
                  <c:v>UBROPEN</c:v>
                </c:pt>
              </c:strCache>
            </c:strRef>
          </c:tx>
          <c:spPr>
            <a:solidFill>
              <a:schemeClr val="accent1"/>
            </a:solidFill>
            <a:ln>
              <a:noFill/>
            </a:ln>
            <a:effectLst/>
          </c:spPr>
          <c:invertIfNegative val="0"/>
          <c:cat>
            <c:numRef>
              <c:f>Injectoren!$Q$2:$AM$2</c:f>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numRef>
          </c:cat>
          <c:val>
            <c:numRef>
              <c:f>Injectoren!$Q$3:$AM$3</c:f>
            </c:numRef>
          </c:val>
          <c:extLst>
            <c:ext xmlns:c16="http://schemas.microsoft.com/office/drawing/2014/chart" uri="{C3380CC4-5D6E-409C-BE32-E72D297353CC}">
              <c16:uniqueId val="{00000000-3D3C-4CD7-AFB7-1B84C83142EF}"/>
            </c:ext>
          </c:extLst>
        </c:ser>
        <c:ser>
          <c:idx val="1"/>
          <c:order val="1"/>
          <c:tx>
            <c:strRef>
              <c:f>Injectoren!$P$4</c:f>
              <c:strCache>
                <c:ptCount val="1"/>
                <c:pt idx="0">
                  <c:v>AVULOXIL</c:v>
                </c:pt>
              </c:strCache>
              <c:extLst xmlns:c15="http://schemas.microsoft.com/office/drawing/2012/chart"/>
            </c:strRef>
          </c:tx>
          <c:spPr>
            <a:solidFill>
              <a:schemeClr val="accent2"/>
            </a:solidFill>
            <a:ln>
              <a:noFill/>
            </a:ln>
            <a:effectLst/>
          </c:spPr>
          <c:invertIfNegative val="0"/>
          <c:cat>
            <c:numRef>
              <c:f>Injectoren!$Q$2:$AM$2</c:f>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extLst xmlns:c15="http://schemas.microsoft.com/office/drawing/2012/chart"/>
            </c:numRef>
          </c:cat>
          <c:val>
            <c:numRef>
              <c:f>Injectoren!$Q$4:$AM$4</c:f>
              <c:numCache>
                <c:formatCode>General</c:formatCode>
                <c:ptCount val="23"/>
                <c:pt idx="0">
                  <c:v>12</c:v>
                </c:pt>
                <c:pt idx="1">
                  <c:v>12</c:v>
                </c:pt>
                <c:pt idx="2">
                  <c:v>12</c:v>
                </c:pt>
                <c:pt idx="3">
                  <c:v>12</c:v>
                </c:pt>
                <c:pt idx="5">
                  <c:v>12</c:v>
                </c:pt>
                <c:pt idx="6">
                  <c:v>12</c:v>
                </c:pt>
                <c:pt idx="9">
                  <c:v>12</c:v>
                </c:pt>
              </c:numCache>
              <c:extLst xmlns:c15="http://schemas.microsoft.com/office/drawing/2012/chart"/>
            </c:numRef>
          </c:val>
          <c:extLst xmlns:c15="http://schemas.microsoft.com/office/drawing/2012/chart">
            <c:ext xmlns:c16="http://schemas.microsoft.com/office/drawing/2014/chart" uri="{C3380CC4-5D6E-409C-BE32-E72D297353CC}">
              <c16:uniqueId val="{00000001-3D3C-4CD7-AFB7-1B84C83142EF}"/>
            </c:ext>
          </c:extLst>
        </c:ser>
        <c:ser>
          <c:idx val="2"/>
          <c:order val="2"/>
          <c:tx>
            <c:strRef>
              <c:f>Injectoren!$P$5</c:f>
              <c:strCache>
                <c:ptCount val="1"/>
                <c:pt idx="0">
                  <c:v>UBROLEXIN</c:v>
                </c:pt>
              </c:strCache>
            </c:strRef>
          </c:tx>
          <c:spPr>
            <a:solidFill>
              <a:schemeClr val="accent3"/>
            </a:solidFill>
            <a:ln>
              <a:noFill/>
            </a:ln>
            <a:effectLst/>
          </c:spPr>
          <c:invertIfNegative val="0"/>
          <c:cat>
            <c:numRef>
              <c:f>Injectoren!$Q$2:$AM$2</c:f>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numRef>
          </c:cat>
          <c:val>
            <c:numRef>
              <c:f>Injectoren!$Q$5:$AM$5</c:f>
            </c:numRef>
          </c:val>
          <c:extLst>
            <c:ext xmlns:c16="http://schemas.microsoft.com/office/drawing/2014/chart" uri="{C3380CC4-5D6E-409C-BE32-E72D297353CC}">
              <c16:uniqueId val="{00000002-3D3C-4CD7-AFB7-1B84C83142EF}"/>
            </c:ext>
          </c:extLst>
        </c:ser>
        <c:ser>
          <c:idx val="3"/>
          <c:order val="3"/>
          <c:tx>
            <c:strRef>
              <c:f>Injectoren!$P$6</c:f>
              <c:strCache>
                <c:ptCount val="1"/>
                <c:pt idx="0">
                  <c:v>ORB LACTATION</c:v>
                </c:pt>
              </c:strCache>
            </c:strRef>
          </c:tx>
          <c:spPr>
            <a:solidFill>
              <a:schemeClr val="accent4"/>
            </a:solidFill>
            <a:ln>
              <a:noFill/>
            </a:ln>
            <a:effectLst/>
          </c:spPr>
          <c:invertIfNegative val="0"/>
          <c:cat>
            <c:numRef>
              <c:f>Injectoren!$Q$2:$AM$2</c:f>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numRef>
          </c:cat>
          <c:val>
            <c:numRef>
              <c:f>Injectoren!$Q$6:$AM$6</c:f>
            </c:numRef>
          </c:val>
          <c:extLst>
            <c:ext xmlns:c16="http://schemas.microsoft.com/office/drawing/2014/chart" uri="{C3380CC4-5D6E-409C-BE32-E72D297353CC}">
              <c16:uniqueId val="{00000003-3D3C-4CD7-AFB7-1B84C83142EF}"/>
            </c:ext>
          </c:extLst>
        </c:ser>
        <c:ser>
          <c:idx val="4"/>
          <c:order val="4"/>
          <c:tx>
            <c:strRef>
              <c:f>Injectoren!$P$7</c:f>
              <c:strCache>
                <c:ptCount val="1"/>
                <c:pt idx="0">
                  <c:v>ALBIOTIC FORMULA</c:v>
                </c:pt>
              </c:strCache>
              <c:extLst xmlns:c15="http://schemas.microsoft.com/office/drawing/2012/chart"/>
            </c:strRef>
          </c:tx>
          <c:spPr>
            <a:solidFill>
              <a:schemeClr val="accent5"/>
            </a:solidFill>
            <a:ln>
              <a:noFill/>
            </a:ln>
            <a:effectLst/>
          </c:spPr>
          <c:invertIfNegative val="0"/>
          <c:cat>
            <c:numRef>
              <c:f>Injectoren!$Q$2:$AM$2</c:f>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extLst xmlns:c15="http://schemas.microsoft.com/office/drawing/2012/chart"/>
            </c:numRef>
          </c:cat>
          <c:val>
            <c:numRef>
              <c:f>Injectoren!$Q$7:$AM$7</c:f>
              <c:numCache>
                <c:formatCode>General</c:formatCode>
                <c:ptCount val="23"/>
                <c:pt idx="9">
                  <c:v>27</c:v>
                </c:pt>
                <c:pt idx="10">
                  <c:v>24</c:v>
                </c:pt>
                <c:pt idx="12">
                  <c:v>24</c:v>
                </c:pt>
              </c:numCache>
              <c:extLst xmlns:c15="http://schemas.microsoft.com/office/drawing/2012/chart"/>
            </c:numRef>
          </c:val>
          <c:extLst xmlns:c15="http://schemas.microsoft.com/office/drawing/2012/chart">
            <c:ext xmlns:c16="http://schemas.microsoft.com/office/drawing/2014/chart" uri="{C3380CC4-5D6E-409C-BE32-E72D297353CC}">
              <c16:uniqueId val="{00000004-3D3C-4CD7-AFB7-1B84C83142EF}"/>
            </c:ext>
          </c:extLst>
        </c:ser>
        <c:ser>
          <c:idx val="5"/>
          <c:order val="5"/>
          <c:tx>
            <c:strRef>
              <c:f>Injectoren!$P$8</c:f>
              <c:strCache>
                <c:ptCount val="1"/>
                <c:pt idx="0">
                  <c:v>MAMYZIN 10gr</c:v>
                </c:pt>
              </c:strCache>
            </c:strRef>
          </c:tx>
          <c:spPr>
            <a:solidFill>
              <a:schemeClr val="accent6"/>
            </a:solidFill>
            <a:ln>
              <a:noFill/>
            </a:ln>
            <a:effectLst/>
          </c:spPr>
          <c:invertIfNegative val="0"/>
          <c:cat>
            <c:numRef>
              <c:f>Injectoren!$Q$2:$AM$2</c:f>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numRef>
          </c:cat>
          <c:val>
            <c:numRef>
              <c:f>Injectoren!$Q$8:$AM$8</c:f>
            </c:numRef>
          </c:val>
          <c:extLst xmlns:c15="http://schemas.microsoft.com/office/drawing/2012/chart">
            <c:ext xmlns:c16="http://schemas.microsoft.com/office/drawing/2014/chart" uri="{C3380CC4-5D6E-409C-BE32-E72D297353CC}">
              <c16:uniqueId val="{00000005-3D3C-4CD7-AFB7-1B84C83142EF}"/>
            </c:ext>
          </c:extLst>
        </c:ser>
        <c:dLbls>
          <c:showLegendKey val="0"/>
          <c:showVal val="0"/>
          <c:showCatName val="0"/>
          <c:showSerName val="0"/>
          <c:showPercent val="0"/>
          <c:showBubbleSize val="0"/>
        </c:dLbls>
        <c:gapWidth val="219"/>
        <c:overlap val="-27"/>
        <c:axId val="1861515648"/>
        <c:axId val="1861516480"/>
        <c:extLst>
          <c:ext xmlns:c15="http://schemas.microsoft.com/office/drawing/2012/chart" uri="{02D57815-91ED-43cb-92C2-25804820EDAC}">
            <c15:filteredBarSeries>
              <c15:ser>
                <c:idx val="6"/>
                <c:order val="6"/>
                <c:tx>
                  <c:strRef>
                    <c:extLst>
                      <c:ext uri="{02D57815-91ED-43cb-92C2-25804820EDAC}">
                        <c15:formulaRef>
                          <c15:sqref>Injectoren!#REF!</c15:sqref>
                        </c15:formulaRef>
                      </c:ext>
                    </c:extLst>
                    <c:strCache>
                      <c:ptCount val="1"/>
                      <c:pt idx="0">
                        <c:v>#REF!</c:v>
                      </c:pt>
                    </c:strCache>
                  </c:strRef>
                </c:tx>
                <c:spPr>
                  <a:solidFill>
                    <a:schemeClr val="accent1">
                      <a:lumMod val="60000"/>
                    </a:schemeClr>
                  </a:solidFill>
                  <a:ln>
                    <a:noFill/>
                  </a:ln>
                  <a:effectLst/>
                </c:spPr>
                <c:invertIfNegative val="0"/>
                <c:cat>
                  <c:numRef>
                    <c:extLst>
                      <c:ext uri="{02D57815-91ED-43cb-92C2-25804820EDAC}">
                        <c15:formulaRef>
                          <c15:sqref>Injectoren!$Q$2:$AM$2</c15:sqref>
                        </c15:formulaRef>
                      </c:ext>
                    </c:extLst>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numRef>
                </c:cat>
                <c:val>
                  <c:numRef>
                    <c:extLst>
                      <c:ext uri="{02D57815-91ED-43cb-92C2-25804820EDAC}">
                        <c15:formulaRef>
                          <c15:sqref>Injectoren!#REF!</c15:sqref>
                        </c15:formulaRef>
                      </c:ext>
                    </c:extLst>
                    <c:numCache>
                      <c:formatCode>General</c:formatCode>
                      <c:ptCount val="1"/>
                      <c:pt idx="0">
                        <c:v>1</c:v>
                      </c:pt>
                    </c:numCache>
                  </c:numRef>
                </c:val>
                <c:extLst>
                  <c:ext xmlns:c16="http://schemas.microsoft.com/office/drawing/2014/chart" uri="{C3380CC4-5D6E-409C-BE32-E72D297353CC}">
                    <c16:uniqueId val="{00000006-3D3C-4CD7-AFB7-1B84C83142EF}"/>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Injectoren!$P$9</c15:sqref>
                        </c15:formulaRef>
                      </c:ext>
                    </c:extLst>
                    <c:strCache>
                      <c:ptCount val="1"/>
                      <c:pt idx="0">
                        <c:v>MASTITIS BEHANDELDAGEN</c:v>
                      </c:pt>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Injectoren!$Q$2:$AM$2</c15:sqref>
                        </c15:formulaRef>
                      </c:ext>
                    </c:extLst>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numRef>
                </c:cat>
                <c:val>
                  <c:numRef>
                    <c:extLst xmlns:c15="http://schemas.microsoft.com/office/drawing/2012/chart">
                      <c:ext xmlns:c15="http://schemas.microsoft.com/office/drawing/2012/chart" uri="{02D57815-91ED-43cb-92C2-25804820EDAC}">
                        <c15:formulaRef>
                          <c15:sqref>Injectoren!$Q$9:$AM$9</c15:sqref>
                        </c15:formulaRef>
                      </c:ext>
                    </c:extLst>
                    <c:numCache>
                      <c:formatCode>General</c:formatCode>
                      <c:ptCount val="23"/>
                      <c:pt idx="0">
                        <c:v>6</c:v>
                      </c:pt>
                      <c:pt idx="1">
                        <c:v>6</c:v>
                      </c:pt>
                      <c:pt idx="2">
                        <c:v>6</c:v>
                      </c:pt>
                      <c:pt idx="3">
                        <c:v>6</c:v>
                      </c:pt>
                      <c:pt idx="5">
                        <c:v>6</c:v>
                      </c:pt>
                      <c:pt idx="6">
                        <c:v>6</c:v>
                      </c:pt>
                      <c:pt idx="9">
                        <c:v>20</c:v>
                      </c:pt>
                      <c:pt idx="10">
                        <c:v>12</c:v>
                      </c:pt>
                      <c:pt idx="12">
                        <c:v>12</c:v>
                      </c:pt>
                    </c:numCache>
                  </c:numRef>
                </c:val>
                <c:extLst xmlns:c15="http://schemas.microsoft.com/office/drawing/2012/chart">
                  <c:ext xmlns:c16="http://schemas.microsoft.com/office/drawing/2014/chart" uri="{C3380CC4-5D6E-409C-BE32-E72D297353CC}">
                    <c16:uniqueId val="{00000007-3D3C-4CD7-AFB7-1B84C83142EF}"/>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Injectoren!$P$10</c15:sqref>
                        </c15:formulaRef>
                      </c:ext>
                    </c:extLst>
                    <c:strCache>
                      <c:ptCount val="1"/>
                      <c:pt idx="0">
                        <c:v>ERNSTIGE MASTITIS</c:v>
                      </c:pt>
                    </c:strCache>
                  </c:strRef>
                </c:tx>
                <c:spPr>
                  <a:solidFill>
                    <a:schemeClr val="accent3">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Injectoren!$Q$2:$AM$2</c15:sqref>
                        </c15:formulaRef>
                      </c:ext>
                    </c:extLst>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numRef>
                </c:cat>
                <c:val>
                  <c:numRef>
                    <c:extLst xmlns:c15="http://schemas.microsoft.com/office/drawing/2012/chart">
                      <c:ext xmlns:c15="http://schemas.microsoft.com/office/drawing/2012/chart" uri="{02D57815-91ED-43cb-92C2-25804820EDAC}">
                        <c15:formulaRef>
                          <c15:sqref>Injectoren!$Q$10:$AM$10</c15:sqref>
                        </c15:formulaRef>
                      </c:ext>
                    </c:extLst>
                    <c:numCache>
                      <c:formatCode>General</c:formatCode>
                      <c:ptCount val="23"/>
                    </c:numCache>
                  </c:numRef>
                </c:val>
                <c:extLst xmlns:c15="http://schemas.microsoft.com/office/drawing/2012/chart">
                  <c:ext xmlns:c16="http://schemas.microsoft.com/office/drawing/2014/chart" uri="{C3380CC4-5D6E-409C-BE32-E72D297353CC}">
                    <c16:uniqueId val="{00000008-3D3C-4CD7-AFB7-1B84C83142EF}"/>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Injectoren!$P$11</c15:sqref>
                        </c15:formulaRef>
                      </c:ext>
                    </c:extLst>
                    <c:strCache>
                      <c:ptCount val="1"/>
                      <c:pt idx="0">
                        <c:v>MILDE MASTITIS</c:v>
                      </c:pt>
                    </c:strCache>
                  </c:strRef>
                </c:tx>
                <c:spPr>
                  <a:solidFill>
                    <a:schemeClr val="accent4">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Injectoren!$Q$2:$AM$2</c15:sqref>
                        </c15:formulaRef>
                      </c:ext>
                    </c:extLst>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numRef>
                </c:cat>
                <c:val>
                  <c:numRef>
                    <c:extLst xmlns:c15="http://schemas.microsoft.com/office/drawing/2012/chart">
                      <c:ext xmlns:c15="http://schemas.microsoft.com/office/drawing/2012/chart" uri="{02D57815-91ED-43cb-92C2-25804820EDAC}">
                        <c15:formulaRef>
                          <c15:sqref>Injectoren!$Q$11:$AM$11</c15:sqref>
                        </c15:formulaRef>
                      </c:ext>
                    </c:extLst>
                    <c:numCache>
                      <c:formatCode>General</c:formatCode>
                      <c:ptCount val="23"/>
                    </c:numCache>
                  </c:numRef>
                </c:val>
                <c:extLst xmlns:c15="http://schemas.microsoft.com/office/drawing/2012/chart">
                  <c:ext xmlns:c16="http://schemas.microsoft.com/office/drawing/2014/chart" uri="{C3380CC4-5D6E-409C-BE32-E72D297353CC}">
                    <c16:uniqueId val="{00000009-3D3C-4CD7-AFB7-1B84C83142EF}"/>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Injectoren!$P$12</c15:sqref>
                        </c15:formulaRef>
                      </c:ext>
                    </c:extLst>
                    <c:strCache>
                      <c:ptCount val="1"/>
                      <c:pt idx="0">
                        <c:v>DROOGZETTERS</c:v>
                      </c:pt>
                    </c:strCache>
                  </c:strRef>
                </c:tx>
                <c:spPr>
                  <a:solidFill>
                    <a:schemeClr val="accent5">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Injectoren!$Q$2:$AM$2</c15:sqref>
                        </c15:formulaRef>
                      </c:ext>
                    </c:extLst>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numRef>
                </c:cat>
                <c:val>
                  <c:numRef>
                    <c:extLst xmlns:c15="http://schemas.microsoft.com/office/drawing/2012/chart">
                      <c:ext xmlns:c15="http://schemas.microsoft.com/office/drawing/2012/chart" uri="{02D57815-91ED-43cb-92C2-25804820EDAC}">
                        <c15:formulaRef>
                          <c15:sqref>Injectoren!$Q$12:$AM$12</c15:sqref>
                        </c15:formulaRef>
                      </c:ext>
                    </c:extLst>
                    <c:numCache>
                      <c:formatCode>General</c:formatCode>
                      <c:ptCount val="23"/>
                      <c:pt idx="1">
                        <c:v>60</c:v>
                      </c:pt>
                      <c:pt idx="6">
                        <c:v>60</c:v>
                      </c:pt>
                      <c:pt idx="7">
                        <c:v>60</c:v>
                      </c:pt>
                      <c:pt idx="12">
                        <c:v>60</c:v>
                      </c:pt>
                      <c:pt idx="13">
                        <c:v>80</c:v>
                      </c:pt>
                      <c:pt idx="17">
                        <c:v>60</c:v>
                      </c:pt>
                      <c:pt idx="21">
                        <c:v>48</c:v>
                      </c:pt>
                    </c:numCache>
                  </c:numRef>
                </c:val>
                <c:extLst xmlns:c15="http://schemas.microsoft.com/office/drawing/2012/chart">
                  <c:ext xmlns:c16="http://schemas.microsoft.com/office/drawing/2014/chart" uri="{C3380CC4-5D6E-409C-BE32-E72D297353CC}">
                    <c16:uniqueId val="{0000000A-3D3C-4CD7-AFB7-1B84C83142EF}"/>
                  </c:ext>
                </c:extLst>
              </c15:ser>
            </c15:filteredBarSeries>
          </c:ext>
        </c:extLst>
      </c:barChart>
      <c:dateAx>
        <c:axId val="186151564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61516480"/>
        <c:crosses val="autoZero"/>
        <c:auto val="1"/>
        <c:lblOffset val="100"/>
        <c:baseTimeUnit val="months"/>
      </c:dateAx>
      <c:valAx>
        <c:axId val="1861516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61515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AANTAL BEHANDELINGEN</a:t>
            </a:r>
            <a:r>
              <a:rPr lang="nl-NL" baseline="0"/>
              <a:t> obv AFNAME INJECTOREN</a:t>
            </a:r>
            <a:endParaRPr lang="nl-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Injectoren!$P$3</c:f>
              <c:strCache>
                <c:ptCount val="1"/>
                <c:pt idx="0">
                  <c:v>UBROPEN</c:v>
                </c:pt>
              </c:strCache>
            </c:strRef>
          </c:tx>
          <c:spPr>
            <a:solidFill>
              <a:schemeClr val="accent1"/>
            </a:solidFill>
            <a:ln>
              <a:noFill/>
            </a:ln>
            <a:effectLst/>
          </c:spPr>
          <c:invertIfNegative val="0"/>
          <c:cat>
            <c:numRef>
              <c:f>Injectoren!$Q$2:$AM$2</c:f>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numRef>
          </c:cat>
          <c:val>
            <c:numRef>
              <c:f>Injectoren!$Q$3:$AM$3</c:f>
            </c:numRef>
          </c:val>
          <c:extLst xmlns:c15="http://schemas.microsoft.com/office/drawing/2012/chart">
            <c:ext xmlns:c16="http://schemas.microsoft.com/office/drawing/2014/chart" uri="{C3380CC4-5D6E-409C-BE32-E72D297353CC}">
              <c16:uniqueId val="{00000000-481E-444B-9FA2-83E910D5401F}"/>
            </c:ext>
          </c:extLst>
        </c:ser>
        <c:ser>
          <c:idx val="2"/>
          <c:order val="2"/>
          <c:tx>
            <c:strRef>
              <c:f>Injectoren!$P$5</c:f>
              <c:strCache>
                <c:ptCount val="1"/>
                <c:pt idx="0">
                  <c:v>UBROLEXIN</c:v>
                </c:pt>
              </c:strCache>
            </c:strRef>
          </c:tx>
          <c:spPr>
            <a:solidFill>
              <a:schemeClr val="accent3"/>
            </a:solidFill>
            <a:ln>
              <a:noFill/>
            </a:ln>
            <a:effectLst/>
          </c:spPr>
          <c:invertIfNegative val="0"/>
          <c:cat>
            <c:numRef>
              <c:f>Injectoren!$Q$2:$AM$2</c:f>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numRef>
          </c:cat>
          <c:val>
            <c:numRef>
              <c:f>Injectoren!$Q$5:$AM$5</c:f>
            </c:numRef>
          </c:val>
          <c:extLst xmlns:c15="http://schemas.microsoft.com/office/drawing/2012/chart">
            <c:ext xmlns:c16="http://schemas.microsoft.com/office/drawing/2014/chart" uri="{C3380CC4-5D6E-409C-BE32-E72D297353CC}">
              <c16:uniqueId val="{00000001-481E-444B-9FA2-83E910D5401F}"/>
            </c:ext>
          </c:extLst>
        </c:ser>
        <c:ser>
          <c:idx val="3"/>
          <c:order val="3"/>
          <c:tx>
            <c:strRef>
              <c:f>Injectoren!$P$6</c:f>
              <c:strCache>
                <c:ptCount val="1"/>
                <c:pt idx="0">
                  <c:v>ORB LACTATION</c:v>
                </c:pt>
              </c:strCache>
            </c:strRef>
          </c:tx>
          <c:spPr>
            <a:solidFill>
              <a:schemeClr val="accent4"/>
            </a:solidFill>
            <a:ln>
              <a:noFill/>
            </a:ln>
            <a:effectLst/>
          </c:spPr>
          <c:invertIfNegative val="0"/>
          <c:cat>
            <c:numRef>
              <c:f>Injectoren!$Q$2:$AM$2</c:f>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numRef>
          </c:cat>
          <c:val>
            <c:numRef>
              <c:f>Injectoren!$Q$6:$AM$6</c:f>
            </c:numRef>
          </c:val>
          <c:extLst xmlns:c15="http://schemas.microsoft.com/office/drawing/2012/chart">
            <c:ext xmlns:c16="http://schemas.microsoft.com/office/drawing/2014/chart" uri="{C3380CC4-5D6E-409C-BE32-E72D297353CC}">
              <c16:uniqueId val="{00000002-481E-444B-9FA2-83E910D5401F}"/>
            </c:ext>
          </c:extLst>
        </c:ser>
        <c:ser>
          <c:idx val="5"/>
          <c:order val="5"/>
          <c:tx>
            <c:strRef>
              <c:f>Injectoren!$P$8</c:f>
              <c:strCache>
                <c:ptCount val="1"/>
                <c:pt idx="0">
                  <c:v>MAMYZIN 10gr</c:v>
                </c:pt>
              </c:strCache>
            </c:strRef>
          </c:tx>
          <c:spPr>
            <a:solidFill>
              <a:schemeClr val="accent6"/>
            </a:solidFill>
            <a:ln>
              <a:noFill/>
            </a:ln>
            <a:effectLst/>
          </c:spPr>
          <c:invertIfNegative val="0"/>
          <c:cat>
            <c:numRef>
              <c:f>Injectoren!$Q$2:$AM$2</c:f>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numRef>
          </c:cat>
          <c:val>
            <c:numRef>
              <c:f>Injectoren!$Q$8:$AM$8</c:f>
            </c:numRef>
          </c:val>
          <c:extLst>
            <c:ext xmlns:c16="http://schemas.microsoft.com/office/drawing/2014/chart" uri="{C3380CC4-5D6E-409C-BE32-E72D297353CC}">
              <c16:uniqueId val="{00000003-481E-444B-9FA2-83E910D5401F}"/>
            </c:ext>
          </c:extLst>
        </c:ser>
        <c:ser>
          <c:idx val="6"/>
          <c:order val="6"/>
          <c:tx>
            <c:strRef>
              <c:f>Injectoren!#REF!</c:f>
              <c:strCache>
                <c:ptCount val="1"/>
                <c:pt idx="0">
                  <c:v>#REF!</c:v>
                </c:pt>
              </c:strCache>
              <c:extLst xmlns:c15="http://schemas.microsoft.com/office/drawing/2012/chart"/>
            </c:strRef>
          </c:tx>
          <c:spPr>
            <a:solidFill>
              <a:schemeClr val="accent1">
                <a:lumMod val="60000"/>
              </a:schemeClr>
            </a:solidFill>
            <a:ln>
              <a:noFill/>
            </a:ln>
            <a:effectLst/>
          </c:spPr>
          <c:invertIfNegative val="0"/>
          <c:cat>
            <c:numRef>
              <c:f>Injectoren!$Q$2:$AM$2</c:f>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extLst xmlns:c15="http://schemas.microsoft.com/office/drawing/2012/chart"/>
            </c:numRef>
          </c:cat>
          <c:val>
            <c:numRef>
              <c:f>Injectoren!#REF!</c:f>
              <c:numCache>
                <c:formatCode>General</c:formatCode>
                <c:ptCount val="1"/>
                <c:pt idx="0">
                  <c:v>1</c:v>
                </c:pt>
              </c:numCache>
              <c:extLst xmlns:c15="http://schemas.microsoft.com/office/drawing/2012/chart"/>
            </c:numRef>
          </c:val>
          <c:extLst xmlns:c15="http://schemas.microsoft.com/office/drawing/2012/chart">
            <c:ext xmlns:c16="http://schemas.microsoft.com/office/drawing/2014/chart" uri="{C3380CC4-5D6E-409C-BE32-E72D297353CC}">
              <c16:uniqueId val="{00000004-481E-444B-9FA2-83E910D5401F}"/>
            </c:ext>
          </c:extLst>
        </c:ser>
        <c:ser>
          <c:idx val="7"/>
          <c:order val="7"/>
          <c:tx>
            <c:strRef>
              <c:f>Injectoren!$P$9</c:f>
              <c:strCache>
                <c:ptCount val="1"/>
                <c:pt idx="0">
                  <c:v>MASTITIS BEHANDELDAGEN</c:v>
                </c:pt>
              </c:strCache>
            </c:strRef>
          </c:tx>
          <c:spPr>
            <a:solidFill>
              <a:schemeClr val="accent2">
                <a:lumMod val="60000"/>
              </a:schemeClr>
            </a:solidFill>
            <a:ln>
              <a:noFill/>
            </a:ln>
            <a:effectLst/>
          </c:spPr>
          <c:invertIfNegative val="0"/>
          <c:cat>
            <c:numRef>
              <c:f>Injectoren!$Q$2:$AM$2</c:f>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numRef>
          </c:cat>
          <c:val>
            <c:numRef>
              <c:f>Injectoren!$Q$9:$AM$9</c:f>
              <c:numCache>
                <c:formatCode>General</c:formatCode>
                <c:ptCount val="23"/>
                <c:pt idx="0">
                  <c:v>6</c:v>
                </c:pt>
                <c:pt idx="1">
                  <c:v>6</c:v>
                </c:pt>
                <c:pt idx="2">
                  <c:v>6</c:v>
                </c:pt>
                <c:pt idx="3">
                  <c:v>6</c:v>
                </c:pt>
                <c:pt idx="5">
                  <c:v>6</c:v>
                </c:pt>
                <c:pt idx="6">
                  <c:v>6</c:v>
                </c:pt>
                <c:pt idx="9">
                  <c:v>20</c:v>
                </c:pt>
                <c:pt idx="10">
                  <c:v>12</c:v>
                </c:pt>
                <c:pt idx="12">
                  <c:v>12</c:v>
                </c:pt>
              </c:numCache>
            </c:numRef>
          </c:val>
          <c:extLst>
            <c:ext xmlns:c16="http://schemas.microsoft.com/office/drawing/2014/chart" uri="{C3380CC4-5D6E-409C-BE32-E72D297353CC}">
              <c16:uniqueId val="{00000005-481E-444B-9FA2-83E910D5401F}"/>
            </c:ext>
          </c:extLst>
        </c:ser>
        <c:dLbls>
          <c:showLegendKey val="0"/>
          <c:showVal val="0"/>
          <c:showCatName val="0"/>
          <c:showSerName val="0"/>
          <c:showPercent val="0"/>
          <c:showBubbleSize val="0"/>
        </c:dLbls>
        <c:gapWidth val="219"/>
        <c:overlap val="-27"/>
        <c:axId val="1861515648"/>
        <c:axId val="1861516480"/>
        <c:extLst>
          <c:ext xmlns:c15="http://schemas.microsoft.com/office/drawing/2012/chart" uri="{02D57815-91ED-43cb-92C2-25804820EDAC}">
            <c15:filteredBarSeries>
              <c15:ser>
                <c:idx val="1"/>
                <c:order val="1"/>
                <c:tx>
                  <c:strRef>
                    <c:extLst>
                      <c:ext uri="{02D57815-91ED-43cb-92C2-25804820EDAC}">
                        <c15:formulaRef>
                          <c15:sqref>Injectoren!$P$4</c15:sqref>
                        </c15:formulaRef>
                      </c:ext>
                    </c:extLst>
                    <c:strCache>
                      <c:ptCount val="1"/>
                      <c:pt idx="0">
                        <c:v>AVULOXIL</c:v>
                      </c:pt>
                    </c:strCache>
                  </c:strRef>
                </c:tx>
                <c:spPr>
                  <a:solidFill>
                    <a:schemeClr val="accent2"/>
                  </a:solidFill>
                  <a:ln>
                    <a:noFill/>
                  </a:ln>
                  <a:effectLst/>
                </c:spPr>
                <c:invertIfNegative val="0"/>
                <c:cat>
                  <c:numRef>
                    <c:extLst>
                      <c:ext uri="{02D57815-91ED-43cb-92C2-25804820EDAC}">
                        <c15:formulaRef>
                          <c15:sqref>Injectoren!$Q$2:$AM$2</c15:sqref>
                        </c15:formulaRef>
                      </c:ext>
                    </c:extLst>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numRef>
                </c:cat>
                <c:val>
                  <c:numRef>
                    <c:extLst>
                      <c:ext uri="{02D57815-91ED-43cb-92C2-25804820EDAC}">
                        <c15:formulaRef>
                          <c15:sqref>Injectoren!$Q$4:$AM$4</c15:sqref>
                        </c15:formulaRef>
                      </c:ext>
                    </c:extLst>
                    <c:numCache>
                      <c:formatCode>General</c:formatCode>
                      <c:ptCount val="23"/>
                      <c:pt idx="0">
                        <c:v>12</c:v>
                      </c:pt>
                      <c:pt idx="1">
                        <c:v>12</c:v>
                      </c:pt>
                      <c:pt idx="2">
                        <c:v>12</c:v>
                      </c:pt>
                      <c:pt idx="3">
                        <c:v>12</c:v>
                      </c:pt>
                      <c:pt idx="5">
                        <c:v>12</c:v>
                      </c:pt>
                      <c:pt idx="6">
                        <c:v>12</c:v>
                      </c:pt>
                      <c:pt idx="9">
                        <c:v>12</c:v>
                      </c:pt>
                    </c:numCache>
                  </c:numRef>
                </c:val>
                <c:extLst>
                  <c:ext xmlns:c16="http://schemas.microsoft.com/office/drawing/2014/chart" uri="{C3380CC4-5D6E-409C-BE32-E72D297353CC}">
                    <c16:uniqueId val="{00000006-481E-444B-9FA2-83E910D5401F}"/>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Injectoren!$P$7</c15:sqref>
                        </c15:formulaRef>
                      </c:ext>
                    </c:extLst>
                    <c:strCache>
                      <c:ptCount val="1"/>
                      <c:pt idx="0">
                        <c:v>ALBIOTIC FORMULA</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Injectoren!$Q$2:$AM$2</c15:sqref>
                        </c15:formulaRef>
                      </c:ext>
                    </c:extLst>
                    <c:numCache>
                      <c:formatCode>mmm\-yy</c:formatCode>
                      <c:ptCount val="23"/>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pt idx="21">
                        <c:v>45748</c:v>
                      </c:pt>
                      <c:pt idx="22">
                        <c:v>45778</c:v>
                      </c:pt>
                    </c:numCache>
                  </c:numRef>
                </c:cat>
                <c:val>
                  <c:numRef>
                    <c:extLst xmlns:c15="http://schemas.microsoft.com/office/drawing/2012/chart">
                      <c:ext xmlns:c15="http://schemas.microsoft.com/office/drawing/2012/chart" uri="{02D57815-91ED-43cb-92C2-25804820EDAC}">
                        <c15:formulaRef>
                          <c15:sqref>Injectoren!$Q$7:$AM$7</c15:sqref>
                        </c15:formulaRef>
                      </c:ext>
                    </c:extLst>
                    <c:numCache>
                      <c:formatCode>General</c:formatCode>
                      <c:ptCount val="23"/>
                      <c:pt idx="9">
                        <c:v>27</c:v>
                      </c:pt>
                      <c:pt idx="10">
                        <c:v>24</c:v>
                      </c:pt>
                      <c:pt idx="12">
                        <c:v>24</c:v>
                      </c:pt>
                    </c:numCache>
                  </c:numRef>
                </c:val>
                <c:extLst xmlns:c15="http://schemas.microsoft.com/office/drawing/2012/chart">
                  <c:ext xmlns:c16="http://schemas.microsoft.com/office/drawing/2014/chart" uri="{C3380CC4-5D6E-409C-BE32-E72D297353CC}">
                    <c16:uniqueId val="{00000007-481E-444B-9FA2-83E910D5401F}"/>
                  </c:ext>
                </c:extLst>
              </c15:ser>
            </c15:filteredBarSeries>
          </c:ext>
        </c:extLst>
      </c:barChart>
      <c:dateAx>
        <c:axId val="186151564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61516480"/>
        <c:crosses val="autoZero"/>
        <c:auto val="1"/>
        <c:lblOffset val="100"/>
        <c:baseTimeUnit val="months"/>
      </c:dateAx>
      <c:valAx>
        <c:axId val="1861516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61515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sz="2400"/>
              <a:t>Tankcelgetal</a:t>
            </a:r>
            <a:endParaRPr lang="nl-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MastitisEvaluatie!$A$3</c:f>
              <c:strCache>
                <c:ptCount val="1"/>
                <c:pt idx="0">
                  <c:v>Voor vaccinatie</c:v>
                </c:pt>
              </c:strCache>
            </c:strRef>
          </c:tx>
          <c:spPr>
            <a:solidFill>
              <a:schemeClr val="accent1"/>
            </a:solidFill>
            <a:ln>
              <a:noFill/>
            </a:ln>
            <a:effectLst/>
          </c:spPr>
          <c:invertIfNegative val="0"/>
          <c:cat>
            <c:strRef>
              <c:f>MastitisEvaluatie!$B$2:$N$2</c:f>
              <c:strCache>
                <c:ptCount val="13"/>
                <c:pt idx="0">
                  <c:v>april</c:v>
                </c:pt>
                <c:pt idx="1">
                  <c:v>mei</c:v>
                </c:pt>
                <c:pt idx="2">
                  <c:v>juni</c:v>
                </c:pt>
                <c:pt idx="3">
                  <c:v>juli</c:v>
                </c:pt>
                <c:pt idx="4">
                  <c:v>augustus</c:v>
                </c:pt>
                <c:pt idx="5">
                  <c:v>september</c:v>
                </c:pt>
                <c:pt idx="6">
                  <c:v>oktober</c:v>
                </c:pt>
                <c:pt idx="7">
                  <c:v>november</c:v>
                </c:pt>
                <c:pt idx="8">
                  <c:v>december</c:v>
                </c:pt>
                <c:pt idx="9">
                  <c:v>januari</c:v>
                </c:pt>
                <c:pt idx="10">
                  <c:v>februari</c:v>
                </c:pt>
                <c:pt idx="11">
                  <c:v>maart</c:v>
                </c:pt>
                <c:pt idx="12">
                  <c:v>april</c:v>
                </c:pt>
              </c:strCache>
            </c:strRef>
          </c:cat>
          <c:val>
            <c:numRef>
              <c:f>MastitisEvaluatie!$B$3:$N$3</c:f>
              <c:numCache>
                <c:formatCode>General</c:formatCode>
                <c:ptCount val="13"/>
                <c:pt idx="0">
                  <c:v>260</c:v>
                </c:pt>
                <c:pt idx="1">
                  <c:v>276</c:v>
                </c:pt>
                <c:pt idx="2">
                  <c:v>269</c:v>
                </c:pt>
                <c:pt idx="3">
                  <c:v>394</c:v>
                </c:pt>
                <c:pt idx="4">
                  <c:v>344</c:v>
                </c:pt>
                <c:pt idx="5">
                  <c:v>272</c:v>
                </c:pt>
                <c:pt idx="6">
                  <c:v>269</c:v>
                </c:pt>
                <c:pt idx="7">
                  <c:v>227</c:v>
                </c:pt>
                <c:pt idx="8">
                  <c:v>257</c:v>
                </c:pt>
                <c:pt idx="9">
                  <c:v>327</c:v>
                </c:pt>
                <c:pt idx="10">
                  <c:v>292</c:v>
                </c:pt>
                <c:pt idx="11">
                  <c:v>202</c:v>
                </c:pt>
              </c:numCache>
            </c:numRef>
          </c:val>
          <c:extLst>
            <c:ext xmlns:c16="http://schemas.microsoft.com/office/drawing/2014/chart" uri="{C3380CC4-5D6E-409C-BE32-E72D297353CC}">
              <c16:uniqueId val="{00000000-3158-40EC-963C-E4C64D52AE9E}"/>
            </c:ext>
          </c:extLst>
        </c:ser>
        <c:ser>
          <c:idx val="1"/>
          <c:order val="1"/>
          <c:tx>
            <c:strRef>
              <c:f>MastitisEvaluatie!$A$4</c:f>
              <c:strCache>
                <c:ptCount val="1"/>
                <c:pt idx="0">
                  <c:v>Vaccinatie</c:v>
                </c:pt>
              </c:strCache>
            </c:strRef>
          </c:tx>
          <c:spPr>
            <a:solidFill>
              <a:schemeClr val="accent2"/>
            </a:solidFill>
            <a:ln>
              <a:noFill/>
            </a:ln>
            <a:effectLst/>
          </c:spPr>
          <c:invertIfNegative val="0"/>
          <c:cat>
            <c:strRef>
              <c:f>MastitisEvaluatie!$B$2:$N$2</c:f>
              <c:strCache>
                <c:ptCount val="13"/>
                <c:pt idx="0">
                  <c:v>april</c:v>
                </c:pt>
                <c:pt idx="1">
                  <c:v>mei</c:v>
                </c:pt>
                <c:pt idx="2">
                  <c:v>juni</c:v>
                </c:pt>
                <c:pt idx="3">
                  <c:v>juli</c:v>
                </c:pt>
                <c:pt idx="4">
                  <c:v>augustus</c:v>
                </c:pt>
                <c:pt idx="5">
                  <c:v>september</c:v>
                </c:pt>
                <c:pt idx="6">
                  <c:v>oktober</c:v>
                </c:pt>
                <c:pt idx="7">
                  <c:v>november</c:v>
                </c:pt>
                <c:pt idx="8">
                  <c:v>december</c:v>
                </c:pt>
                <c:pt idx="9">
                  <c:v>januari</c:v>
                </c:pt>
                <c:pt idx="10">
                  <c:v>februari</c:v>
                </c:pt>
                <c:pt idx="11">
                  <c:v>maart</c:v>
                </c:pt>
                <c:pt idx="12">
                  <c:v>april</c:v>
                </c:pt>
              </c:strCache>
            </c:strRef>
          </c:cat>
          <c:val>
            <c:numRef>
              <c:f>MastitisEvaluatie!$B$4:$N$4</c:f>
              <c:numCache>
                <c:formatCode>General</c:formatCode>
                <c:ptCount val="13"/>
                <c:pt idx="0">
                  <c:v>274</c:v>
                </c:pt>
                <c:pt idx="1">
                  <c:v>297</c:v>
                </c:pt>
                <c:pt idx="2">
                  <c:v>189</c:v>
                </c:pt>
                <c:pt idx="3">
                  <c:v>223</c:v>
                </c:pt>
                <c:pt idx="4">
                  <c:v>251</c:v>
                </c:pt>
                <c:pt idx="5">
                  <c:v>161</c:v>
                </c:pt>
                <c:pt idx="6">
                  <c:v>196</c:v>
                </c:pt>
                <c:pt idx="7">
                  <c:v>125</c:v>
                </c:pt>
                <c:pt idx="8">
                  <c:v>156</c:v>
                </c:pt>
                <c:pt idx="9">
                  <c:v>107</c:v>
                </c:pt>
                <c:pt idx="10">
                  <c:v>93</c:v>
                </c:pt>
                <c:pt idx="11">
                  <c:v>177</c:v>
                </c:pt>
                <c:pt idx="12">
                  <c:v>227</c:v>
                </c:pt>
              </c:numCache>
            </c:numRef>
          </c:val>
          <c:extLst>
            <c:ext xmlns:c16="http://schemas.microsoft.com/office/drawing/2014/chart" uri="{C3380CC4-5D6E-409C-BE32-E72D297353CC}">
              <c16:uniqueId val="{00000001-3158-40EC-963C-E4C64D52AE9E}"/>
            </c:ext>
          </c:extLst>
        </c:ser>
        <c:dLbls>
          <c:showLegendKey val="0"/>
          <c:showVal val="0"/>
          <c:showCatName val="0"/>
          <c:showSerName val="0"/>
          <c:showPercent val="0"/>
          <c:showBubbleSize val="0"/>
        </c:dLbls>
        <c:gapWidth val="219"/>
        <c:overlap val="-27"/>
        <c:axId val="542157720"/>
        <c:axId val="542152680"/>
      </c:barChart>
      <c:catAx>
        <c:axId val="542157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42152680"/>
        <c:crosses val="autoZero"/>
        <c:auto val="1"/>
        <c:lblAlgn val="ctr"/>
        <c:lblOffset val="100"/>
        <c:noMultiLvlLbl val="0"/>
      </c:catAx>
      <c:valAx>
        <c:axId val="542152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42157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Celgetal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PIR!$B$1</c:f>
              <c:strCache>
                <c:ptCount val="1"/>
                <c:pt idx="0">
                  <c:v>april-24</c:v>
                </c:pt>
              </c:strCache>
            </c:strRef>
          </c:tx>
          <c:spPr>
            <a:solidFill>
              <a:schemeClr val="accent1"/>
            </a:solidFill>
            <a:ln>
              <a:noFill/>
            </a:ln>
            <a:effectLst/>
          </c:spPr>
          <c:invertIfNegative val="0"/>
          <c:cat>
            <c:strRef>
              <c:f>(PIR!$A$10:$A$13,PIR!$A$15:$A$18,PIR!$A$20,PIR!$A$30)</c:f>
              <c:strCache>
                <c:ptCount val="9"/>
                <c:pt idx="0">
                  <c:v>% attentie celgetal jaar</c:v>
                </c:pt>
                <c:pt idx="1">
                  <c:v>% attentie celgetal 1/2 jaar</c:v>
                </c:pt>
                <c:pt idx="2">
                  <c:v>% attentie celgetal kwartaal</c:v>
                </c:pt>
                <c:pt idx="3">
                  <c:v>% attentie celgetal huidig</c:v>
                </c:pt>
                <c:pt idx="4">
                  <c:v>% nieuw jaar</c:v>
                </c:pt>
                <c:pt idx="5">
                  <c:v>% nieuw halfjaar</c:v>
                </c:pt>
                <c:pt idx="6">
                  <c:v>% nieuw kwartaal</c:v>
                </c:pt>
                <c:pt idx="7">
                  <c:v>% nieuw huidig</c:v>
                </c:pt>
                <c:pt idx="8">
                  <c:v>% verhoogd na afkalven</c:v>
                </c:pt>
              </c:strCache>
              <c:extLst/>
            </c:strRef>
          </c:cat>
          <c:val>
            <c:numRef>
              <c:f>(PIR!$B$10:$B$13,PIR!$B$15:$B$18,PIR!$B$20,PIR!$B$30)</c:f>
              <c:numCache>
                <c:formatCode>0%</c:formatCode>
                <c:ptCount val="9"/>
                <c:pt idx="0">
                  <c:v>0.27</c:v>
                </c:pt>
                <c:pt idx="1">
                  <c:v>0.21</c:v>
                </c:pt>
                <c:pt idx="2">
                  <c:v>0.22</c:v>
                </c:pt>
                <c:pt idx="3">
                  <c:v>0.28999999999999998</c:v>
                </c:pt>
                <c:pt idx="4">
                  <c:v>0.15</c:v>
                </c:pt>
                <c:pt idx="5">
                  <c:v>0.12</c:v>
                </c:pt>
                <c:pt idx="6">
                  <c:v>0.14000000000000001</c:v>
                </c:pt>
                <c:pt idx="7">
                  <c:v>0.19</c:v>
                </c:pt>
                <c:pt idx="8">
                  <c:v>0.28000000000000003</c:v>
                </c:pt>
              </c:numCache>
              <c:extLst/>
            </c:numRef>
          </c:val>
          <c:extLst>
            <c:ext xmlns:c16="http://schemas.microsoft.com/office/drawing/2014/chart" uri="{C3380CC4-5D6E-409C-BE32-E72D297353CC}">
              <c16:uniqueId val="{00000000-FD32-4CF1-B074-2071FB60B1E9}"/>
            </c:ext>
          </c:extLst>
        </c:ser>
        <c:ser>
          <c:idx val="1"/>
          <c:order val="1"/>
          <c:tx>
            <c:strRef>
              <c:f>PIR!$C$1</c:f>
              <c:strCache>
                <c:ptCount val="1"/>
                <c:pt idx="0">
                  <c:v>april-25</c:v>
                </c:pt>
              </c:strCache>
            </c:strRef>
          </c:tx>
          <c:spPr>
            <a:solidFill>
              <a:schemeClr val="accent2"/>
            </a:solidFill>
            <a:ln>
              <a:noFill/>
            </a:ln>
            <a:effectLst/>
          </c:spPr>
          <c:invertIfNegative val="0"/>
          <c:cat>
            <c:strRef>
              <c:f>(PIR!$A$10:$A$13,PIR!$A$15:$A$18,PIR!$A$20,PIR!$A$30)</c:f>
              <c:strCache>
                <c:ptCount val="9"/>
                <c:pt idx="0">
                  <c:v>% attentie celgetal jaar</c:v>
                </c:pt>
                <c:pt idx="1">
                  <c:v>% attentie celgetal 1/2 jaar</c:v>
                </c:pt>
                <c:pt idx="2">
                  <c:v>% attentie celgetal kwartaal</c:v>
                </c:pt>
                <c:pt idx="3">
                  <c:v>% attentie celgetal huidig</c:v>
                </c:pt>
                <c:pt idx="4">
                  <c:v>% nieuw jaar</c:v>
                </c:pt>
                <c:pt idx="5">
                  <c:v>% nieuw halfjaar</c:v>
                </c:pt>
                <c:pt idx="6">
                  <c:v>% nieuw kwartaal</c:v>
                </c:pt>
                <c:pt idx="7">
                  <c:v>% nieuw huidig</c:v>
                </c:pt>
                <c:pt idx="8">
                  <c:v>% verhoogd na afkalven</c:v>
                </c:pt>
              </c:strCache>
              <c:extLst/>
            </c:strRef>
          </c:cat>
          <c:val>
            <c:numRef>
              <c:f>(PIR!$C$10:$C$13,PIR!$C$15:$C$18,PIR!$C$20,PIR!$C$30)</c:f>
              <c:numCache>
                <c:formatCode>0%</c:formatCode>
                <c:ptCount val="9"/>
                <c:pt idx="0">
                  <c:v>0.17</c:v>
                </c:pt>
                <c:pt idx="1">
                  <c:v>0.16</c:v>
                </c:pt>
                <c:pt idx="2">
                  <c:v>0.18</c:v>
                </c:pt>
                <c:pt idx="3">
                  <c:v>0.19</c:v>
                </c:pt>
                <c:pt idx="4">
                  <c:v>0.11</c:v>
                </c:pt>
                <c:pt idx="5">
                  <c:v>0.12</c:v>
                </c:pt>
                <c:pt idx="6">
                  <c:v>0.13</c:v>
                </c:pt>
                <c:pt idx="7">
                  <c:v>0.13</c:v>
                </c:pt>
                <c:pt idx="8">
                  <c:v>0.33</c:v>
                </c:pt>
              </c:numCache>
              <c:extLst/>
            </c:numRef>
          </c:val>
          <c:extLst>
            <c:ext xmlns:c16="http://schemas.microsoft.com/office/drawing/2014/chart" uri="{C3380CC4-5D6E-409C-BE32-E72D297353CC}">
              <c16:uniqueId val="{00000001-FD32-4CF1-B074-2071FB60B1E9}"/>
            </c:ext>
          </c:extLst>
        </c:ser>
        <c:dLbls>
          <c:showLegendKey val="0"/>
          <c:showVal val="0"/>
          <c:showCatName val="0"/>
          <c:showSerName val="0"/>
          <c:showPercent val="0"/>
          <c:showBubbleSize val="0"/>
        </c:dLbls>
        <c:gapWidth val="219"/>
        <c:overlap val="-27"/>
        <c:axId val="1800716144"/>
        <c:axId val="1800718544"/>
      </c:barChart>
      <c:catAx>
        <c:axId val="180071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0"/>
          <a:lstStyle/>
          <a:p>
            <a:pPr>
              <a:defRPr sz="900" b="0" i="0" u="none" strike="noStrike" kern="1200" baseline="0">
                <a:solidFill>
                  <a:schemeClr val="tx1">
                    <a:lumMod val="65000"/>
                    <a:lumOff val="35000"/>
                  </a:schemeClr>
                </a:solidFill>
                <a:latin typeface="+mn-lt"/>
                <a:ea typeface="+mn-ea"/>
                <a:cs typeface="+mn-cs"/>
              </a:defRPr>
            </a:pPr>
            <a:endParaRPr lang="nl-NL"/>
          </a:p>
        </c:txPr>
        <c:crossAx val="1800718544"/>
        <c:crosses val="autoZero"/>
        <c:auto val="1"/>
        <c:lblAlgn val="ctr"/>
        <c:lblOffset val="100"/>
        <c:noMultiLvlLbl val="0"/>
      </c:catAx>
      <c:valAx>
        <c:axId val="1800718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071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Celgetal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PIR!$B$1</c:f>
              <c:strCache>
                <c:ptCount val="1"/>
                <c:pt idx="0">
                  <c:v>april-24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(PIR!$A$21,PIR!$A$23,PIR!$A$25)</c:f>
              <c:strCache>
                <c:ptCount val="3"/>
                <c:pt idx="0">
                  <c:v>celgetal vaarzen</c:v>
                </c:pt>
                <c:pt idx="1">
                  <c:v>celgetal tweedekalfs</c:v>
                </c:pt>
                <c:pt idx="2">
                  <c:v>celgetal oudere koeien</c:v>
                </c:pt>
              </c:strCache>
              <c:extLst/>
            </c:strRef>
          </c:cat>
          <c:val>
            <c:numRef>
              <c:f>(PIR!$B$21,PIR!$B$23,PIR!$B$25)</c:f>
              <c:numCache>
                <c:formatCode>0</c:formatCode>
                <c:ptCount val="3"/>
                <c:pt idx="0" formatCode="General">
                  <c:v>212</c:v>
                </c:pt>
                <c:pt idx="1">
                  <c:v>252</c:v>
                </c:pt>
                <c:pt idx="2">
                  <c:v>308</c:v>
                </c:pt>
              </c:numCache>
              <c:extLst/>
            </c:numRef>
          </c:val>
          <c:extLst>
            <c:ext xmlns:c16="http://schemas.microsoft.com/office/drawing/2014/chart" uri="{C3380CC4-5D6E-409C-BE32-E72D297353CC}">
              <c16:uniqueId val="{00000000-C12B-4160-AA24-1187EC83B2AF}"/>
            </c:ext>
          </c:extLst>
        </c:ser>
        <c:ser>
          <c:idx val="1"/>
          <c:order val="1"/>
          <c:tx>
            <c:strRef>
              <c:f>PIR!$C$1</c:f>
              <c:strCache>
                <c:ptCount val="1"/>
                <c:pt idx="0">
                  <c:v>april-25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(PIR!$A$21,PIR!$A$23,PIR!$A$25)</c:f>
              <c:strCache>
                <c:ptCount val="3"/>
                <c:pt idx="0">
                  <c:v>celgetal vaarzen</c:v>
                </c:pt>
                <c:pt idx="1">
                  <c:v>celgetal tweedekalfs</c:v>
                </c:pt>
                <c:pt idx="2">
                  <c:v>celgetal oudere koeien</c:v>
                </c:pt>
              </c:strCache>
              <c:extLst/>
            </c:strRef>
          </c:cat>
          <c:val>
            <c:numRef>
              <c:f>(PIR!$C$21,PIR!$C$23,PIR!$C$25)</c:f>
              <c:numCache>
                <c:formatCode>0</c:formatCode>
                <c:ptCount val="3"/>
                <c:pt idx="0" formatCode="General">
                  <c:v>65</c:v>
                </c:pt>
                <c:pt idx="1">
                  <c:v>237</c:v>
                </c:pt>
                <c:pt idx="2">
                  <c:v>188</c:v>
                </c:pt>
              </c:numCache>
              <c:extLst/>
            </c:numRef>
          </c:val>
          <c:extLst>
            <c:ext xmlns:c16="http://schemas.microsoft.com/office/drawing/2014/chart" uri="{C3380CC4-5D6E-409C-BE32-E72D297353CC}">
              <c16:uniqueId val="{00000001-C12B-4160-AA24-1187EC83B2AF}"/>
            </c:ext>
          </c:extLst>
        </c:ser>
        <c:dLbls>
          <c:showLegendKey val="0"/>
          <c:showVal val="0"/>
          <c:showCatName val="0"/>
          <c:showSerName val="0"/>
          <c:showPercent val="0"/>
          <c:showBubbleSize val="0"/>
        </c:dLbls>
        <c:gapWidth val="219"/>
        <c:overlap val="-27"/>
        <c:axId val="1800716144"/>
        <c:axId val="1800718544"/>
      </c:barChart>
      <c:catAx>
        <c:axId val="180071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t" anchorCtr="0"/>
          <a:lstStyle/>
          <a:p>
            <a:pPr>
              <a:defRPr sz="900" b="0" i="0" u="none" strike="noStrike" kern="1200" baseline="0">
                <a:solidFill>
                  <a:schemeClr val="tx1">
                    <a:lumMod val="65000"/>
                    <a:lumOff val="35000"/>
                  </a:schemeClr>
                </a:solidFill>
                <a:latin typeface="+mn-lt"/>
                <a:ea typeface="+mn-ea"/>
                <a:cs typeface="+mn-cs"/>
              </a:defRPr>
            </a:pPr>
            <a:endParaRPr lang="nl-NL"/>
          </a:p>
        </c:txPr>
        <c:crossAx val="1800718544"/>
        <c:crosses val="autoZero"/>
        <c:auto val="1"/>
        <c:lblAlgn val="ctr"/>
        <c:lblOffset val="100"/>
        <c:noMultiLvlLbl val="0"/>
      </c:catAx>
      <c:valAx>
        <c:axId val="1800718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071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dirty="0"/>
              <a:t>Aantal</a:t>
            </a:r>
            <a:r>
              <a:rPr lang="nl-NL" baseline="0" dirty="0"/>
              <a:t> m</a:t>
            </a:r>
            <a:r>
              <a:rPr lang="nl-NL" dirty="0"/>
              <a:t>astitisgevallen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PIR!$B$1</c:f>
              <c:strCache>
                <c:ptCount val="1"/>
                <c:pt idx="0">
                  <c:v>april-24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PIR!$A$27</c:f>
              <c:strCache>
                <c:ptCount val="1"/>
                <c:pt idx="0">
                  <c:v>Aantal mastitisgevallen </c:v>
                </c:pt>
              </c:strCache>
              <c:extLst/>
            </c:strRef>
          </c:cat>
          <c:val>
            <c:numRef>
              <c:f>PIR!$B$27</c:f>
              <c:numCache>
                <c:formatCode>0</c:formatCode>
                <c:ptCount val="1"/>
                <c:pt idx="0">
                  <c:v>26</c:v>
                </c:pt>
              </c:numCache>
              <c:extLst/>
            </c:numRef>
          </c:val>
          <c:extLst>
            <c:ext xmlns:c16="http://schemas.microsoft.com/office/drawing/2014/chart" uri="{C3380CC4-5D6E-409C-BE32-E72D297353CC}">
              <c16:uniqueId val="{00000000-1DF8-49B6-BA44-0C102BAB572A}"/>
            </c:ext>
          </c:extLst>
        </c:ser>
        <c:ser>
          <c:idx val="1"/>
          <c:order val="1"/>
          <c:tx>
            <c:strRef>
              <c:f>PIR!$C$1</c:f>
              <c:strCache>
                <c:ptCount val="1"/>
                <c:pt idx="0">
                  <c:v>april-25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PIR!$A$27</c:f>
              <c:strCache>
                <c:ptCount val="1"/>
                <c:pt idx="0">
                  <c:v>Aantal mastitisgevallen </c:v>
                </c:pt>
              </c:strCache>
              <c:extLst/>
            </c:strRef>
          </c:cat>
          <c:val>
            <c:numRef>
              <c:f>PIR!$C$27</c:f>
              <c:numCache>
                <c:formatCode>0</c:formatCode>
                <c:ptCount val="1"/>
                <c:pt idx="0">
                  <c:v>7</c:v>
                </c:pt>
              </c:numCache>
              <c:extLst/>
            </c:numRef>
          </c:val>
          <c:extLst>
            <c:ext xmlns:c16="http://schemas.microsoft.com/office/drawing/2014/chart" uri="{C3380CC4-5D6E-409C-BE32-E72D297353CC}">
              <c16:uniqueId val="{00000001-1DF8-49B6-BA44-0C102BAB572A}"/>
            </c:ext>
          </c:extLst>
        </c:ser>
        <c:dLbls>
          <c:showLegendKey val="0"/>
          <c:showVal val="0"/>
          <c:showCatName val="0"/>
          <c:showSerName val="0"/>
          <c:showPercent val="0"/>
          <c:showBubbleSize val="0"/>
        </c:dLbls>
        <c:gapWidth val="219"/>
        <c:overlap val="-27"/>
        <c:axId val="1800716144"/>
        <c:axId val="1800718544"/>
      </c:barChart>
      <c:catAx>
        <c:axId val="180071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0718544"/>
        <c:crosses val="autoZero"/>
        <c:auto val="1"/>
        <c:lblAlgn val="ctr"/>
        <c:lblOffset val="100"/>
        <c:noMultiLvlLbl val="0"/>
      </c:catAx>
      <c:valAx>
        <c:axId val="1800718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0071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MASTITIS INJECTOREN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Injectoren!$J$3</c:f>
              <c:strCache>
                <c:ptCount val="1"/>
                <c:pt idx="0">
                  <c:v>UBROPEN</c:v>
                </c:pt>
              </c:strCache>
            </c:strRef>
          </c:tx>
          <c:spPr>
            <a:solidFill>
              <a:schemeClr val="accent1"/>
            </a:solidFill>
            <a:ln>
              <a:noFill/>
            </a:ln>
            <a:effectLst/>
          </c:spPr>
          <c:invertIfNegative val="0"/>
          <c:cat>
            <c:numRef>
              <c:f>Injectoren!$K$2:$AH$2</c:f>
              <c:numCache>
                <c:formatCode>mmm\-yy</c:formatCode>
                <c:ptCount val="24"/>
                <c:pt idx="0">
                  <c:v>45017</c:v>
                </c:pt>
                <c:pt idx="1">
                  <c:v>45047</c:v>
                </c:pt>
                <c:pt idx="2">
                  <c:v>45078</c:v>
                </c:pt>
                <c:pt idx="3">
                  <c:v>45108</c:v>
                </c:pt>
                <c:pt idx="4">
                  <c:v>45139</c:v>
                </c:pt>
                <c:pt idx="5">
                  <c:v>45170</c:v>
                </c:pt>
                <c:pt idx="6">
                  <c:v>45200</c:v>
                </c:pt>
                <c:pt idx="7">
                  <c:v>45231</c:v>
                </c:pt>
                <c:pt idx="8">
                  <c:v>45261</c:v>
                </c:pt>
                <c:pt idx="9">
                  <c:v>45292</c:v>
                </c:pt>
                <c:pt idx="10">
                  <c:v>45323</c:v>
                </c:pt>
                <c:pt idx="11">
                  <c:v>45352</c:v>
                </c:pt>
                <c:pt idx="12">
                  <c:v>45383</c:v>
                </c:pt>
                <c:pt idx="13">
                  <c:v>45413</c:v>
                </c:pt>
                <c:pt idx="14">
                  <c:v>45444</c:v>
                </c:pt>
                <c:pt idx="15">
                  <c:v>45474</c:v>
                </c:pt>
                <c:pt idx="16">
                  <c:v>45505</c:v>
                </c:pt>
                <c:pt idx="17">
                  <c:v>45536</c:v>
                </c:pt>
                <c:pt idx="18">
                  <c:v>45566</c:v>
                </c:pt>
                <c:pt idx="19">
                  <c:v>45597</c:v>
                </c:pt>
                <c:pt idx="20">
                  <c:v>45627</c:v>
                </c:pt>
                <c:pt idx="21">
                  <c:v>45658</c:v>
                </c:pt>
                <c:pt idx="22">
                  <c:v>45689</c:v>
                </c:pt>
                <c:pt idx="23">
                  <c:v>45717</c:v>
                </c:pt>
              </c:numCache>
              <c:extLst/>
            </c:numRef>
          </c:cat>
          <c:val>
            <c:numRef>
              <c:f>Injectoren!$K$3:$AH$3</c:f>
              <c:extLst/>
            </c:numRef>
          </c:val>
          <c:extLst>
            <c:ext xmlns:c16="http://schemas.microsoft.com/office/drawing/2014/chart" uri="{C3380CC4-5D6E-409C-BE32-E72D297353CC}">
              <c16:uniqueId val="{00000000-2FAD-4A56-BE77-7255D4D024F3}"/>
            </c:ext>
          </c:extLst>
        </c:ser>
        <c:ser>
          <c:idx val="1"/>
          <c:order val="1"/>
          <c:tx>
            <c:strRef>
              <c:f>Injectoren!$J$4</c:f>
              <c:strCache>
                <c:ptCount val="1"/>
                <c:pt idx="0">
                  <c:v>AVULOXIL</c:v>
                </c:pt>
              </c:strCache>
            </c:strRef>
          </c:tx>
          <c:spPr>
            <a:solidFill>
              <a:schemeClr val="accent2"/>
            </a:solidFill>
            <a:ln>
              <a:noFill/>
            </a:ln>
            <a:effectLst/>
          </c:spPr>
          <c:invertIfNegative val="0"/>
          <c:cat>
            <c:numRef>
              <c:f>Injectoren!$K$2:$AH$2</c:f>
              <c:numCache>
                <c:formatCode>mmm\-yy</c:formatCode>
                <c:ptCount val="24"/>
                <c:pt idx="0">
                  <c:v>45017</c:v>
                </c:pt>
                <c:pt idx="1">
                  <c:v>45047</c:v>
                </c:pt>
                <c:pt idx="2">
                  <c:v>45078</c:v>
                </c:pt>
                <c:pt idx="3">
                  <c:v>45108</c:v>
                </c:pt>
                <c:pt idx="4">
                  <c:v>45139</c:v>
                </c:pt>
                <c:pt idx="5">
                  <c:v>45170</c:v>
                </c:pt>
                <c:pt idx="6">
                  <c:v>45200</c:v>
                </c:pt>
                <c:pt idx="7">
                  <c:v>45231</c:v>
                </c:pt>
                <c:pt idx="8">
                  <c:v>45261</c:v>
                </c:pt>
                <c:pt idx="9">
                  <c:v>45292</c:v>
                </c:pt>
                <c:pt idx="10">
                  <c:v>45323</c:v>
                </c:pt>
                <c:pt idx="11">
                  <c:v>45352</c:v>
                </c:pt>
                <c:pt idx="12">
                  <c:v>45383</c:v>
                </c:pt>
                <c:pt idx="13">
                  <c:v>45413</c:v>
                </c:pt>
                <c:pt idx="14">
                  <c:v>45444</c:v>
                </c:pt>
                <c:pt idx="15">
                  <c:v>45474</c:v>
                </c:pt>
                <c:pt idx="16">
                  <c:v>45505</c:v>
                </c:pt>
                <c:pt idx="17">
                  <c:v>45536</c:v>
                </c:pt>
                <c:pt idx="18">
                  <c:v>45566</c:v>
                </c:pt>
                <c:pt idx="19">
                  <c:v>45597</c:v>
                </c:pt>
                <c:pt idx="20">
                  <c:v>45627</c:v>
                </c:pt>
                <c:pt idx="21">
                  <c:v>45658</c:v>
                </c:pt>
                <c:pt idx="22">
                  <c:v>45689</c:v>
                </c:pt>
                <c:pt idx="23">
                  <c:v>45717</c:v>
                </c:pt>
              </c:numCache>
              <c:extLst/>
            </c:numRef>
          </c:cat>
          <c:val>
            <c:numRef>
              <c:f>Injectoren!$K$4:$AH$4</c:f>
              <c:numCache>
                <c:formatCode>General</c:formatCode>
                <c:ptCount val="24"/>
                <c:pt idx="3">
                  <c:v>12</c:v>
                </c:pt>
                <c:pt idx="6">
                  <c:v>12</c:v>
                </c:pt>
                <c:pt idx="12">
                  <c:v>12</c:v>
                </c:pt>
              </c:numCache>
              <c:extLst/>
            </c:numRef>
          </c:val>
          <c:extLst>
            <c:ext xmlns:c16="http://schemas.microsoft.com/office/drawing/2014/chart" uri="{C3380CC4-5D6E-409C-BE32-E72D297353CC}">
              <c16:uniqueId val="{00000001-2FAD-4A56-BE77-7255D4D024F3}"/>
            </c:ext>
          </c:extLst>
        </c:ser>
        <c:ser>
          <c:idx val="2"/>
          <c:order val="2"/>
          <c:tx>
            <c:strRef>
              <c:f>Injectoren!$J$5</c:f>
              <c:strCache>
                <c:ptCount val="1"/>
                <c:pt idx="0">
                  <c:v>UBROLEXIN</c:v>
                </c:pt>
              </c:strCache>
            </c:strRef>
          </c:tx>
          <c:spPr>
            <a:solidFill>
              <a:schemeClr val="accent3"/>
            </a:solidFill>
            <a:ln>
              <a:noFill/>
            </a:ln>
            <a:effectLst/>
          </c:spPr>
          <c:invertIfNegative val="0"/>
          <c:cat>
            <c:numRef>
              <c:f>Injectoren!$K$2:$AH$2</c:f>
              <c:numCache>
                <c:formatCode>mmm\-yy</c:formatCode>
                <c:ptCount val="24"/>
                <c:pt idx="0">
                  <c:v>45017</c:v>
                </c:pt>
                <c:pt idx="1">
                  <c:v>45047</c:v>
                </c:pt>
                <c:pt idx="2">
                  <c:v>45078</c:v>
                </c:pt>
                <c:pt idx="3">
                  <c:v>45108</c:v>
                </c:pt>
                <c:pt idx="4">
                  <c:v>45139</c:v>
                </c:pt>
                <c:pt idx="5">
                  <c:v>45170</c:v>
                </c:pt>
                <c:pt idx="6">
                  <c:v>45200</c:v>
                </c:pt>
                <c:pt idx="7">
                  <c:v>45231</c:v>
                </c:pt>
                <c:pt idx="8">
                  <c:v>45261</c:v>
                </c:pt>
                <c:pt idx="9">
                  <c:v>45292</c:v>
                </c:pt>
                <c:pt idx="10">
                  <c:v>45323</c:v>
                </c:pt>
                <c:pt idx="11">
                  <c:v>45352</c:v>
                </c:pt>
                <c:pt idx="12">
                  <c:v>45383</c:v>
                </c:pt>
                <c:pt idx="13">
                  <c:v>45413</c:v>
                </c:pt>
                <c:pt idx="14">
                  <c:v>45444</c:v>
                </c:pt>
                <c:pt idx="15">
                  <c:v>45474</c:v>
                </c:pt>
                <c:pt idx="16">
                  <c:v>45505</c:v>
                </c:pt>
                <c:pt idx="17">
                  <c:v>45536</c:v>
                </c:pt>
                <c:pt idx="18">
                  <c:v>45566</c:v>
                </c:pt>
                <c:pt idx="19">
                  <c:v>45597</c:v>
                </c:pt>
                <c:pt idx="20">
                  <c:v>45627</c:v>
                </c:pt>
                <c:pt idx="21">
                  <c:v>45658</c:v>
                </c:pt>
                <c:pt idx="22">
                  <c:v>45689</c:v>
                </c:pt>
                <c:pt idx="23">
                  <c:v>45717</c:v>
                </c:pt>
              </c:numCache>
              <c:extLst/>
            </c:numRef>
          </c:cat>
          <c:val>
            <c:numRef>
              <c:f>Injectoren!$K$5:$AH$5</c:f>
              <c:extLst/>
            </c:numRef>
          </c:val>
          <c:extLst>
            <c:ext xmlns:c16="http://schemas.microsoft.com/office/drawing/2014/chart" uri="{C3380CC4-5D6E-409C-BE32-E72D297353CC}">
              <c16:uniqueId val="{00000002-2FAD-4A56-BE77-7255D4D024F3}"/>
            </c:ext>
          </c:extLst>
        </c:ser>
        <c:ser>
          <c:idx val="3"/>
          <c:order val="3"/>
          <c:tx>
            <c:strRef>
              <c:f>Injectoren!$J$6</c:f>
              <c:strCache>
                <c:ptCount val="1"/>
                <c:pt idx="0">
                  <c:v>ORBENIN LACTATION</c:v>
                </c:pt>
              </c:strCache>
            </c:strRef>
          </c:tx>
          <c:spPr>
            <a:solidFill>
              <a:schemeClr val="accent4"/>
            </a:solidFill>
            <a:ln>
              <a:noFill/>
            </a:ln>
            <a:effectLst/>
          </c:spPr>
          <c:invertIfNegative val="0"/>
          <c:cat>
            <c:numRef>
              <c:f>Injectoren!$K$2:$AH$2</c:f>
              <c:numCache>
                <c:formatCode>mmm\-yy</c:formatCode>
                <c:ptCount val="24"/>
                <c:pt idx="0">
                  <c:v>45017</c:v>
                </c:pt>
                <c:pt idx="1">
                  <c:v>45047</c:v>
                </c:pt>
                <c:pt idx="2">
                  <c:v>45078</c:v>
                </c:pt>
                <c:pt idx="3">
                  <c:v>45108</c:v>
                </c:pt>
                <c:pt idx="4">
                  <c:v>45139</c:v>
                </c:pt>
                <c:pt idx="5">
                  <c:v>45170</c:v>
                </c:pt>
                <c:pt idx="6">
                  <c:v>45200</c:v>
                </c:pt>
                <c:pt idx="7">
                  <c:v>45231</c:v>
                </c:pt>
                <c:pt idx="8">
                  <c:v>45261</c:v>
                </c:pt>
                <c:pt idx="9">
                  <c:v>45292</c:v>
                </c:pt>
                <c:pt idx="10">
                  <c:v>45323</c:v>
                </c:pt>
                <c:pt idx="11">
                  <c:v>45352</c:v>
                </c:pt>
                <c:pt idx="12">
                  <c:v>45383</c:v>
                </c:pt>
                <c:pt idx="13">
                  <c:v>45413</c:v>
                </c:pt>
                <c:pt idx="14">
                  <c:v>45444</c:v>
                </c:pt>
                <c:pt idx="15">
                  <c:v>45474</c:v>
                </c:pt>
                <c:pt idx="16">
                  <c:v>45505</c:v>
                </c:pt>
                <c:pt idx="17">
                  <c:v>45536</c:v>
                </c:pt>
                <c:pt idx="18">
                  <c:v>45566</c:v>
                </c:pt>
                <c:pt idx="19">
                  <c:v>45597</c:v>
                </c:pt>
                <c:pt idx="20">
                  <c:v>45627</c:v>
                </c:pt>
                <c:pt idx="21">
                  <c:v>45658</c:v>
                </c:pt>
                <c:pt idx="22">
                  <c:v>45689</c:v>
                </c:pt>
                <c:pt idx="23">
                  <c:v>45717</c:v>
                </c:pt>
              </c:numCache>
              <c:extLst/>
            </c:numRef>
          </c:cat>
          <c:val>
            <c:numRef>
              <c:f>Injectoren!$K$6:$AH$6</c:f>
              <c:numCache>
                <c:formatCode>General</c:formatCode>
                <c:ptCount val="24"/>
                <c:pt idx="3">
                  <c:v>12</c:v>
                </c:pt>
                <c:pt idx="7">
                  <c:v>12</c:v>
                </c:pt>
                <c:pt idx="12">
                  <c:v>12</c:v>
                </c:pt>
              </c:numCache>
              <c:extLst/>
            </c:numRef>
          </c:val>
          <c:extLst>
            <c:ext xmlns:c16="http://schemas.microsoft.com/office/drawing/2014/chart" uri="{C3380CC4-5D6E-409C-BE32-E72D297353CC}">
              <c16:uniqueId val="{00000003-2FAD-4A56-BE77-7255D4D024F3}"/>
            </c:ext>
          </c:extLst>
        </c:ser>
        <c:ser>
          <c:idx val="4"/>
          <c:order val="4"/>
          <c:tx>
            <c:strRef>
              <c:f>Injectoren!$J$7</c:f>
              <c:strCache>
                <c:ptCount val="1"/>
                <c:pt idx="0">
                  <c:v>ORB LACTATION</c:v>
                </c:pt>
              </c:strCache>
            </c:strRef>
          </c:tx>
          <c:spPr>
            <a:solidFill>
              <a:schemeClr val="accent5"/>
            </a:solidFill>
            <a:ln>
              <a:noFill/>
            </a:ln>
            <a:effectLst/>
          </c:spPr>
          <c:invertIfNegative val="0"/>
          <c:cat>
            <c:numRef>
              <c:f>Injectoren!$K$2:$AH$2</c:f>
              <c:numCache>
                <c:formatCode>mmm\-yy</c:formatCode>
                <c:ptCount val="24"/>
                <c:pt idx="0">
                  <c:v>45017</c:v>
                </c:pt>
                <c:pt idx="1">
                  <c:v>45047</c:v>
                </c:pt>
                <c:pt idx="2">
                  <c:v>45078</c:v>
                </c:pt>
                <c:pt idx="3">
                  <c:v>45108</c:v>
                </c:pt>
                <c:pt idx="4">
                  <c:v>45139</c:v>
                </c:pt>
                <c:pt idx="5">
                  <c:v>45170</c:v>
                </c:pt>
                <c:pt idx="6">
                  <c:v>45200</c:v>
                </c:pt>
                <c:pt idx="7">
                  <c:v>45231</c:v>
                </c:pt>
                <c:pt idx="8">
                  <c:v>45261</c:v>
                </c:pt>
                <c:pt idx="9">
                  <c:v>45292</c:v>
                </c:pt>
                <c:pt idx="10">
                  <c:v>45323</c:v>
                </c:pt>
                <c:pt idx="11">
                  <c:v>45352</c:v>
                </c:pt>
                <c:pt idx="12">
                  <c:v>45383</c:v>
                </c:pt>
                <c:pt idx="13">
                  <c:v>45413</c:v>
                </c:pt>
                <c:pt idx="14">
                  <c:v>45444</c:v>
                </c:pt>
                <c:pt idx="15">
                  <c:v>45474</c:v>
                </c:pt>
                <c:pt idx="16">
                  <c:v>45505</c:v>
                </c:pt>
                <c:pt idx="17">
                  <c:v>45536</c:v>
                </c:pt>
                <c:pt idx="18">
                  <c:v>45566</c:v>
                </c:pt>
                <c:pt idx="19">
                  <c:v>45597</c:v>
                </c:pt>
                <c:pt idx="20">
                  <c:v>45627</c:v>
                </c:pt>
                <c:pt idx="21">
                  <c:v>45658</c:v>
                </c:pt>
                <c:pt idx="22">
                  <c:v>45689</c:v>
                </c:pt>
                <c:pt idx="23">
                  <c:v>45717</c:v>
                </c:pt>
              </c:numCache>
              <c:extLst/>
            </c:numRef>
          </c:cat>
          <c:val>
            <c:numRef>
              <c:f>Injectoren!$K$7:$AH$7</c:f>
              <c:extLst/>
            </c:numRef>
          </c:val>
          <c:extLst>
            <c:ext xmlns:c16="http://schemas.microsoft.com/office/drawing/2014/chart" uri="{C3380CC4-5D6E-409C-BE32-E72D297353CC}">
              <c16:uniqueId val="{00000004-2FAD-4A56-BE77-7255D4D024F3}"/>
            </c:ext>
          </c:extLst>
        </c:ser>
        <c:ser>
          <c:idx val="5"/>
          <c:order val="5"/>
          <c:tx>
            <c:strRef>
              <c:f>Injectoren!$J$8</c:f>
              <c:strCache>
                <c:ptCount val="1"/>
                <c:pt idx="0">
                  <c:v>ALBIOTIC FORMULA</c:v>
                </c:pt>
              </c:strCache>
            </c:strRef>
          </c:tx>
          <c:spPr>
            <a:solidFill>
              <a:schemeClr val="accent6"/>
            </a:solidFill>
            <a:ln>
              <a:noFill/>
            </a:ln>
            <a:effectLst/>
          </c:spPr>
          <c:invertIfNegative val="0"/>
          <c:cat>
            <c:numRef>
              <c:f>Injectoren!$K$2:$AH$2</c:f>
              <c:numCache>
                <c:formatCode>mmm\-yy</c:formatCode>
                <c:ptCount val="24"/>
                <c:pt idx="0">
                  <c:v>45017</c:v>
                </c:pt>
                <c:pt idx="1">
                  <c:v>45047</c:v>
                </c:pt>
                <c:pt idx="2">
                  <c:v>45078</c:v>
                </c:pt>
                <c:pt idx="3">
                  <c:v>45108</c:v>
                </c:pt>
                <c:pt idx="4">
                  <c:v>45139</c:v>
                </c:pt>
                <c:pt idx="5">
                  <c:v>45170</c:v>
                </c:pt>
                <c:pt idx="6">
                  <c:v>45200</c:v>
                </c:pt>
                <c:pt idx="7">
                  <c:v>45231</c:v>
                </c:pt>
                <c:pt idx="8">
                  <c:v>45261</c:v>
                </c:pt>
                <c:pt idx="9">
                  <c:v>45292</c:v>
                </c:pt>
                <c:pt idx="10">
                  <c:v>45323</c:v>
                </c:pt>
                <c:pt idx="11">
                  <c:v>45352</c:v>
                </c:pt>
                <c:pt idx="12">
                  <c:v>45383</c:v>
                </c:pt>
                <c:pt idx="13">
                  <c:v>45413</c:v>
                </c:pt>
                <c:pt idx="14">
                  <c:v>45444</c:v>
                </c:pt>
                <c:pt idx="15">
                  <c:v>45474</c:v>
                </c:pt>
                <c:pt idx="16">
                  <c:v>45505</c:v>
                </c:pt>
                <c:pt idx="17">
                  <c:v>45536</c:v>
                </c:pt>
                <c:pt idx="18">
                  <c:v>45566</c:v>
                </c:pt>
                <c:pt idx="19">
                  <c:v>45597</c:v>
                </c:pt>
                <c:pt idx="20">
                  <c:v>45627</c:v>
                </c:pt>
                <c:pt idx="21">
                  <c:v>45658</c:v>
                </c:pt>
                <c:pt idx="22">
                  <c:v>45689</c:v>
                </c:pt>
                <c:pt idx="23">
                  <c:v>45717</c:v>
                </c:pt>
              </c:numCache>
              <c:extLst/>
            </c:numRef>
          </c:cat>
          <c:val>
            <c:numRef>
              <c:f>Injectoren!$K$8:$AH$8</c:f>
              <c:numCache>
                <c:formatCode>General</c:formatCode>
                <c:ptCount val="24"/>
                <c:pt idx="8">
                  <c:v>30</c:v>
                </c:pt>
              </c:numCache>
              <c:extLst/>
            </c:numRef>
          </c:val>
          <c:extLst>
            <c:ext xmlns:c16="http://schemas.microsoft.com/office/drawing/2014/chart" uri="{C3380CC4-5D6E-409C-BE32-E72D297353CC}">
              <c16:uniqueId val="{00000005-2FAD-4A56-BE77-7255D4D024F3}"/>
            </c:ext>
          </c:extLst>
        </c:ser>
        <c:dLbls>
          <c:showLegendKey val="0"/>
          <c:showVal val="0"/>
          <c:showCatName val="0"/>
          <c:showSerName val="0"/>
          <c:showPercent val="0"/>
          <c:showBubbleSize val="0"/>
        </c:dLbls>
        <c:gapWidth val="219"/>
        <c:overlap val="-27"/>
        <c:axId val="374141088"/>
        <c:axId val="374141808"/>
      </c:barChart>
      <c:dateAx>
        <c:axId val="37414108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374141808"/>
        <c:crosses val="autoZero"/>
        <c:auto val="1"/>
        <c:lblOffset val="100"/>
        <c:baseTimeUnit val="months"/>
      </c:dateAx>
      <c:valAx>
        <c:axId val="374141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374141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AANTAL BEHANDELINGEN</a:t>
            </a:r>
            <a:r>
              <a:rPr lang="nl-NL" baseline="0"/>
              <a:t> obv AFNAME INJECTOREN</a:t>
            </a:r>
            <a:endParaRPr lang="nl-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Injectoren!$J$3</c:f>
              <c:strCache>
                <c:ptCount val="1"/>
                <c:pt idx="0">
                  <c:v>UBROPEN</c:v>
                </c:pt>
              </c:strCache>
            </c:strRef>
          </c:tx>
          <c:spPr>
            <a:solidFill>
              <a:schemeClr val="accent1"/>
            </a:solidFill>
            <a:ln>
              <a:noFill/>
            </a:ln>
            <a:effectLst/>
          </c:spPr>
          <c:invertIfNegative val="0"/>
          <c:cat>
            <c:numRef>
              <c:f>Injectoren!$N$2:$AH$2</c:f>
              <c:numCache>
                <c:formatCode>mmm\-yy</c:formatCode>
                <c:ptCount val="21"/>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numCache>
              <c:extLst/>
            </c:numRef>
          </c:cat>
          <c:val>
            <c:numRef>
              <c:f>Injectoren!$N$3:$AH$3</c:f>
              <c:extLst/>
            </c:numRef>
          </c:val>
          <c:extLst xmlns:c15="http://schemas.microsoft.com/office/drawing/2012/chart">
            <c:ext xmlns:c16="http://schemas.microsoft.com/office/drawing/2014/chart" uri="{C3380CC4-5D6E-409C-BE32-E72D297353CC}">
              <c16:uniqueId val="{00000000-E97D-4D7F-A5AA-790AE4298199}"/>
            </c:ext>
          </c:extLst>
        </c:ser>
        <c:ser>
          <c:idx val="2"/>
          <c:order val="2"/>
          <c:tx>
            <c:strRef>
              <c:f>Injectoren!$J$5</c:f>
              <c:strCache>
                <c:ptCount val="1"/>
                <c:pt idx="0">
                  <c:v>UBROLEXIN</c:v>
                </c:pt>
              </c:strCache>
            </c:strRef>
          </c:tx>
          <c:spPr>
            <a:solidFill>
              <a:schemeClr val="accent3"/>
            </a:solidFill>
            <a:ln>
              <a:noFill/>
            </a:ln>
            <a:effectLst/>
          </c:spPr>
          <c:invertIfNegative val="0"/>
          <c:cat>
            <c:numRef>
              <c:f>Injectoren!$N$2:$AH$2</c:f>
              <c:numCache>
                <c:formatCode>mmm\-yy</c:formatCode>
                <c:ptCount val="21"/>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numCache>
              <c:extLst/>
            </c:numRef>
          </c:cat>
          <c:val>
            <c:numRef>
              <c:f>Injectoren!$N$5:$AH$5</c:f>
              <c:extLst/>
            </c:numRef>
          </c:val>
          <c:extLst xmlns:c15="http://schemas.microsoft.com/office/drawing/2012/chart">
            <c:ext xmlns:c16="http://schemas.microsoft.com/office/drawing/2014/chart" uri="{C3380CC4-5D6E-409C-BE32-E72D297353CC}">
              <c16:uniqueId val="{00000001-E97D-4D7F-A5AA-790AE4298199}"/>
            </c:ext>
          </c:extLst>
        </c:ser>
        <c:ser>
          <c:idx val="3"/>
          <c:order val="3"/>
          <c:tx>
            <c:strRef>
              <c:f>Injectoren!$J$7</c:f>
              <c:strCache>
                <c:ptCount val="1"/>
                <c:pt idx="0">
                  <c:v>ORB LACTATION</c:v>
                </c:pt>
              </c:strCache>
            </c:strRef>
          </c:tx>
          <c:spPr>
            <a:solidFill>
              <a:schemeClr val="accent4"/>
            </a:solidFill>
            <a:ln>
              <a:noFill/>
            </a:ln>
            <a:effectLst/>
          </c:spPr>
          <c:invertIfNegative val="0"/>
          <c:cat>
            <c:numRef>
              <c:f>Injectoren!$N$2:$AH$2</c:f>
              <c:numCache>
                <c:formatCode>mmm\-yy</c:formatCode>
                <c:ptCount val="21"/>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numCache>
              <c:extLst/>
            </c:numRef>
          </c:cat>
          <c:val>
            <c:numRef>
              <c:f>Injectoren!$N$7:$AH$7</c:f>
              <c:extLst/>
            </c:numRef>
          </c:val>
          <c:extLst xmlns:c15="http://schemas.microsoft.com/office/drawing/2012/chart">
            <c:ext xmlns:c16="http://schemas.microsoft.com/office/drawing/2014/chart" uri="{C3380CC4-5D6E-409C-BE32-E72D297353CC}">
              <c16:uniqueId val="{00000002-E97D-4D7F-A5AA-790AE4298199}"/>
            </c:ext>
          </c:extLst>
        </c:ser>
        <c:ser>
          <c:idx val="5"/>
          <c:order val="5"/>
          <c:tx>
            <c:strRef>
              <c:f>Injectoren!$J$9</c:f>
              <c:strCache>
                <c:ptCount val="1"/>
                <c:pt idx="0">
                  <c:v>MAMYZIN 10gr</c:v>
                </c:pt>
              </c:strCache>
            </c:strRef>
          </c:tx>
          <c:spPr>
            <a:solidFill>
              <a:schemeClr val="accent6"/>
            </a:solidFill>
            <a:ln>
              <a:noFill/>
            </a:ln>
            <a:effectLst/>
          </c:spPr>
          <c:invertIfNegative val="0"/>
          <c:cat>
            <c:numRef>
              <c:f>Injectoren!$N$2:$AH$2</c:f>
              <c:numCache>
                <c:formatCode>mmm\-yy</c:formatCode>
                <c:ptCount val="21"/>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numCache>
              <c:extLst/>
            </c:numRef>
          </c:cat>
          <c:val>
            <c:numRef>
              <c:f>Injectoren!$N$9:$AH$9</c:f>
              <c:extLst/>
            </c:numRef>
          </c:val>
          <c:extLst>
            <c:ext xmlns:c16="http://schemas.microsoft.com/office/drawing/2014/chart" uri="{C3380CC4-5D6E-409C-BE32-E72D297353CC}">
              <c16:uniqueId val="{00000003-E97D-4D7F-A5AA-790AE4298199}"/>
            </c:ext>
          </c:extLst>
        </c:ser>
        <c:ser>
          <c:idx val="6"/>
          <c:order val="6"/>
          <c:tx>
            <c:strRef>
              <c:f>Injectoren!$J$10</c:f>
              <c:strCache>
                <c:ptCount val="1"/>
                <c:pt idx="0">
                  <c:v>MASTITIS BEHANDELDAGEN</c:v>
                </c:pt>
              </c:strCache>
            </c:strRef>
          </c:tx>
          <c:spPr>
            <a:solidFill>
              <a:schemeClr val="accent1">
                <a:lumMod val="60000"/>
              </a:schemeClr>
            </a:solidFill>
            <a:ln>
              <a:noFill/>
            </a:ln>
            <a:effectLst/>
          </c:spPr>
          <c:invertIfNegative val="0"/>
          <c:cat>
            <c:numRef>
              <c:f>Injectoren!$N$2:$AH$2</c:f>
              <c:numCache>
                <c:formatCode>mmm\-yy</c:formatCode>
                <c:ptCount val="21"/>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numCache>
              <c:extLst/>
            </c:numRef>
          </c:cat>
          <c:val>
            <c:numRef>
              <c:f>Injectoren!$N$10:$AH$10</c:f>
              <c:numCache>
                <c:formatCode>General</c:formatCode>
                <c:ptCount val="21"/>
                <c:pt idx="0">
                  <c:v>8</c:v>
                </c:pt>
                <c:pt idx="3">
                  <c:v>4</c:v>
                </c:pt>
                <c:pt idx="4">
                  <c:v>4</c:v>
                </c:pt>
                <c:pt idx="5">
                  <c:v>10</c:v>
                </c:pt>
                <c:pt idx="9">
                  <c:v>8</c:v>
                </c:pt>
              </c:numCache>
              <c:extLst/>
            </c:numRef>
          </c:val>
          <c:extLst xmlns:c15="http://schemas.microsoft.com/office/drawing/2012/chart">
            <c:ext xmlns:c16="http://schemas.microsoft.com/office/drawing/2014/chart" uri="{C3380CC4-5D6E-409C-BE32-E72D297353CC}">
              <c16:uniqueId val="{00000004-E97D-4D7F-A5AA-790AE4298199}"/>
            </c:ext>
          </c:extLst>
        </c:ser>
        <c:dLbls>
          <c:showLegendKey val="0"/>
          <c:showVal val="0"/>
          <c:showCatName val="0"/>
          <c:showSerName val="0"/>
          <c:showPercent val="0"/>
          <c:showBubbleSize val="0"/>
        </c:dLbls>
        <c:gapWidth val="219"/>
        <c:overlap val="-27"/>
        <c:axId val="1861515648"/>
        <c:axId val="1861516480"/>
        <c:extLst>
          <c:ext xmlns:c15="http://schemas.microsoft.com/office/drawing/2012/chart" uri="{02D57815-91ED-43cb-92C2-25804820EDAC}">
            <c15:filteredBarSeries>
              <c15:ser>
                <c:idx val="1"/>
                <c:order val="1"/>
                <c:tx>
                  <c:strRef>
                    <c:extLst>
                      <c:ext uri="{02D57815-91ED-43cb-92C2-25804820EDAC}">
                        <c15:formulaRef>
                          <c15:sqref>Injectoren!$J$4</c15:sqref>
                        </c15:formulaRef>
                      </c:ext>
                    </c:extLst>
                    <c:strCache>
                      <c:ptCount val="1"/>
                      <c:pt idx="0">
                        <c:v>AVULOXIL</c:v>
                      </c:pt>
                    </c:strCache>
                  </c:strRef>
                </c:tx>
                <c:spPr>
                  <a:solidFill>
                    <a:schemeClr val="accent2"/>
                  </a:solidFill>
                  <a:ln>
                    <a:noFill/>
                  </a:ln>
                  <a:effectLst/>
                </c:spPr>
                <c:invertIfNegative val="0"/>
                <c:cat>
                  <c:numRef>
                    <c:extLst>
                      <c:ext uri="{02D57815-91ED-43cb-92C2-25804820EDAC}">
                        <c15:formulaRef>
                          <c15:sqref>Injectoren!$N$2:$AH$2</c15:sqref>
                        </c15:formulaRef>
                      </c:ext>
                    </c:extLst>
                    <c:numCache>
                      <c:formatCode>mmm\-yy</c:formatCode>
                      <c:ptCount val="21"/>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numCache>
                  </c:numRef>
                </c:cat>
                <c:val>
                  <c:numRef>
                    <c:extLst>
                      <c:ext uri="{02D57815-91ED-43cb-92C2-25804820EDAC}">
                        <c15:formulaRef>
                          <c15:sqref>Injectoren!$N$4:$AH$4</c15:sqref>
                        </c15:formulaRef>
                      </c:ext>
                    </c:extLst>
                    <c:numCache>
                      <c:formatCode>General</c:formatCode>
                      <c:ptCount val="21"/>
                      <c:pt idx="0">
                        <c:v>12</c:v>
                      </c:pt>
                      <c:pt idx="3">
                        <c:v>12</c:v>
                      </c:pt>
                      <c:pt idx="9">
                        <c:v>12</c:v>
                      </c:pt>
                    </c:numCache>
                  </c:numRef>
                </c:val>
                <c:extLst>
                  <c:ext xmlns:c16="http://schemas.microsoft.com/office/drawing/2014/chart" uri="{C3380CC4-5D6E-409C-BE32-E72D297353CC}">
                    <c16:uniqueId val="{00000005-E97D-4D7F-A5AA-790AE4298199}"/>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Injectoren!$J$8</c15:sqref>
                        </c15:formulaRef>
                      </c:ext>
                    </c:extLst>
                    <c:strCache>
                      <c:ptCount val="1"/>
                      <c:pt idx="0">
                        <c:v>ALBIOTIC FORMULA</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Injectoren!$N$2:$AH$2</c15:sqref>
                        </c15:formulaRef>
                      </c:ext>
                    </c:extLst>
                    <c:numCache>
                      <c:formatCode>mmm\-yy</c:formatCode>
                      <c:ptCount val="21"/>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numCache>
                  </c:numRef>
                </c:cat>
                <c:val>
                  <c:numRef>
                    <c:extLst xmlns:c15="http://schemas.microsoft.com/office/drawing/2012/chart">
                      <c:ext xmlns:c15="http://schemas.microsoft.com/office/drawing/2012/chart" uri="{02D57815-91ED-43cb-92C2-25804820EDAC}">
                        <c15:formulaRef>
                          <c15:sqref>Injectoren!$N$8:$AH$8</c15:sqref>
                        </c15:formulaRef>
                      </c:ext>
                    </c:extLst>
                    <c:numCache>
                      <c:formatCode>General</c:formatCode>
                      <c:ptCount val="21"/>
                      <c:pt idx="5">
                        <c:v>30</c:v>
                      </c:pt>
                    </c:numCache>
                  </c:numRef>
                </c:val>
                <c:extLst xmlns:c15="http://schemas.microsoft.com/office/drawing/2012/chart">
                  <c:ext xmlns:c16="http://schemas.microsoft.com/office/drawing/2014/chart" uri="{C3380CC4-5D6E-409C-BE32-E72D297353CC}">
                    <c16:uniqueId val="{00000006-E97D-4D7F-A5AA-790AE4298199}"/>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Injectoren!$J$11</c15:sqref>
                        </c15:formulaRef>
                      </c:ext>
                    </c:extLst>
                    <c:strCache>
                      <c:ptCount val="1"/>
                      <c:pt idx="0">
                        <c:v>ERNSTIGE MASTITIS</c:v>
                      </c:pt>
                    </c:strCache>
                  </c:strRef>
                </c:tx>
                <c:spPr>
                  <a:solidFill>
                    <a:schemeClr val="accent2">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Injectoren!$N$2:$AH$2</c15:sqref>
                        </c15:formulaRef>
                      </c:ext>
                    </c:extLst>
                    <c:numCache>
                      <c:formatCode>mmm\-yy</c:formatCode>
                      <c:ptCount val="21"/>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numCache>
                  </c:numRef>
                </c:cat>
                <c:val>
                  <c:numRef>
                    <c:extLst xmlns:c15="http://schemas.microsoft.com/office/drawing/2012/chart">
                      <c:ext xmlns:c15="http://schemas.microsoft.com/office/drawing/2012/chart" uri="{02D57815-91ED-43cb-92C2-25804820EDAC}">
                        <c15:formulaRef>
                          <c15:sqref>Injectoren!$N$11:$AH$11</c15:sqref>
                        </c15:formulaRef>
                      </c:ext>
                    </c:extLst>
                    <c:numCache>
                      <c:formatCode>General</c:formatCode>
                      <c:ptCount val="21"/>
                    </c:numCache>
                  </c:numRef>
                </c:val>
                <c:extLst xmlns:c15="http://schemas.microsoft.com/office/drawing/2012/chart">
                  <c:ext xmlns:c16="http://schemas.microsoft.com/office/drawing/2014/chart" uri="{C3380CC4-5D6E-409C-BE32-E72D297353CC}">
                    <c16:uniqueId val="{00000007-E97D-4D7F-A5AA-790AE4298199}"/>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Injectoren!$J$12</c15:sqref>
                        </c15:formulaRef>
                      </c:ext>
                    </c:extLst>
                    <c:strCache>
                      <c:ptCount val="1"/>
                      <c:pt idx="0">
                        <c:v>MILDE MASTITIS</c:v>
                      </c:pt>
                    </c:strCache>
                  </c:strRef>
                </c:tx>
                <c:spPr>
                  <a:solidFill>
                    <a:schemeClr val="accent3">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Injectoren!$N$2:$AH$2</c15:sqref>
                        </c15:formulaRef>
                      </c:ext>
                    </c:extLst>
                    <c:numCache>
                      <c:formatCode>mmm\-yy</c:formatCode>
                      <c:ptCount val="21"/>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numCache>
                  </c:numRef>
                </c:cat>
                <c:val>
                  <c:numRef>
                    <c:extLst xmlns:c15="http://schemas.microsoft.com/office/drawing/2012/chart">
                      <c:ext xmlns:c15="http://schemas.microsoft.com/office/drawing/2012/chart" uri="{02D57815-91ED-43cb-92C2-25804820EDAC}">
                        <c15:formulaRef>
                          <c15:sqref>Injectoren!$N$12:$AH$12</c15:sqref>
                        </c15:formulaRef>
                      </c:ext>
                    </c:extLst>
                    <c:numCache>
                      <c:formatCode>General</c:formatCode>
                      <c:ptCount val="21"/>
                    </c:numCache>
                  </c:numRef>
                </c:val>
                <c:extLst xmlns:c15="http://schemas.microsoft.com/office/drawing/2012/chart">
                  <c:ext xmlns:c16="http://schemas.microsoft.com/office/drawing/2014/chart" uri="{C3380CC4-5D6E-409C-BE32-E72D297353CC}">
                    <c16:uniqueId val="{00000008-E97D-4D7F-A5AA-790AE4298199}"/>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Injectoren!$J$13</c15:sqref>
                        </c15:formulaRef>
                      </c:ext>
                    </c:extLst>
                    <c:strCache>
                      <c:ptCount val="1"/>
                      <c:pt idx="0">
                        <c:v>DROOGZETTERS</c:v>
                      </c:pt>
                    </c:strCache>
                  </c:strRef>
                </c:tx>
                <c:spPr>
                  <a:solidFill>
                    <a:schemeClr val="accent4">
                      <a:lumMod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Injectoren!$N$2:$AH$2</c15:sqref>
                        </c15:formulaRef>
                      </c:ext>
                    </c:extLst>
                    <c:numCache>
                      <c:formatCode>mmm\-yy</c:formatCode>
                      <c:ptCount val="21"/>
                      <c:pt idx="0">
                        <c:v>45108</c:v>
                      </c:pt>
                      <c:pt idx="1">
                        <c:v>45139</c:v>
                      </c:pt>
                      <c:pt idx="2">
                        <c:v>45170</c:v>
                      </c:pt>
                      <c:pt idx="3">
                        <c:v>45200</c:v>
                      </c:pt>
                      <c:pt idx="4">
                        <c:v>45231</c:v>
                      </c:pt>
                      <c:pt idx="5">
                        <c:v>45261</c:v>
                      </c:pt>
                      <c:pt idx="6">
                        <c:v>45292</c:v>
                      </c:pt>
                      <c:pt idx="7">
                        <c:v>45323</c:v>
                      </c:pt>
                      <c:pt idx="8">
                        <c:v>45352</c:v>
                      </c:pt>
                      <c:pt idx="9">
                        <c:v>45383</c:v>
                      </c:pt>
                      <c:pt idx="10">
                        <c:v>45413</c:v>
                      </c:pt>
                      <c:pt idx="11">
                        <c:v>45444</c:v>
                      </c:pt>
                      <c:pt idx="12">
                        <c:v>45474</c:v>
                      </c:pt>
                      <c:pt idx="13">
                        <c:v>45505</c:v>
                      </c:pt>
                      <c:pt idx="14">
                        <c:v>45536</c:v>
                      </c:pt>
                      <c:pt idx="15">
                        <c:v>45566</c:v>
                      </c:pt>
                      <c:pt idx="16">
                        <c:v>45597</c:v>
                      </c:pt>
                      <c:pt idx="17">
                        <c:v>45627</c:v>
                      </c:pt>
                      <c:pt idx="18">
                        <c:v>45658</c:v>
                      </c:pt>
                      <c:pt idx="19">
                        <c:v>45689</c:v>
                      </c:pt>
                      <c:pt idx="20">
                        <c:v>45717</c:v>
                      </c:pt>
                    </c:numCache>
                  </c:numRef>
                </c:cat>
                <c:val>
                  <c:numRef>
                    <c:extLst xmlns:c15="http://schemas.microsoft.com/office/drawing/2012/chart">
                      <c:ext xmlns:c15="http://schemas.microsoft.com/office/drawing/2012/chart" uri="{02D57815-91ED-43cb-92C2-25804820EDAC}">
                        <c15:formulaRef>
                          <c15:sqref>Injectoren!$N$13:$AH$13</c15:sqref>
                        </c15:formulaRef>
                      </c:ext>
                    </c:extLst>
                    <c:numCache>
                      <c:formatCode>General</c:formatCode>
                      <c:ptCount val="21"/>
                    </c:numCache>
                  </c:numRef>
                </c:val>
                <c:extLst xmlns:c15="http://schemas.microsoft.com/office/drawing/2012/chart">
                  <c:ext xmlns:c16="http://schemas.microsoft.com/office/drawing/2014/chart" uri="{C3380CC4-5D6E-409C-BE32-E72D297353CC}">
                    <c16:uniqueId val="{00000009-E97D-4D7F-A5AA-790AE4298199}"/>
                  </c:ext>
                </c:extLst>
              </c15:ser>
            </c15:filteredBarSeries>
          </c:ext>
        </c:extLst>
      </c:barChart>
      <c:dateAx>
        <c:axId val="186151564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61516480"/>
        <c:crosses val="autoZero"/>
        <c:auto val="1"/>
        <c:lblOffset val="100"/>
        <c:baseTimeUnit val="months"/>
      </c:dateAx>
      <c:valAx>
        <c:axId val="1861516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861515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bg1"/>
                </a:solidFill>
                <a:latin typeface="Asap Light" pitchFamily="2" charset="0"/>
                <a:ea typeface="+mn-ea"/>
                <a:cs typeface="+mn-cs"/>
              </a:defRPr>
            </a:pPr>
            <a:r>
              <a:rPr lang="nl-NL" sz="2000">
                <a:solidFill>
                  <a:schemeClr val="bg1"/>
                </a:solidFill>
                <a:latin typeface="Asap Light" pitchFamily="2" charset="0"/>
              </a:rPr>
              <a:t>Aantal dieren</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latin typeface="Asap Light" pitchFamily="2" charset="0"/>
              <a:ea typeface="+mn-ea"/>
              <a:cs typeface="+mn-cs"/>
            </a:defRPr>
          </a:pPr>
          <a:endParaRPr lang="en-NL"/>
        </a:p>
      </c:txPr>
    </c:title>
    <c:autoTitleDeleted val="0"/>
    <c:plotArea>
      <c:layout/>
      <c:barChart>
        <c:barDir val="col"/>
        <c:grouping val="clustered"/>
        <c:varyColors val="0"/>
        <c:ser>
          <c:idx val="0"/>
          <c:order val="0"/>
          <c:tx>
            <c:strRef>
              <c:f>PIR!$B$1</c:f>
              <c:strCache>
                <c:ptCount val="1"/>
                <c:pt idx="0">
                  <c:v>jul-23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PIR!$A$5:$A$7</c:f>
              <c:strCache>
                <c:ptCount val="3"/>
                <c:pt idx="0">
                  <c:v>Aantal vaarzen</c:v>
                </c:pt>
                <c:pt idx="1">
                  <c:v>Aantal tweedekalfs</c:v>
                </c:pt>
                <c:pt idx="2">
                  <c:v>Aantal oudere koeien</c:v>
                </c:pt>
              </c:strCache>
              <c:extLst/>
            </c:strRef>
          </c:cat>
          <c:val>
            <c:numRef>
              <c:f>PIR!$B$5:$B$7</c:f>
              <c:numCache>
                <c:formatCode>General</c:formatCode>
                <c:ptCount val="3"/>
                <c:pt idx="0">
                  <c:v>56</c:v>
                </c:pt>
                <c:pt idx="1">
                  <c:v>56</c:v>
                </c:pt>
                <c:pt idx="2">
                  <c:v>141</c:v>
                </c:pt>
              </c:numCache>
              <c:extLst/>
            </c:numRef>
          </c:val>
          <c:extLst>
            <c:ext xmlns:c16="http://schemas.microsoft.com/office/drawing/2014/chart" uri="{C3380CC4-5D6E-409C-BE32-E72D297353CC}">
              <c16:uniqueId val="{00000000-3FD9-DC4C-9EEA-368D19E19127}"/>
            </c:ext>
          </c:extLst>
        </c:ser>
        <c:ser>
          <c:idx val="1"/>
          <c:order val="1"/>
          <c:tx>
            <c:strRef>
              <c:f>PIR!$C$1</c:f>
              <c:strCache>
                <c:ptCount val="1"/>
                <c:pt idx="0">
                  <c:v>juli-24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PIR!$A$5:$A$7</c:f>
              <c:strCache>
                <c:ptCount val="3"/>
                <c:pt idx="0">
                  <c:v>Aantal vaarzen</c:v>
                </c:pt>
                <c:pt idx="1">
                  <c:v>Aantal tweedekalfs</c:v>
                </c:pt>
                <c:pt idx="2">
                  <c:v>Aantal oudere koeien</c:v>
                </c:pt>
              </c:strCache>
              <c:extLst/>
            </c:strRef>
          </c:cat>
          <c:val>
            <c:numRef>
              <c:f>PIR!$C$5:$C$7</c:f>
              <c:numCache>
                <c:formatCode>General</c:formatCode>
                <c:ptCount val="3"/>
                <c:pt idx="0">
                  <c:v>72</c:v>
                </c:pt>
                <c:pt idx="1">
                  <c:v>57</c:v>
                </c:pt>
                <c:pt idx="2">
                  <c:v>131</c:v>
                </c:pt>
              </c:numCache>
              <c:extLst/>
            </c:numRef>
          </c:val>
          <c:extLst>
            <c:ext xmlns:c16="http://schemas.microsoft.com/office/drawing/2014/chart" uri="{C3380CC4-5D6E-409C-BE32-E72D297353CC}">
              <c16:uniqueId val="{00000001-3FD9-DC4C-9EEA-368D19E19127}"/>
            </c:ext>
          </c:extLst>
        </c:ser>
        <c:ser>
          <c:idx val="2"/>
          <c:order val="2"/>
          <c:tx>
            <c:strRef>
              <c:f>PIR!$D$1</c:f>
              <c:strCache>
                <c:ptCount val="1"/>
                <c:pt idx="0">
                  <c:v>juni-25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PIR!$A$5:$A$7</c:f>
              <c:strCache>
                <c:ptCount val="3"/>
                <c:pt idx="0">
                  <c:v>Aantal vaarzen</c:v>
                </c:pt>
                <c:pt idx="1">
                  <c:v>Aantal tweedekalfs</c:v>
                </c:pt>
                <c:pt idx="2">
                  <c:v>Aantal oudere koeien</c:v>
                </c:pt>
              </c:strCache>
              <c:extLst/>
            </c:strRef>
          </c:cat>
          <c:val>
            <c:numRef>
              <c:f>PIR!$D$5:$D$7</c:f>
              <c:numCache>
                <c:formatCode>General</c:formatCode>
                <c:ptCount val="3"/>
                <c:pt idx="0">
                  <c:v>66</c:v>
                </c:pt>
                <c:pt idx="1">
                  <c:v>65</c:v>
                </c:pt>
                <c:pt idx="2">
                  <c:v>135</c:v>
                </c:pt>
              </c:numCache>
              <c:extLst/>
            </c:numRef>
          </c:val>
          <c:extLst>
            <c:ext xmlns:c16="http://schemas.microsoft.com/office/drawing/2014/chart" uri="{C3380CC4-5D6E-409C-BE32-E72D297353CC}">
              <c16:uniqueId val="{00000002-3FD9-DC4C-9EEA-368D19E19127}"/>
            </c:ext>
          </c:extLst>
        </c:ser>
        <c:dLbls>
          <c:dLblPos val="outEnd"/>
          <c:showLegendKey val="0"/>
          <c:showVal val="1"/>
          <c:showCatName val="0"/>
          <c:showSerName val="0"/>
          <c:showPercent val="0"/>
          <c:showBubbleSize val="0"/>
        </c:dLbls>
        <c:gapWidth val="219"/>
        <c:overlap val="-27"/>
        <c:axId val="1800716144"/>
        <c:axId val="1800718544"/>
      </c:barChart>
      <c:catAx>
        <c:axId val="180071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Asap Light" pitchFamily="2" charset="0"/>
                <a:ea typeface="+mn-ea"/>
                <a:cs typeface="+mn-cs"/>
              </a:defRPr>
            </a:pPr>
            <a:endParaRPr lang="en-NL"/>
          </a:p>
        </c:txPr>
        <c:crossAx val="1800718544"/>
        <c:crosses val="autoZero"/>
        <c:auto val="1"/>
        <c:lblAlgn val="ctr"/>
        <c:lblOffset val="100"/>
        <c:noMultiLvlLbl val="0"/>
      </c:catAx>
      <c:valAx>
        <c:axId val="1800718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NL"/>
          </a:p>
        </c:txPr>
        <c:crossAx val="1800716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Asap Light" pitchFamily="2" charset="0"/>
              <a:ea typeface="+mn-ea"/>
              <a:cs typeface="+mn-cs"/>
            </a:defRPr>
          </a:pPr>
          <a:endParaRPr lang="en-NL"/>
        </a:p>
      </c:txPr>
    </c:legend>
    <c:plotVisOnly val="1"/>
    <c:dispBlanksAs val="gap"/>
    <c:showDLblsOverMax val="0"/>
  </c:chart>
  <c:spPr>
    <a:noFill/>
    <a:ln>
      <a:noFill/>
    </a:ln>
    <a:effectLst/>
  </c:spPr>
  <c:txPr>
    <a:bodyPr/>
    <a:lstStyle/>
    <a:p>
      <a:pPr>
        <a:defRPr/>
      </a:pPr>
      <a:endParaRPr lang="en-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9F9E35-291B-4389-AB4C-6324F9BDF33A}"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ca-ES"/>
        </a:p>
      </dgm:t>
    </dgm:pt>
    <dgm:pt modelId="{92D97360-F7DB-442F-98E4-F50F97279C57}">
      <dgm:prSet phldrT="[Texto]"/>
      <dgm:spPr/>
      <dgm:t>
        <a:bodyPr/>
        <a:lstStyle/>
        <a:p>
          <a:r>
            <a:rPr lang="ca-ES" dirty="0"/>
            <a:t>INFECTIEDRUK</a:t>
          </a:r>
        </a:p>
      </dgm:t>
    </dgm:pt>
    <dgm:pt modelId="{B3755BEA-CF0E-474E-9997-9768714A773B}" type="parTrans" cxnId="{82DDB111-5F0E-4FAC-A7DE-27D5BD352475}">
      <dgm:prSet/>
      <dgm:spPr/>
      <dgm:t>
        <a:bodyPr/>
        <a:lstStyle/>
        <a:p>
          <a:endParaRPr lang="ca-ES"/>
        </a:p>
      </dgm:t>
    </dgm:pt>
    <dgm:pt modelId="{BD622673-8CD8-40FC-991C-FBEE12AFD2A9}" type="sibTrans" cxnId="{82DDB111-5F0E-4FAC-A7DE-27D5BD352475}">
      <dgm:prSet/>
      <dgm:spPr/>
      <dgm:t>
        <a:bodyPr/>
        <a:lstStyle/>
        <a:p>
          <a:endParaRPr lang="ca-ES"/>
        </a:p>
      </dgm:t>
    </dgm:pt>
    <dgm:pt modelId="{746A2AEC-CE63-42F4-9C1A-0C54F3EAF6D0}">
      <dgm:prSet phldrT="[Texto]"/>
      <dgm:spPr/>
      <dgm:t>
        <a:bodyPr/>
        <a:lstStyle/>
        <a:p>
          <a:r>
            <a:rPr lang="ca-ES" dirty="0"/>
            <a:t>MELKROUTINE</a:t>
          </a:r>
        </a:p>
      </dgm:t>
    </dgm:pt>
    <dgm:pt modelId="{19CD71AC-1E5B-4172-B9C0-5BE1F2AF9C5D}" type="parTrans" cxnId="{2FE243C6-37E7-4C93-A789-6CA4CEF2E915}">
      <dgm:prSet/>
      <dgm:spPr/>
      <dgm:t>
        <a:bodyPr/>
        <a:lstStyle/>
        <a:p>
          <a:endParaRPr lang="ca-ES"/>
        </a:p>
      </dgm:t>
    </dgm:pt>
    <dgm:pt modelId="{9988AE9A-712A-470F-8473-CAA45BCB1570}" type="sibTrans" cxnId="{2FE243C6-37E7-4C93-A789-6CA4CEF2E915}">
      <dgm:prSet/>
      <dgm:spPr/>
      <dgm:t>
        <a:bodyPr/>
        <a:lstStyle/>
        <a:p>
          <a:endParaRPr lang="ca-ES"/>
        </a:p>
      </dgm:t>
    </dgm:pt>
    <dgm:pt modelId="{8B5A4808-B872-4746-B10A-2D144B4A1126}">
      <dgm:prSet phldrT="[Texto]"/>
      <dgm:spPr/>
      <dgm:t>
        <a:bodyPr/>
        <a:lstStyle/>
        <a:p>
          <a:r>
            <a:rPr lang="ca-ES" dirty="0"/>
            <a:t>MELKMACHINE</a:t>
          </a:r>
        </a:p>
      </dgm:t>
    </dgm:pt>
    <dgm:pt modelId="{8C64AF51-A79C-4ABC-A8E7-FDF4FA39B39A}" type="parTrans" cxnId="{846D04A1-5F60-4BD1-B3DB-04E2C401FE67}">
      <dgm:prSet/>
      <dgm:spPr/>
      <dgm:t>
        <a:bodyPr/>
        <a:lstStyle/>
        <a:p>
          <a:endParaRPr lang="ca-ES"/>
        </a:p>
      </dgm:t>
    </dgm:pt>
    <dgm:pt modelId="{D07A66A4-BDFC-48D4-BBDB-E15A7017EC6C}" type="sibTrans" cxnId="{846D04A1-5F60-4BD1-B3DB-04E2C401FE67}">
      <dgm:prSet/>
      <dgm:spPr/>
      <dgm:t>
        <a:bodyPr/>
        <a:lstStyle/>
        <a:p>
          <a:endParaRPr lang="ca-ES"/>
        </a:p>
      </dgm:t>
    </dgm:pt>
    <dgm:pt modelId="{941E791E-DE92-4579-93EA-661FC9D51295}">
      <dgm:prSet phldrT="[Texto]"/>
      <dgm:spPr/>
      <dgm:t>
        <a:bodyPr/>
        <a:lstStyle/>
        <a:p>
          <a:r>
            <a:rPr lang="ca-ES" dirty="0"/>
            <a:t>KOE/AFWEER</a:t>
          </a:r>
        </a:p>
      </dgm:t>
    </dgm:pt>
    <dgm:pt modelId="{2B1A38EA-9234-41AE-861B-175ADC928ECC}" type="parTrans" cxnId="{C38F7931-8A60-4D64-95CD-0CB0849544E3}">
      <dgm:prSet/>
      <dgm:spPr/>
      <dgm:t>
        <a:bodyPr/>
        <a:lstStyle/>
        <a:p>
          <a:endParaRPr lang="ca-ES"/>
        </a:p>
      </dgm:t>
    </dgm:pt>
    <dgm:pt modelId="{E63159CF-BE85-49F6-B17A-448007C6183D}" type="sibTrans" cxnId="{C38F7931-8A60-4D64-95CD-0CB0849544E3}">
      <dgm:prSet/>
      <dgm:spPr/>
      <dgm:t>
        <a:bodyPr/>
        <a:lstStyle/>
        <a:p>
          <a:endParaRPr lang="ca-ES"/>
        </a:p>
      </dgm:t>
    </dgm:pt>
    <dgm:pt modelId="{68F3784B-C1FD-4858-804C-131B1A041B03}" type="pres">
      <dgm:prSet presAssocID="{A09F9E35-291B-4389-AB4C-6324F9BDF33A}" presName="matrix" presStyleCnt="0">
        <dgm:presLayoutVars>
          <dgm:chMax val="1"/>
          <dgm:dir/>
          <dgm:resizeHandles val="exact"/>
        </dgm:presLayoutVars>
      </dgm:prSet>
      <dgm:spPr/>
    </dgm:pt>
    <dgm:pt modelId="{5CE73843-CD80-44C1-BF11-9D4B85740D8B}" type="pres">
      <dgm:prSet presAssocID="{A09F9E35-291B-4389-AB4C-6324F9BDF33A}" presName="axisShape" presStyleLbl="bgShp" presStyleIdx="0" presStyleCnt="1"/>
      <dgm:spPr/>
    </dgm:pt>
    <dgm:pt modelId="{6AE0A733-4490-4123-9286-FC4367D11624}" type="pres">
      <dgm:prSet presAssocID="{A09F9E35-291B-4389-AB4C-6324F9BDF33A}" presName="rect1" presStyleLbl="node1" presStyleIdx="0" presStyleCnt="4">
        <dgm:presLayoutVars>
          <dgm:chMax val="0"/>
          <dgm:chPref val="0"/>
          <dgm:bulletEnabled val="1"/>
        </dgm:presLayoutVars>
      </dgm:prSet>
      <dgm:spPr/>
    </dgm:pt>
    <dgm:pt modelId="{C78C30E2-4B62-40ED-AF92-C7EC79C718A9}" type="pres">
      <dgm:prSet presAssocID="{A09F9E35-291B-4389-AB4C-6324F9BDF33A}" presName="rect2" presStyleLbl="node1" presStyleIdx="1" presStyleCnt="4">
        <dgm:presLayoutVars>
          <dgm:chMax val="0"/>
          <dgm:chPref val="0"/>
          <dgm:bulletEnabled val="1"/>
        </dgm:presLayoutVars>
      </dgm:prSet>
      <dgm:spPr/>
    </dgm:pt>
    <dgm:pt modelId="{6459C283-8BBF-4DFA-B3DA-CCDD2287743C}" type="pres">
      <dgm:prSet presAssocID="{A09F9E35-291B-4389-AB4C-6324F9BDF33A}" presName="rect3" presStyleLbl="node1" presStyleIdx="2" presStyleCnt="4">
        <dgm:presLayoutVars>
          <dgm:chMax val="0"/>
          <dgm:chPref val="0"/>
          <dgm:bulletEnabled val="1"/>
        </dgm:presLayoutVars>
      </dgm:prSet>
      <dgm:spPr/>
    </dgm:pt>
    <dgm:pt modelId="{6B65FD80-171D-45CE-915C-C2C974618360}" type="pres">
      <dgm:prSet presAssocID="{A09F9E35-291B-4389-AB4C-6324F9BDF33A}" presName="rect4" presStyleLbl="node1" presStyleIdx="3" presStyleCnt="4">
        <dgm:presLayoutVars>
          <dgm:chMax val="0"/>
          <dgm:chPref val="0"/>
          <dgm:bulletEnabled val="1"/>
        </dgm:presLayoutVars>
      </dgm:prSet>
      <dgm:spPr/>
    </dgm:pt>
  </dgm:ptLst>
  <dgm:cxnLst>
    <dgm:cxn modelId="{7566E409-DE1A-4964-BBDE-6BE0C977D1DD}" type="presOf" srcId="{746A2AEC-CE63-42F4-9C1A-0C54F3EAF6D0}" destId="{C78C30E2-4B62-40ED-AF92-C7EC79C718A9}" srcOrd="0" destOrd="0" presId="urn:microsoft.com/office/officeart/2005/8/layout/matrix2"/>
    <dgm:cxn modelId="{82DDB111-5F0E-4FAC-A7DE-27D5BD352475}" srcId="{A09F9E35-291B-4389-AB4C-6324F9BDF33A}" destId="{92D97360-F7DB-442F-98E4-F50F97279C57}" srcOrd="0" destOrd="0" parTransId="{B3755BEA-CF0E-474E-9997-9768714A773B}" sibTransId="{BD622673-8CD8-40FC-991C-FBEE12AFD2A9}"/>
    <dgm:cxn modelId="{F65B4121-0C2D-4B2F-83D0-8925873AB623}" type="presOf" srcId="{A09F9E35-291B-4389-AB4C-6324F9BDF33A}" destId="{68F3784B-C1FD-4858-804C-131B1A041B03}" srcOrd="0" destOrd="0" presId="urn:microsoft.com/office/officeart/2005/8/layout/matrix2"/>
    <dgm:cxn modelId="{C38F7931-8A60-4D64-95CD-0CB0849544E3}" srcId="{A09F9E35-291B-4389-AB4C-6324F9BDF33A}" destId="{941E791E-DE92-4579-93EA-661FC9D51295}" srcOrd="3" destOrd="0" parTransId="{2B1A38EA-9234-41AE-861B-175ADC928ECC}" sibTransId="{E63159CF-BE85-49F6-B17A-448007C6183D}"/>
    <dgm:cxn modelId="{83787B4E-BE3D-42D4-A29F-19D15498733C}" type="presOf" srcId="{8B5A4808-B872-4746-B10A-2D144B4A1126}" destId="{6459C283-8BBF-4DFA-B3DA-CCDD2287743C}" srcOrd="0" destOrd="0" presId="urn:microsoft.com/office/officeart/2005/8/layout/matrix2"/>
    <dgm:cxn modelId="{846D04A1-5F60-4BD1-B3DB-04E2C401FE67}" srcId="{A09F9E35-291B-4389-AB4C-6324F9BDF33A}" destId="{8B5A4808-B872-4746-B10A-2D144B4A1126}" srcOrd="2" destOrd="0" parTransId="{8C64AF51-A79C-4ABC-A8E7-FDF4FA39B39A}" sibTransId="{D07A66A4-BDFC-48D4-BBDB-E15A7017EC6C}"/>
    <dgm:cxn modelId="{2FE243C6-37E7-4C93-A789-6CA4CEF2E915}" srcId="{A09F9E35-291B-4389-AB4C-6324F9BDF33A}" destId="{746A2AEC-CE63-42F4-9C1A-0C54F3EAF6D0}" srcOrd="1" destOrd="0" parTransId="{19CD71AC-1E5B-4172-B9C0-5BE1F2AF9C5D}" sibTransId="{9988AE9A-712A-470F-8473-CAA45BCB1570}"/>
    <dgm:cxn modelId="{A35353D3-7F9F-46E9-9D8A-0994B3265B88}" type="presOf" srcId="{92D97360-F7DB-442F-98E4-F50F97279C57}" destId="{6AE0A733-4490-4123-9286-FC4367D11624}" srcOrd="0" destOrd="0" presId="urn:microsoft.com/office/officeart/2005/8/layout/matrix2"/>
    <dgm:cxn modelId="{DDFE8DDC-5031-4893-9F75-5473134A6AEA}" type="presOf" srcId="{941E791E-DE92-4579-93EA-661FC9D51295}" destId="{6B65FD80-171D-45CE-915C-C2C974618360}" srcOrd="0" destOrd="0" presId="urn:microsoft.com/office/officeart/2005/8/layout/matrix2"/>
    <dgm:cxn modelId="{8CA02BD0-EAF6-492A-BC1E-D0D8B0E6246E}" type="presParOf" srcId="{68F3784B-C1FD-4858-804C-131B1A041B03}" destId="{5CE73843-CD80-44C1-BF11-9D4B85740D8B}" srcOrd="0" destOrd="0" presId="urn:microsoft.com/office/officeart/2005/8/layout/matrix2"/>
    <dgm:cxn modelId="{14C8A630-F4DB-4D1B-8F25-4733EA0E12AE}" type="presParOf" srcId="{68F3784B-C1FD-4858-804C-131B1A041B03}" destId="{6AE0A733-4490-4123-9286-FC4367D11624}" srcOrd="1" destOrd="0" presId="urn:microsoft.com/office/officeart/2005/8/layout/matrix2"/>
    <dgm:cxn modelId="{EB8B4909-E636-4CD7-A086-747255F353C3}" type="presParOf" srcId="{68F3784B-C1FD-4858-804C-131B1A041B03}" destId="{C78C30E2-4B62-40ED-AF92-C7EC79C718A9}" srcOrd="2" destOrd="0" presId="urn:microsoft.com/office/officeart/2005/8/layout/matrix2"/>
    <dgm:cxn modelId="{4E90AE77-A70D-470B-9A19-B86126291EF7}" type="presParOf" srcId="{68F3784B-C1FD-4858-804C-131B1A041B03}" destId="{6459C283-8BBF-4DFA-B3DA-CCDD2287743C}" srcOrd="3" destOrd="0" presId="urn:microsoft.com/office/officeart/2005/8/layout/matrix2"/>
    <dgm:cxn modelId="{99BFB387-3406-4473-9A80-FF16B5782D58}" type="presParOf" srcId="{68F3784B-C1FD-4858-804C-131B1A041B03}" destId="{6B65FD80-171D-45CE-915C-C2C974618360}"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73843-CD80-44C1-BF11-9D4B85740D8B}">
      <dsp:nvSpPr>
        <dsp:cNvPr id="0" name=""/>
        <dsp:cNvSpPr/>
      </dsp:nvSpPr>
      <dsp:spPr>
        <a:xfrm>
          <a:off x="417976" y="0"/>
          <a:ext cx="3748121" cy="3748121"/>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E0A733-4490-4123-9286-FC4367D11624}">
      <dsp:nvSpPr>
        <dsp:cNvPr id="0" name=""/>
        <dsp:cNvSpPr/>
      </dsp:nvSpPr>
      <dsp:spPr>
        <a:xfrm>
          <a:off x="661603" y="243627"/>
          <a:ext cx="1499248" cy="14992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a-ES" sz="1300" kern="1200" dirty="0"/>
            <a:t>INFECTIEDRUK</a:t>
          </a:r>
        </a:p>
      </dsp:txBody>
      <dsp:txXfrm>
        <a:off x="734790" y="316814"/>
        <a:ext cx="1352874" cy="1352874"/>
      </dsp:txXfrm>
    </dsp:sp>
    <dsp:sp modelId="{C78C30E2-4B62-40ED-AF92-C7EC79C718A9}">
      <dsp:nvSpPr>
        <dsp:cNvPr id="0" name=""/>
        <dsp:cNvSpPr/>
      </dsp:nvSpPr>
      <dsp:spPr>
        <a:xfrm>
          <a:off x="2423220" y="243627"/>
          <a:ext cx="1499248" cy="14992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a-ES" sz="1300" kern="1200" dirty="0"/>
            <a:t>MELKROUTINE</a:t>
          </a:r>
        </a:p>
      </dsp:txBody>
      <dsp:txXfrm>
        <a:off x="2496407" y="316814"/>
        <a:ext cx="1352874" cy="1352874"/>
      </dsp:txXfrm>
    </dsp:sp>
    <dsp:sp modelId="{6459C283-8BBF-4DFA-B3DA-CCDD2287743C}">
      <dsp:nvSpPr>
        <dsp:cNvPr id="0" name=""/>
        <dsp:cNvSpPr/>
      </dsp:nvSpPr>
      <dsp:spPr>
        <a:xfrm>
          <a:off x="661603" y="2005244"/>
          <a:ext cx="1499248" cy="14992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a-ES" sz="1300" kern="1200" dirty="0"/>
            <a:t>MELKMACHINE</a:t>
          </a:r>
        </a:p>
      </dsp:txBody>
      <dsp:txXfrm>
        <a:off x="734790" y="2078431"/>
        <a:ext cx="1352874" cy="1352874"/>
      </dsp:txXfrm>
    </dsp:sp>
    <dsp:sp modelId="{6B65FD80-171D-45CE-915C-C2C974618360}">
      <dsp:nvSpPr>
        <dsp:cNvPr id="0" name=""/>
        <dsp:cNvSpPr/>
      </dsp:nvSpPr>
      <dsp:spPr>
        <a:xfrm>
          <a:off x="2423220" y="2005244"/>
          <a:ext cx="1499248" cy="14992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a-ES" sz="1300" kern="1200" dirty="0"/>
            <a:t>KOE/AFWEER</a:t>
          </a:r>
        </a:p>
      </dsp:txBody>
      <dsp:txXfrm>
        <a:off x="2496407" y="2078431"/>
        <a:ext cx="1352874" cy="1352874"/>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0.91559</cdr:x>
      <cdr:y>0.83562</cdr:y>
    </cdr:from>
    <cdr:to>
      <cdr:x>0.95319</cdr:x>
      <cdr:y>0.90661</cdr:y>
    </cdr:to>
    <cdr:sp macro="" textlink="">
      <cdr:nvSpPr>
        <cdr:cNvPr id="2" name="TextBox 1">
          <a:extLst xmlns:a="http://schemas.openxmlformats.org/drawingml/2006/main">
            <a:ext uri="{FF2B5EF4-FFF2-40B4-BE49-F238E27FC236}">
              <a16:creationId xmlns:a16="http://schemas.microsoft.com/office/drawing/2014/main" id="{015F40A2-CFBD-8595-C131-6E1E917EE63F}"/>
            </a:ext>
          </a:extLst>
        </cdr:cNvPr>
        <cdr:cNvSpPr txBox="1"/>
      </cdr:nvSpPr>
      <cdr:spPr>
        <a:xfrm xmlns:a="http://schemas.openxmlformats.org/drawingml/2006/main">
          <a:off x="9627973" y="3636061"/>
          <a:ext cx="395416" cy="3089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NL" sz="1100" dirty="0"/>
        </a:p>
      </cdr:txBody>
    </cdr:sp>
  </cdr:relSizeAnchor>
  <cdr:relSizeAnchor xmlns:cdr="http://schemas.openxmlformats.org/drawingml/2006/chartDrawing">
    <cdr:from>
      <cdr:x>0.87916</cdr:x>
      <cdr:y>0.75043</cdr:y>
    </cdr:from>
    <cdr:to>
      <cdr:x>0.91441</cdr:x>
      <cdr:y>0.81858</cdr:y>
    </cdr:to>
    <cdr:sp macro="" textlink="">
      <cdr:nvSpPr>
        <cdr:cNvPr id="3" name="TextBox 2">
          <a:extLst xmlns:a="http://schemas.openxmlformats.org/drawingml/2006/main">
            <a:ext uri="{FF2B5EF4-FFF2-40B4-BE49-F238E27FC236}">
              <a16:creationId xmlns:a16="http://schemas.microsoft.com/office/drawing/2014/main" id="{7A771816-8912-01AA-D3DC-41DD353AB1D5}"/>
            </a:ext>
          </a:extLst>
        </cdr:cNvPr>
        <cdr:cNvSpPr txBox="1"/>
      </cdr:nvSpPr>
      <cdr:spPr>
        <a:xfrm xmlns:a="http://schemas.openxmlformats.org/drawingml/2006/main">
          <a:off x="9244914" y="3265359"/>
          <a:ext cx="370702" cy="2965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L" sz="1100" dirty="0">
              <a:solidFill>
                <a:schemeClr val="bg1"/>
              </a:solidFill>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FC4A32F-BDBF-D549-9C42-73EA99CD82E2}"/>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dirty="0">
              <a:latin typeface="Arial" panose="020B0604020202020204" pitchFamily="34" charset="0"/>
            </a:endParaRPr>
          </a:p>
        </p:txBody>
      </p:sp>
      <p:sp>
        <p:nvSpPr>
          <p:cNvPr id="3" name="Marcador de fecha 2">
            <a:extLst>
              <a:ext uri="{FF2B5EF4-FFF2-40B4-BE49-F238E27FC236}">
                <a16:creationId xmlns:a16="http://schemas.microsoft.com/office/drawing/2014/main" id="{9913A5A7-9F2A-9A44-B105-921E413CEBC1}"/>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FC9D228C-10DA-9846-9798-052A0918BB65}" type="datetimeFigureOut">
              <a:rPr lang="en-GB" smtClean="0">
                <a:latin typeface="Arial" panose="020B0604020202020204" pitchFamily="34" charset="0"/>
              </a:rPr>
              <a:t>07/04/2026</a:t>
            </a:fld>
            <a:endParaRPr lang="en-GB" dirty="0">
              <a:latin typeface="Arial" panose="020B0604020202020204" pitchFamily="34" charset="0"/>
            </a:endParaRPr>
          </a:p>
        </p:txBody>
      </p:sp>
      <p:sp>
        <p:nvSpPr>
          <p:cNvPr id="4" name="Marcador de pie de página 3">
            <a:extLst>
              <a:ext uri="{FF2B5EF4-FFF2-40B4-BE49-F238E27FC236}">
                <a16:creationId xmlns:a16="http://schemas.microsoft.com/office/drawing/2014/main" id="{47DBCB6E-A91A-D44E-81A6-C1E331C15BC3}"/>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dirty="0">
              <a:latin typeface="Arial" panose="020B0604020202020204" pitchFamily="34" charset="0"/>
            </a:endParaRPr>
          </a:p>
        </p:txBody>
      </p:sp>
      <p:sp>
        <p:nvSpPr>
          <p:cNvPr id="5" name="Marcador de número de diapositiva 4">
            <a:extLst>
              <a:ext uri="{FF2B5EF4-FFF2-40B4-BE49-F238E27FC236}">
                <a16:creationId xmlns:a16="http://schemas.microsoft.com/office/drawing/2014/main" id="{DA1DF21A-F65D-1449-83C3-C2680FEA04B9}"/>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30AE37A2-7455-7C42-B19F-E8DFD15BBC40}" type="slidenum">
              <a:rPr lang="en-GB" smtClean="0">
                <a:latin typeface="Arial" panose="020B0604020202020204" pitchFamily="34" charset="0"/>
              </a:rPr>
              <a:t>‹#›</a:t>
            </a:fld>
            <a:endParaRPr lang="en-GB" dirty="0">
              <a:latin typeface="Arial" panose="020B0604020202020204" pitchFamily="34" charset="0"/>
            </a:endParaRPr>
          </a:p>
        </p:txBody>
      </p:sp>
    </p:spTree>
    <p:extLst>
      <p:ext uri="{BB962C8B-B14F-4D97-AF65-F5344CB8AC3E}">
        <p14:creationId xmlns:p14="http://schemas.microsoft.com/office/powerpoint/2010/main" val="3544718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b="0" i="0">
                <a:latin typeface="Arial" panose="020B0604020202020204" pitchFamily="34" charset="0"/>
              </a:defRPr>
            </a:lvl1pPr>
          </a:lstStyle>
          <a:p>
            <a:endParaRPr lang="en-GB" dirty="0"/>
          </a:p>
        </p:txBody>
      </p:sp>
      <p:sp>
        <p:nvSpPr>
          <p:cNvPr id="3" name="Marcador de fech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b="0" i="0">
                <a:latin typeface="Arial" panose="020B0604020202020204" pitchFamily="34" charset="0"/>
              </a:defRPr>
            </a:lvl1pPr>
          </a:lstStyle>
          <a:p>
            <a:fld id="{BB414D35-A5D2-8C44-BFE5-ECA684A83D55}" type="datetimeFigureOut">
              <a:rPr lang="en-GB" smtClean="0"/>
              <a:pPr/>
              <a:t>07/04/2026</a:t>
            </a:fld>
            <a:endParaRPr lang="en-GB" dirty="0"/>
          </a:p>
        </p:txBody>
      </p:sp>
      <p:sp>
        <p:nvSpPr>
          <p:cNvPr id="4" name="Marcador de imagen de diapositiva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dirty="0"/>
          </a:p>
        </p:txBody>
      </p:sp>
      <p:sp>
        <p:nvSpPr>
          <p:cNvPr id="5" name="Marcador de nota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GB" dirty="0"/>
          </a:p>
        </p:txBody>
      </p:sp>
      <p:sp>
        <p:nvSpPr>
          <p:cNvPr id="6" name="Marcador de pie de página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b="0" i="0">
                <a:latin typeface="Arial" panose="020B0604020202020204" pitchFamily="34" charset="0"/>
              </a:defRPr>
            </a:lvl1pPr>
          </a:lstStyle>
          <a:p>
            <a:endParaRPr lang="en-GB" dirty="0"/>
          </a:p>
        </p:txBody>
      </p:sp>
      <p:sp>
        <p:nvSpPr>
          <p:cNvPr id="7" name="Marcador de número de diapositiva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b="0" i="0">
                <a:latin typeface="Arial" panose="020B0604020202020204" pitchFamily="34" charset="0"/>
              </a:defRPr>
            </a:lvl1pPr>
          </a:lstStyle>
          <a:p>
            <a:fld id="{2D87D894-B261-E441-8E94-2158A23ACB54}" type="slidenum">
              <a:rPr lang="en-GB" smtClean="0"/>
              <a:pPr/>
              <a:t>‹#›</a:t>
            </a:fld>
            <a:endParaRPr lang="en-GB" dirty="0"/>
          </a:p>
        </p:txBody>
      </p:sp>
    </p:spTree>
    <p:extLst>
      <p:ext uri="{BB962C8B-B14F-4D97-AF65-F5344CB8AC3E}">
        <p14:creationId xmlns:p14="http://schemas.microsoft.com/office/powerpoint/2010/main" val="1507009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87D894-B261-E441-8E94-2158A23ACB5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4917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Kennen jullie onze mastitisvaccins</a:t>
            </a:r>
          </a:p>
          <a:p>
            <a:r>
              <a:rPr lang="nl-NL" dirty="0"/>
              <a:t>Hoe kijken jullie hier tegenaan?</a:t>
            </a:r>
          </a:p>
          <a:p>
            <a:r>
              <a:rPr lang="nl-NL" dirty="0"/>
              <a:t>Weet je hoe het werkt? Ken je de valkuilen? Waar zien we het mis gaan? Vaccinatieprotocol! Verwachtingsmanagement! </a:t>
            </a:r>
          </a:p>
          <a:p>
            <a:r>
              <a:rPr lang="nl-NL" dirty="0"/>
              <a:t>Welke boodschap heb je aan de veehouder?</a:t>
            </a:r>
          </a:p>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18</a:t>
            </a:fld>
            <a:endParaRPr lang="en-GB" dirty="0"/>
          </a:p>
        </p:txBody>
      </p:sp>
    </p:spTree>
    <p:extLst>
      <p:ext uri="{BB962C8B-B14F-4D97-AF65-F5344CB8AC3E}">
        <p14:creationId xmlns:p14="http://schemas.microsoft.com/office/powerpoint/2010/main" val="4251165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A6E0296-AD25-41E3-BA64-E4C1AFF9BC4F}" type="slidenum">
              <a:rPr lang="nl-BE" smtClean="0"/>
              <a:t>19</a:t>
            </a:fld>
            <a:endParaRPr lang="nl-BE"/>
          </a:p>
        </p:txBody>
      </p:sp>
    </p:spTree>
    <p:extLst>
      <p:ext uri="{BB962C8B-B14F-4D97-AF65-F5344CB8AC3E}">
        <p14:creationId xmlns:p14="http://schemas.microsoft.com/office/powerpoint/2010/main" val="2121713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90% van de veehouders vaccineert het jaar erna nog steeds. </a:t>
            </a:r>
          </a:p>
        </p:txBody>
      </p:sp>
      <p:sp>
        <p:nvSpPr>
          <p:cNvPr id="4" name="Tijdelijke aanduiding voor dianummer 3"/>
          <p:cNvSpPr>
            <a:spLocks noGrp="1"/>
          </p:cNvSpPr>
          <p:nvPr>
            <p:ph type="sldNum" sz="quarter" idx="5"/>
          </p:nvPr>
        </p:nvSpPr>
        <p:spPr/>
        <p:txBody>
          <a:bodyPr/>
          <a:lstStyle/>
          <a:p>
            <a:fld id="{8D736561-566C-4E05-8A81-570848E8390B}" type="slidenum">
              <a:rPr lang="nl-NL" smtClean="0"/>
              <a:t>20</a:t>
            </a:fld>
            <a:endParaRPr lang="nl-NL"/>
          </a:p>
        </p:txBody>
      </p:sp>
    </p:spTree>
    <p:extLst>
      <p:ext uri="{BB962C8B-B14F-4D97-AF65-F5344CB8AC3E}">
        <p14:creationId xmlns:p14="http://schemas.microsoft.com/office/powerpoint/2010/main" val="997483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A6E0296-AD25-41E3-BA64-E4C1AFF9BC4F}" type="slidenum">
              <a:rPr lang="nl-BE" smtClean="0"/>
              <a:t>21</a:t>
            </a:fld>
            <a:endParaRPr lang="nl-BE"/>
          </a:p>
        </p:txBody>
      </p:sp>
    </p:spTree>
    <p:extLst>
      <p:ext uri="{BB962C8B-B14F-4D97-AF65-F5344CB8AC3E}">
        <p14:creationId xmlns:p14="http://schemas.microsoft.com/office/powerpoint/2010/main" val="1120471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23</a:t>
            </a:fld>
            <a:endParaRPr lang="en-GB" dirty="0"/>
          </a:p>
        </p:txBody>
      </p:sp>
    </p:spTree>
    <p:extLst>
      <p:ext uri="{BB962C8B-B14F-4D97-AF65-F5344CB8AC3E}">
        <p14:creationId xmlns:p14="http://schemas.microsoft.com/office/powerpoint/2010/main" val="760409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rgbClr val="000000"/>
                </a:solidFill>
                <a:latin typeface="Arial"/>
              </a:rPr>
              <a:t>Bradley Engeland 2015:</a:t>
            </a:r>
          </a:p>
          <a:p>
            <a:r>
              <a:rPr lang="nl-NL" dirty="0">
                <a:solidFill>
                  <a:srgbClr val="000000"/>
                </a:solidFill>
                <a:latin typeface="Arial"/>
              </a:rPr>
              <a:t>3000 koeien op 7 bedrijven. </a:t>
            </a:r>
          </a:p>
          <a:p>
            <a:pPr defTabSz="990695" eaLnBrk="0" fontAlgn="base" hangingPunct="0">
              <a:spcBef>
                <a:spcPct val="30000"/>
              </a:spcBef>
              <a:spcAft>
                <a:spcPct val="0"/>
              </a:spcAft>
              <a:defRPr/>
            </a:pPr>
            <a:endParaRPr lang="fr-FR" baseline="0" dirty="0">
              <a:solidFill>
                <a:srgbClr val="000000"/>
              </a:solidFill>
              <a:latin typeface="Arial"/>
            </a:endParaRPr>
          </a:p>
          <a:p>
            <a:pPr defTabSz="990695" eaLnBrk="0" fontAlgn="base" hangingPunct="0">
              <a:spcBef>
                <a:spcPct val="30000"/>
              </a:spcBef>
              <a:spcAft>
                <a:spcPct val="0"/>
              </a:spcAft>
              <a:defRPr/>
            </a:pPr>
            <a:r>
              <a:rPr lang="fr-FR" b="1" baseline="0" dirty="0">
                <a:solidFill>
                  <a:srgbClr val="000000"/>
                </a:solidFill>
                <a:latin typeface="Arial"/>
              </a:rPr>
              <a:t>E. Coli J5 </a:t>
            </a:r>
            <a:r>
              <a:rPr lang="fr-FR" b="1" baseline="0" dirty="0" err="1">
                <a:solidFill>
                  <a:srgbClr val="000000"/>
                </a:solidFill>
                <a:latin typeface="Arial"/>
              </a:rPr>
              <a:t>stam</a:t>
            </a:r>
            <a:r>
              <a:rPr lang="fr-FR" b="1" baseline="0" dirty="0">
                <a:solidFill>
                  <a:srgbClr val="000000"/>
                </a:solidFill>
                <a:latin typeface="Arial"/>
              </a:rPr>
              <a:t> </a:t>
            </a:r>
            <a:r>
              <a:rPr lang="en-GB" baseline="0" dirty="0" err="1">
                <a:solidFill>
                  <a:srgbClr val="000000"/>
                </a:solidFill>
                <a:latin typeface="Arial"/>
              </a:rPr>
              <a:t>geeft</a:t>
            </a:r>
            <a:r>
              <a:rPr lang="en-GB" baseline="0" dirty="0">
                <a:solidFill>
                  <a:srgbClr val="000000"/>
                </a:solidFill>
                <a:latin typeface="Arial"/>
              </a:rPr>
              <a:t> </a:t>
            </a:r>
            <a:r>
              <a:rPr lang="en-GB" baseline="0" dirty="0" err="1">
                <a:solidFill>
                  <a:srgbClr val="000000"/>
                </a:solidFill>
                <a:latin typeface="Arial"/>
              </a:rPr>
              <a:t>kruisbescherming</a:t>
            </a:r>
            <a:r>
              <a:rPr lang="en-GB" baseline="0" dirty="0">
                <a:solidFill>
                  <a:srgbClr val="000000"/>
                </a:solidFill>
                <a:latin typeface="Arial"/>
              </a:rPr>
              <a:t> </a:t>
            </a:r>
            <a:r>
              <a:rPr lang="en-GB" baseline="0" dirty="0" err="1">
                <a:solidFill>
                  <a:srgbClr val="000000"/>
                </a:solidFill>
                <a:latin typeface="Arial"/>
              </a:rPr>
              <a:t>cq</a:t>
            </a:r>
            <a:r>
              <a:rPr lang="en-GB" baseline="0" dirty="0">
                <a:solidFill>
                  <a:srgbClr val="000000"/>
                </a:solidFill>
                <a:latin typeface="Arial"/>
              </a:rPr>
              <a:t> </a:t>
            </a:r>
            <a:r>
              <a:rPr lang="en-GB" baseline="0" dirty="0" err="1">
                <a:solidFill>
                  <a:srgbClr val="000000"/>
                </a:solidFill>
                <a:latin typeface="Arial"/>
              </a:rPr>
              <a:t>opbouw</a:t>
            </a:r>
            <a:r>
              <a:rPr lang="en-GB" baseline="0" dirty="0">
                <a:solidFill>
                  <a:srgbClr val="000000"/>
                </a:solidFill>
                <a:latin typeface="Arial"/>
              </a:rPr>
              <a:t> van </a:t>
            </a:r>
            <a:r>
              <a:rPr lang="en-GB" baseline="0" dirty="0" err="1">
                <a:solidFill>
                  <a:srgbClr val="000000"/>
                </a:solidFill>
                <a:latin typeface="Arial"/>
              </a:rPr>
              <a:t>antistoffen</a:t>
            </a:r>
            <a:r>
              <a:rPr lang="en-GB" baseline="0" dirty="0">
                <a:solidFill>
                  <a:srgbClr val="000000"/>
                </a:solidFill>
                <a:latin typeface="Arial"/>
              </a:rPr>
              <a:t> </a:t>
            </a:r>
            <a:r>
              <a:rPr lang="en-GB" baseline="0" dirty="0" err="1">
                <a:solidFill>
                  <a:srgbClr val="000000"/>
                </a:solidFill>
                <a:latin typeface="Arial"/>
              </a:rPr>
              <a:t>tegen</a:t>
            </a:r>
            <a:r>
              <a:rPr lang="en-GB" baseline="0" dirty="0">
                <a:solidFill>
                  <a:srgbClr val="000000"/>
                </a:solidFill>
                <a:latin typeface="Arial"/>
              </a:rPr>
              <a:t> alle </a:t>
            </a:r>
            <a:r>
              <a:rPr lang="en-GB" baseline="0" dirty="0" err="1">
                <a:solidFill>
                  <a:srgbClr val="000000"/>
                </a:solidFill>
                <a:latin typeface="Arial"/>
              </a:rPr>
              <a:t>colistammen</a:t>
            </a:r>
            <a:r>
              <a:rPr lang="en-GB" baseline="0" dirty="0">
                <a:solidFill>
                  <a:srgbClr val="000000"/>
                </a:solidFill>
                <a:latin typeface="Arial"/>
              </a:rPr>
              <a:t> en </a:t>
            </a:r>
            <a:r>
              <a:rPr lang="en-GB" baseline="0" dirty="0" err="1">
                <a:solidFill>
                  <a:srgbClr val="000000"/>
                </a:solidFill>
                <a:latin typeface="Arial"/>
              </a:rPr>
              <a:t>andere</a:t>
            </a:r>
            <a:r>
              <a:rPr lang="en-GB" baseline="0" dirty="0">
                <a:solidFill>
                  <a:srgbClr val="000000"/>
                </a:solidFill>
                <a:latin typeface="Arial"/>
              </a:rPr>
              <a:t> </a:t>
            </a:r>
            <a:r>
              <a:rPr lang="en-GB" baseline="0" dirty="0" err="1">
                <a:solidFill>
                  <a:srgbClr val="000000"/>
                </a:solidFill>
                <a:latin typeface="Arial"/>
              </a:rPr>
              <a:t>coliformen</a:t>
            </a:r>
            <a:r>
              <a:rPr lang="en-GB" baseline="0" dirty="0">
                <a:solidFill>
                  <a:srgbClr val="000000"/>
                </a:solidFill>
                <a:latin typeface="Arial"/>
              </a:rPr>
              <a:t> (</a:t>
            </a:r>
            <a:r>
              <a:rPr lang="en-GB" baseline="0" dirty="0" err="1">
                <a:solidFill>
                  <a:srgbClr val="000000"/>
                </a:solidFill>
                <a:latin typeface="Arial"/>
              </a:rPr>
              <a:t>vb</a:t>
            </a:r>
            <a:r>
              <a:rPr lang="en-GB" baseline="0" dirty="0">
                <a:solidFill>
                  <a:srgbClr val="000000"/>
                </a:solidFill>
                <a:latin typeface="Arial"/>
              </a:rPr>
              <a:t> klebsiella).</a:t>
            </a:r>
            <a:r>
              <a:rPr lang="en-GB" sz="1300" i="1" dirty="0">
                <a:solidFill>
                  <a:srgbClr val="000000"/>
                </a:solidFill>
                <a:latin typeface="Arial"/>
              </a:rPr>
              <a:t> E.coli</a:t>
            </a:r>
            <a:r>
              <a:rPr lang="en-GB" sz="1300" dirty="0">
                <a:solidFill>
                  <a:srgbClr val="000000"/>
                </a:solidFill>
                <a:latin typeface="Arial"/>
              </a:rPr>
              <a:t> J5 is a strain that lacks the enzyme </a:t>
            </a:r>
            <a:r>
              <a:rPr lang="en-GB" sz="1300" dirty="0" err="1">
                <a:solidFill>
                  <a:srgbClr val="000000"/>
                </a:solidFill>
                <a:latin typeface="Arial"/>
              </a:rPr>
              <a:t>Uridin</a:t>
            </a:r>
            <a:r>
              <a:rPr lang="en-GB" sz="1300" dirty="0">
                <a:solidFill>
                  <a:srgbClr val="000000"/>
                </a:solidFill>
                <a:latin typeface="Arial"/>
              </a:rPr>
              <a:t> Diphosphate Galactose 4-Epimerase, which is responsible for binding the somatic antigen (O-Antigen of polysaccharide) to the LPS molecule of the cell wall.</a:t>
            </a:r>
          </a:p>
          <a:p>
            <a:endParaRPr lang="fr-FR" dirty="0">
              <a:solidFill>
                <a:srgbClr val="000000"/>
              </a:solidFill>
              <a:latin typeface="Arial"/>
            </a:endParaRPr>
          </a:p>
          <a:p>
            <a:r>
              <a:rPr lang="fr-FR" b="1" dirty="0">
                <a:solidFill>
                  <a:srgbClr val="000000"/>
                </a:solidFill>
                <a:latin typeface="Arial"/>
              </a:rPr>
              <a:t>S. Aureus </a:t>
            </a:r>
            <a:r>
              <a:rPr lang="fr-FR" b="1" dirty="0" err="1">
                <a:solidFill>
                  <a:srgbClr val="000000"/>
                </a:solidFill>
                <a:latin typeface="Arial"/>
              </a:rPr>
              <a:t>sterk</a:t>
            </a:r>
            <a:r>
              <a:rPr lang="fr-FR" b="1" dirty="0">
                <a:solidFill>
                  <a:srgbClr val="000000"/>
                </a:solidFill>
                <a:latin typeface="Arial"/>
              </a:rPr>
              <a:t> biofilm </a:t>
            </a:r>
            <a:r>
              <a:rPr lang="fr-FR" b="1" dirty="0" err="1">
                <a:solidFill>
                  <a:srgbClr val="000000"/>
                </a:solidFill>
                <a:latin typeface="Arial"/>
              </a:rPr>
              <a:t>producerende</a:t>
            </a:r>
            <a:r>
              <a:rPr lang="fr-FR" b="1" dirty="0">
                <a:solidFill>
                  <a:srgbClr val="000000"/>
                </a:solidFill>
                <a:latin typeface="Arial"/>
              </a:rPr>
              <a:t> </a:t>
            </a:r>
            <a:r>
              <a:rPr lang="fr-FR" b="1" dirty="0" err="1">
                <a:solidFill>
                  <a:srgbClr val="000000"/>
                </a:solidFill>
                <a:latin typeface="Arial"/>
              </a:rPr>
              <a:t>stam</a:t>
            </a:r>
            <a:endParaRPr lang="fr-FR" b="1" dirty="0">
              <a:solidFill>
                <a:srgbClr val="000000"/>
              </a:solidFill>
              <a:latin typeface="Arial"/>
            </a:endParaRPr>
          </a:p>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24</a:t>
            </a:fld>
            <a:endParaRPr lang="en-GB" dirty="0"/>
          </a:p>
        </p:txBody>
      </p:sp>
    </p:spTree>
    <p:extLst>
      <p:ext uri="{BB962C8B-B14F-4D97-AF65-F5344CB8AC3E}">
        <p14:creationId xmlns:p14="http://schemas.microsoft.com/office/powerpoint/2010/main" val="1113812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25</a:t>
            </a:fld>
            <a:endParaRPr lang="en-GB" dirty="0"/>
          </a:p>
        </p:txBody>
      </p:sp>
    </p:spTree>
    <p:extLst>
      <p:ext uri="{BB962C8B-B14F-4D97-AF65-F5344CB8AC3E}">
        <p14:creationId xmlns:p14="http://schemas.microsoft.com/office/powerpoint/2010/main" val="3371148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dirty="0">
                <a:solidFill>
                  <a:schemeClr val="bg1"/>
                </a:solidFill>
              </a:rPr>
              <a:t>Label: </a:t>
            </a:r>
          </a:p>
          <a:p>
            <a:pPr algn="l"/>
            <a:r>
              <a:rPr lang="en-US" sz="1200" b="0" i="0" u="none" strike="noStrike" baseline="0" dirty="0">
                <a:solidFill>
                  <a:schemeClr val="bg1"/>
                </a:solidFill>
              </a:rPr>
              <a:t>- First vaccination at 45 days before the expected parturition date.</a:t>
            </a:r>
          </a:p>
          <a:p>
            <a:pPr algn="l"/>
            <a:r>
              <a:rPr lang="en-US" sz="1200" b="0" i="0" u="none" strike="noStrike" baseline="0" dirty="0">
                <a:solidFill>
                  <a:schemeClr val="bg1"/>
                </a:solidFill>
              </a:rPr>
              <a:t>- Second vaccination 35 days thereafter (corresponding to 10 days before the expected parturition date).</a:t>
            </a:r>
          </a:p>
          <a:p>
            <a:pPr marL="171450" indent="-171450" algn="l">
              <a:buFontTx/>
              <a:buChar char="-"/>
            </a:pPr>
            <a:r>
              <a:rPr lang="en-US" sz="1200" b="0" i="0" u="none" strike="noStrike" baseline="0" dirty="0">
                <a:solidFill>
                  <a:schemeClr val="bg1"/>
                </a:solidFill>
              </a:rPr>
              <a:t>Third vaccination 62 days after the second vaccination (booster vaccination)</a:t>
            </a:r>
          </a:p>
          <a:p>
            <a:pPr algn="l"/>
            <a:r>
              <a:rPr lang="en-US" sz="1200" b="1" dirty="0">
                <a:solidFill>
                  <a:schemeClr val="bg1"/>
                </a:solidFill>
              </a:rPr>
              <a:t>Blanket: </a:t>
            </a:r>
            <a:r>
              <a:rPr lang="en-US" sz="1200" dirty="0">
                <a:solidFill>
                  <a:schemeClr val="bg1"/>
                </a:solidFill>
              </a:rPr>
              <a:t>(off label – we need to be able to hide it) </a:t>
            </a:r>
          </a:p>
          <a:p>
            <a:pPr marL="171450" indent="-171450" algn="l">
              <a:buFont typeface="Arial" panose="020B0604020202020204" pitchFamily="34" charset="0"/>
              <a:buChar char="•"/>
            </a:pPr>
            <a:r>
              <a:rPr lang="en-US" sz="1200" dirty="0">
                <a:solidFill>
                  <a:schemeClr val="bg1"/>
                </a:solidFill>
              </a:rPr>
              <a:t>Day 0</a:t>
            </a:r>
          </a:p>
          <a:p>
            <a:pPr marL="171450" indent="-171450" algn="l">
              <a:buFont typeface="Arial" panose="020B0604020202020204" pitchFamily="34" charset="0"/>
              <a:buChar char="•"/>
            </a:pPr>
            <a:r>
              <a:rPr lang="en-US" sz="1200" dirty="0">
                <a:solidFill>
                  <a:schemeClr val="bg1"/>
                </a:solidFill>
              </a:rPr>
              <a:t>21 days after (3 weeks)</a:t>
            </a:r>
          </a:p>
          <a:p>
            <a:pPr marL="171450" indent="-171450" algn="l">
              <a:buFont typeface="Arial" panose="020B0604020202020204" pitchFamily="34" charset="0"/>
              <a:buChar char="•"/>
            </a:pPr>
            <a:r>
              <a:rPr lang="en-US" sz="1200" dirty="0">
                <a:solidFill>
                  <a:schemeClr val="bg1"/>
                </a:solidFill>
              </a:rPr>
              <a:t>Then each 3 months  (12 weeks)</a:t>
            </a:r>
          </a:p>
          <a:p>
            <a:endParaRPr lang="es-ES" dirty="0"/>
          </a:p>
        </p:txBody>
      </p:sp>
      <p:sp>
        <p:nvSpPr>
          <p:cNvPr id="4" name="Marcador de número de diapositiva 3"/>
          <p:cNvSpPr>
            <a:spLocks noGrp="1"/>
          </p:cNvSpPr>
          <p:nvPr>
            <p:ph type="sldNum" sz="quarter" idx="5"/>
          </p:nvPr>
        </p:nvSpPr>
        <p:spPr/>
        <p:txBody>
          <a:bodyPr/>
          <a:lstStyle/>
          <a:p>
            <a:fld id="{2D87D894-B261-E441-8E94-2158A23ACB54}" type="slidenum">
              <a:rPr lang="en-GB" smtClean="0"/>
              <a:pPr/>
              <a:t>27</a:t>
            </a:fld>
            <a:endParaRPr lang="en-GB"/>
          </a:p>
        </p:txBody>
      </p:sp>
    </p:spTree>
    <p:extLst>
      <p:ext uri="{BB962C8B-B14F-4D97-AF65-F5344CB8AC3E}">
        <p14:creationId xmlns:p14="http://schemas.microsoft.com/office/powerpoint/2010/main" val="4082342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2D87D894-B261-E441-8E94-2158A23ACB54}" type="slidenum">
              <a:rPr lang="en-GB" smtClean="0"/>
              <a:pPr/>
              <a:t>28</a:t>
            </a:fld>
            <a:endParaRPr lang="en-GB"/>
          </a:p>
        </p:txBody>
      </p:sp>
    </p:spTree>
    <p:extLst>
      <p:ext uri="{BB962C8B-B14F-4D97-AF65-F5344CB8AC3E}">
        <p14:creationId xmlns:p14="http://schemas.microsoft.com/office/powerpoint/2010/main" val="3680689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FB9F1-AD31-6E4D-86A3-0F9871483FE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B85ABD-34D8-0DD7-9482-820A909F17E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98F0DF3-3E40-5DB5-30B1-0F2E734C75F7}"/>
              </a:ext>
            </a:extLst>
          </p:cNvPr>
          <p:cNvSpPr>
            <a:spLocks noGrp="1"/>
          </p:cNvSpPr>
          <p:nvPr>
            <p:ph type="body" idx="1"/>
          </p:nvPr>
        </p:nvSpPr>
        <p:spPr/>
        <p:txBody>
          <a:bodyPr/>
          <a:lstStyle/>
          <a:p>
            <a:r>
              <a:rPr lang="en-GB" sz="1200" b="1">
                <a:solidFill>
                  <a:schemeClr val="bg1"/>
                </a:solidFill>
              </a:rPr>
              <a:t>Label: </a:t>
            </a:r>
          </a:p>
          <a:p>
            <a:pPr algn="l"/>
            <a:r>
              <a:rPr lang="en-US" sz="1200" b="0" i="0" u="none" strike="noStrike" baseline="0">
                <a:solidFill>
                  <a:schemeClr val="bg1"/>
                </a:solidFill>
              </a:rPr>
              <a:t>- First vaccination at 45 days before the expected parturition date.</a:t>
            </a:r>
          </a:p>
          <a:p>
            <a:pPr algn="l"/>
            <a:r>
              <a:rPr lang="en-US" sz="1200" b="0" i="0" u="none" strike="noStrike" baseline="0">
                <a:solidFill>
                  <a:schemeClr val="bg1"/>
                </a:solidFill>
              </a:rPr>
              <a:t>- Second vaccination 35 days thereafter (corresponding to 10 days before the expected parturition date).</a:t>
            </a:r>
          </a:p>
          <a:p>
            <a:pPr marL="171450" indent="-171450" algn="l">
              <a:buFontTx/>
              <a:buChar char="-"/>
            </a:pPr>
            <a:r>
              <a:rPr lang="en-US" sz="1200" b="0" i="0" u="none" strike="noStrike" baseline="0">
                <a:solidFill>
                  <a:schemeClr val="bg1"/>
                </a:solidFill>
              </a:rPr>
              <a:t>Third vaccination 62 days after the second vaccination (booster vaccination)</a:t>
            </a:r>
          </a:p>
          <a:p>
            <a:pPr algn="l"/>
            <a:r>
              <a:rPr lang="en-US" sz="1200" b="1">
                <a:solidFill>
                  <a:schemeClr val="bg1"/>
                </a:solidFill>
              </a:rPr>
              <a:t>Blanket: </a:t>
            </a:r>
            <a:r>
              <a:rPr lang="en-US" sz="1200">
                <a:solidFill>
                  <a:schemeClr val="bg1"/>
                </a:solidFill>
              </a:rPr>
              <a:t>(off label – we need to be able to hide it) </a:t>
            </a:r>
          </a:p>
          <a:p>
            <a:pPr marL="171450" indent="-171450" algn="l">
              <a:buFont typeface="Arial" panose="020B0604020202020204" pitchFamily="34" charset="0"/>
              <a:buChar char="•"/>
            </a:pPr>
            <a:r>
              <a:rPr lang="en-US" sz="1200">
                <a:solidFill>
                  <a:schemeClr val="bg1"/>
                </a:solidFill>
              </a:rPr>
              <a:t>Day 0</a:t>
            </a:r>
          </a:p>
          <a:p>
            <a:pPr marL="171450" indent="-171450" algn="l">
              <a:buFont typeface="Arial" panose="020B0604020202020204" pitchFamily="34" charset="0"/>
              <a:buChar char="•"/>
            </a:pPr>
            <a:r>
              <a:rPr lang="en-US" sz="1200">
                <a:solidFill>
                  <a:schemeClr val="bg1"/>
                </a:solidFill>
              </a:rPr>
              <a:t>21 days after (3 weeks)</a:t>
            </a:r>
          </a:p>
          <a:p>
            <a:pPr marL="171450" indent="-171450" algn="l">
              <a:buFont typeface="Arial" panose="020B0604020202020204" pitchFamily="34" charset="0"/>
              <a:buChar char="•"/>
            </a:pPr>
            <a:r>
              <a:rPr lang="en-US" sz="1200">
                <a:solidFill>
                  <a:schemeClr val="bg1"/>
                </a:solidFill>
              </a:rPr>
              <a:t>Then each 3 months  (12 weeks)</a:t>
            </a:r>
          </a:p>
          <a:p>
            <a:endParaRPr lang="es-ES"/>
          </a:p>
        </p:txBody>
      </p:sp>
      <p:sp>
        <p:nvSpPr>
          <p:cNvPr id="4" name="Marcador de número de diapositiva 3">
            <a:extLst>
              <a:ext uri="{FF2B5EF4-FFF2-40B4-BE49-F238E27FC236}">
                <a16:creationId xmlns:a16="http://schemas.microsoft.com/office/drawing/2014/main" id="{B2EF56A2-1031-5EA8-4032-4D68060972DA}"/>
              </a:ext>
            </a:extLst>
          </p:cNvPr>
          <p:cNvSpPr>
            <a:spLocks noGrp="1"/>
          </p:cNvSpPr>
          <p:nvPr>
            <p:ph type="sldNum" sz="quarter" idx="5"/>
          </p:nvPr>
        </p:nvSpPr>
        <p:spPr/>
        <p:txBody>
          <a:bodyPr/>
          <a:lstStyle/>
          <a:p>
            <a:fld id="{2D87D894-B261-E441-8E94-2158A23ACB54}" type="slidenum">
              <a:rPr lang="en-GB" smtClean="0"/>
              <a:pPr/>
              <a:t>29</a:t>
            </a:fld>
            <a:endParaRPr lang="en-GB"/>
          </a:p>
        </p:txBody>
      </p:sp>
    </p:spTree>
    <p:extLst>
      <p:ext uri="{BB962C8B-B14F-4D97-AF65-F5344CB8AC3E}">
        <p14:creationId xmlns:p14="http://schemas.microsoft.com/office/powerpoint/2010/main" val="3742982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3F08911-7EC0-4985-A37A-8FC5AD945F2D}" type="slidenum">
              <a:rPr lang="nl-NL" smtClean="0"/>
              <a:t>2</a:t>
            </a:fld>
            <a:endParaRPr lang="nl-NL"/>
          </a:p>
        </p:txBody>
      </p:sp>
    </p:spTree>
    <p:extLst>
      <p:ext uri="{BB962C8B-B14F-4D97-AF65-F5344CB8AC3E}">
        <p14:creationId xmlns:p14="http://schemas.microsoft.com/office/powerpoint/2010/main" val="3232177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0F1A7-B30D-C44B-685C-9F586CE7108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F69702D-ED10-7965-D796-B4EF21053F9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D4CBA12-E9BA-FFBA-EAB1-0472D0EDCCE3}"/>
              </a:ext>
            </a:extLst>
          </p:cNvPr>
          <p:cNvSpPr>
            <a:spLocks noGrp="1"/>
          </p:cNvSpPr>
          <p:nvPr>
            <p:ph type="body" idx="1"/>
          </p:nvPr>
        </p:nvSpPr>
        <p:spPr/>
        <p:txBody>
          <a:bodyPr/>
          <a:lstStyle/>
          <a:p>
            <a:r>
              <a:rPr lang="en-GB" sz="1200" b="1">
                <a:solidFill>
                  <a:schemeClr val="bg1"/>
                </a:solidFill>
              </a:rPr>
              <a:t>Label: </a:t>
            </a:r>
          </a:p>
          <a:p>
            <a:pPr algn="l"/>
            <a:r>
              <a:rPr lang="en-US" sz="1200" b="0" i="0" u="none" strike="noStrike" baseline="0">
                <a:solidFill>
                  <a:schemeClr val="bg1"/>
                </a:solidFill>
              </a:rPr>
              <a:t>- First vaccination at 45 days before the expected parturition date.</a:t>
            </a:r>
          </a:p>
          <a:p>
            <a:pPr algn="l"/>
            <a:r>
              <a:rPr lang="en-US" sz="1200" b="0" i="0" u="none" strike="noStrike" baseline="0">
                <a:solidFill>
                  <a:schemeClr val="bg1"/>
                </a:solidFill>
              </a:rPr>
              <a:t>- Second vaccination 35 days thereafter (corresponding to 10 days before the expected parturition date).</a:t>
            </a:r>
          </a:p>
          <a:p>
            <a:pPr marL="171450" indent="-171450" algn="l">
              <a:buFontTx/>
              <a:buChar char="-"/>
            </a:pPr>
            <a:r>
              <a:rPr lang="en-US" sz="1200" b="0" i="0" u="none" strike="noStrike" baseline="0">
                <a:solidFill>
                  <a:schemeClr val="bg1"/>
                </a:solidFill>
              </a:rPr>
              <a:t>Third vaccination 62 days after the second vaccination (booster vaccination)</a:t>
            </a:r>
          </a:p>
          <a:p>
            <a:pPr algn="l"/>
            <a:r>
              <a:rPr lang="en-US" sz="1200" b="1">
                <a:solidFill>
                  <a:schemeClr val="bg1"/>
                </a:solidFill>
              </a:rPr>
              <a:t>Blanket: </a:t>
            </a:r>
            <a:r>
              <a:rPr lang="en-US" sz="1200">
                <a:solidFill>
                  <a:schemeClr val="bg1"/>
                </a:solidFill>
              </a:rPr>
              <a:t>(off label – we need to be able to hide it) </a:t>
            </a:r>
          </a:p>
          <a:p>
            <a:pPr marL="171450" indent="-171450" algn="l">
              <a:buFont typeface="Arial" panose="020B0604020202020204" pitchFamily="34" charset="0"/>
              <a:buChar char="•"/>
            </a:pPr>
            <a:r>
              <a:rPr lang="en-US" sz="1200">
                <a:solidFill>
                  <a:schemeClr val="bg1"/>
                </a:solidFill>
              </a:rPr>
              <a:t>Day 0</a:t>
            </a:r>
          </a:p>
          <a:p>
            <a:pPr marL="171450" indent="-171450" algn="l">
              <a:buFont typeface="Arial" panose="020B0604020202020204" pitchFamily="34" charset="0"/>
              <a:buChar char="•"/>
            </a:pPr>
            <a:r>
              <a:rPr lang="en-US" sz="1200">
                <a:solidFill>
                  <a:schemeClr val="bg1"/>
                </a:solidFill>
              </a:rPr>
              <a:t>21 days after (3 weeks)</a:t>
            </a:r>
          </a:p>
          <a:p>
            <a:pPr marL="171450" indent="-171450" algn="l">
              <a:buFont typeface="Arial" panose="020B0604020202020204" pitchFamily="34" charset="0"/>
              <a:buChar char="•"/>
            </a:pPr>
            <a:r>
              <a:rPr lang="en-US" sz="1200">
                <a:solidFill>
                  <a:schemeClr val="bg1"/>
                </a:solidFill>
              </a:rPr>
              <a:t>Then each 3 months  (12 weeks)</a:t>
            </a:r>
          </a:p>
          <a:p>
            <a:endParaRPr lang="es-ES"/>
          </a:p>
        </p:txBody>
      </p:sp>
      <p:sp>
        <p:nvSpPr>
          <p:cNvPr id="4" name="Marcador de número de diapositiva 3">
            <a:extLst>
              <a:ext uri="{FF2B5EF4-FFF2-40B4-BE49-F238E27FC236}">
                <a16:creationId xmlns:a16="http://schemas.microsoft.com/office/drawing/2014/main" id="{902074E3-90DE-FF8A-83C2-74B8DF2A388A}"/>
              </a:ext>
            </a:extLst>
          </p:cNvPr>
          <p:cNvSpPr>
            <a:spLocks noGrp="1"/>
          </p:cNvSpPr>
          <p:nvPr>
            <p:ph type="sldNum" sz="quarter" idx="5"/>
          </p:nvPr>
        </p:nvSpPr>
        <p:spPr/>
        <p:txBody>
          <a:bodyPr/>
          <a:lstStyle/>
          <a:p>
            <a:fld id="{2D87D894-B261-E441-8E94-2158A23ACB54}" type="slidenum">
              <a:rPr lang="en-GB" smtClean="0"/>
              <a:pPr/>
              <a:t>30</a:t>
            </a:fld>
            <a:endParaRPr lang="en-GB"/>
          </a:p>
        </p:txBody>
      </p:sp>
    </p:spTree>
    <p:extLst>
      <p:ext uri="{BB962C8B-B14F-4D97-AF65-F5344CB8AC3E}">
        <p14:creationId xmlns:p14="http://schemas.microsoft.com/office/powerpoint/2010/main" val="1072361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dirty="0">
                <a:solidFill>
                  <a:schemeClr val="bg1"/>
                </a:solidFill>
              </a:rPr>
              <a:t>Label: </a:t>
            </a:r>
          </a:p>
          <a:p>
            <a:pPr algn="l"/>
            <a:r>
              <a:rPr lang="en-US" sz="1200" b="0" i="0" u="none" strike="noStrike" baseline="0" dirty="0">
                <a:solidFill>
                  <a:schemeClr val="bg1"/>
                </a:solidFill>
              </a:rPr>
              <a:t>- First vaccination at 45 days before the expected parturition date.</a:t>
            </a:r>
          </a:p>
          <a:p>
            <a:pPr algn="l"/>
            <a:r>
              <a:rPr lang="en-US" sz="1200" b="0" i="0" u="none" strike="noStrike" baseline="0" dirty="0">
                <a:solidFill>
                  <a:schemeClr val="bg1"/>
                </a:solidFill>
              </a:rPr>
              <a:t>- Second vaccination 35 days thereafter (corresponding to 10 days before the expected parturition date).</a:t>
            </a:r>
          </a:p>
          <a:p>
            <a:pPr marL="171450" indent="-171450" algn="l">
              <a:buFontTx/>
              <a:buChar char="-"/>
            </a:pPr>
            <a:r>
              <a:rPr lang="en-US" sz="1200" b="0" i="0" u="none" strike="noStrike" baseline="0" dirty="0">
                <a:solidFill>
                  <a:schemeClr val="bg1"/>
                </a:solidFill>
              </a:rPr>
              <a:t>Third vaccination 62 days after the second vaccination (booster vaccination)</a:t>
            </a:r>
          </a:p>
          <a:p>
            <a:pPr algn="l"/>
            <a:r>
              <a:rPr lang="en-US" sz="1200" b="1" dirty="0">
                <a:solidFill>
                  <a:schemeClr val="bg1"/>
                </a:solidFill>
              </a:rPr>
              <a:t>Blanket: </a:t>
            </a:r>
            <a:r>
              <a:rPr lang="en-US" sz="1200" dirty="0">
                <a:solidFill>
                  <a:schemeClr val="bg1"/>
                </a:solidFill>
              </a:rPr>
              <a:t>(off label – we need to be able to hide it) </a:t>
            </a:r>
          </a:p>
          <a:p>
            <a:pPr marL="171450" indent="-171450" algn="l">
              <a:buFont typeface="Arial" panose="020B0604020202020204" pitchFamily="34" charset="0"/>
              <a:buChar char="•"/>
            </a:pPr>
            <a:r>
              <a:rPr lang="en-US" sz="1200" dirty="0">
                <a:solidFill>
                  <a:schemeClr val="bg1"/>
                </a:solidFill>
              </a:rPr>
              <a:t>Day 0</a:t>
            </a:r>
          </a:p>
          <a:p>
            <a:pPr marL="171450" indent="-171450" algn="l">
              <a:buFont typeface="Arial" panose="020B0604020202020204" pitchFamily="34" charset="0"/>
              <a:buChar char="•"/>
            </a:pPr>
            <a:r>
              <a:rPr lang="en-US" sz="1200" dirty="0">
                <a:solidFill>
                  <a:schemeClr val="bg1"/>
                </a:solidFill>
              </a:rPr>
              <a:t>21 days after (3 weeks)</a:t>
            </a:r>
          </a:p>
          <a:p>
            <a:pPr marL="171450" indent="-171450" algn="l">
              <a:buFont typeface="Arial" panose="020B0604020202020204" pitchFamily="34" charset="0"/>
              <a:buChar char="•"/>
            </a:pPr>
            <a:r>
              <a:rPr lang="en-US" sz="1200" dirty="0">
                <a:solidFill>
                  <a:schemeClr val="bg1"/>
                </a:solidFill>
              </a:rPr>
              <a:t>Then each 3 months  (12 weeks)</a:t>
            </a:r>
          </a:p>
          <a:p>
            <a:endParaRPr lang="es-ES" dirty="0"/>
          </a:p>
        </p:txBody>
      </p:sp>
      <p:sp>
        <p:nvSpPr>
          <p:cNvPr id="4" name="Marcador de número de diapositiva 3"/>
          <p:cNvSpPr>
            <a:spLocks noGrp="1"/>
          </p:cNvSpPr>
          <p:nvPr>
            <p:ph type="sldNum" sz="quarter" idx="5"/>
          </p:nvPr>
        </p:nvSpPr>
        <p:spPr/>
        <p:txBody>
          <a:bodyPr/>
          <a:lstStyle/>
          <a:p>
            <a:fld id="{2D87D894-B261-E441-8E94-2158A23ACB54}" type="slidenum">
              <a:rPr lang="en-GB" smtClean="0"/>
              <a:pPr/>
              <a:t>31</a:t>
            </a:fld>
            <a:endParaRPr lang="en-GB"/>
          </a:p>
        </p:txBody>
      </p:sp>
    </p:spTree>
    <p:extLst>
      <p:ext uri="{BB962C8B-B14F-4D97-AF65-F5344CB8AC3E}">
        <p14:creationId xmlns:p14="http://schemas.microsoft.com/office/powerpoint/2010/main" val="1561198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EMA verslag: op basis van veldervaring wordt 78 dagen immuniteit aangehouden. </a:t>
            </a:r>
          </a:p>
          <a:p>
            <a:endPar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endParaRPr>
          </a:p>
          <a:p>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Vanuit een registratiestudie naar de veiligheid van STARTVAC®, waarbij ook serum bloed is afgenomen om titerbepalingen te doen, is de serologische respons na vaccinatie met STARTVAC® bekend. In deze proef werd de gevaccineerde groep met STARTVAC® gevaccineerd volgens het individuele protocol, waarbij de dieren 2 maal zijn gevaccineerd in de droogstand met 35 dagen tussentijd en de 3de vaccinatie 50 dagen na afkalven kregen (62 dagen na de 2de vaccinatie). De gevaccineerde groep werd hierbij vergeleken met de placebo groep. Het valt direct op dat in de placebo groep de basis </a:t>
            </a:r>
            <a:r>
              <a:rPr lang="nl-NL" sz="1300" kern="0" dirty="0" err="1">
                <a:solidFill>
                  <a:srgbClr val="202020"/>
                </a:solidFill>
                <a:latin typeface="Source Sans Pro" panose="020B0503030403020204" pitchFamily="34" charset="0"/>
                <a:ea typeface="Calibri" panose="020F0502020204030204" pitchFamily="34" charset="0"/>
                <a:cs typeface="Calibri" panose="020F0502020204030204" pitchFamily="34" charset="0"/>
              </a:rPr>
              <a:t>serumtiters</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voor </a:t>
            </a:r>
            <a:r>
              <a:rPr lang="nl-NL" sz="1300" i="1"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E. coli</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duidelijk hoger zijn dan voor </a:t>
            </a:r>
            <a:r>
              <a:rPr lang="nl-NL" sz="1300" i="1"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S. aureus</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Mogelijk omdat </a:t>
            </a:r>
            <a:r>
              <a:rPr lang="nl-NL" sz="1300" i="1"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E. coli</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altijd in meer of mindere mate in de omgeving van een koe voorkomt. Verder werd er bij zowel </a:t>
            </a:r>
            <a:r>
              <a:rPr lang="nl-NL" sz="1300" i="1"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E. coli</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als bij </a:t>
            </a:r>
            <a:r>
              <a:rPr lang="nl-NL" sz="1300" i="1"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S. aureus</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steeds een duidelijk significant verschil gezien tot in ieder geval 132 dagen in lactatie tussen de </a:t>
            </a:r>
            <a:r>
              <a:rPr lang="nl-NL" sz="1300" kern="0" dirty="0" err="1">
                <a:solidFill>
                  <a:srgbClr val="202020"/>
                </a:solidFill>
                <a:latin typeface="Source Sans Pro" panose="020B0503030403020204" pitchFamily="34" charset="0"/>
                <a:ea typeface="Calibri" panose="020F0502020204030204" pitchFamily="34" charset="0"/>
                <a:cs typeface="Calibri" panose="020F0502020204030204" pitchFamily="34" charset="0"/>
              </a:rPr>
              <a:t>serumtiters</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van de gevaccineerde groep en de placebo groep. Figuur 1 laat specifiek de serumtiter stijging zien van antilichamen tegen J5, de </a:t>
            </a:r>
            <a:r>
              <a:rPr lang="nl-NL" sz="1300" i="1"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E. coli </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stam die is opgenomen in STARTVAC®. Figuur 2 geeft de serumtiter stijging weer van antilichamen tegen de sterk </a:t>
            </a:r>
            <a:r>
              <a:rPr lang="nl-NL" sz="1300" kern="0" dirty="0" err="1">
                <a:solidFill>
                  <a:srgbClr val="202020"/>
                </a:solidFill>
                <a:latin typeface="Source Sans Pro" panose="020B0503030403020204" pitchFamily="34" charset="0"/>
                <a:ea typeface="Calibri" panose="020F0502020204030204" pitchFamily="34" charset="0"/>
                <a:cs typeface="Calibri" panose="020F0502020204030204" pitchFamily="34" charset="0"/>
              </a:rPr>
              <a:t>biofilm</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producerende </a:t>
            </a:r>
            <a:r>
              <a:rPr lang="nl-NL" sz="1300" i="1"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S. aureus</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stam die is opgenomen in STARTVAC®.</a:t>
            </a:r>
          </a:p>
          <a:p>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Sneller daling van J5 asn!</a:t>
            </a:r>
          </a:p>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33</a:t>
            </a:fld>
            <a:endParaRPr lang="en-GB" dirty="0"/>
          </a:p>
        </p:txBody>
      </p:sp>
    </p:spTree>
    <p:extLst>
      <p:ext uri="{BB962C8B-B14F-4D97-AF65-F5344CB8AC3E}">
        <p14:creationId xmlns:p14="http://schemas.microsoft.com/office/powerpoint/2010/main" val="3544535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9C2AB-1EFE-CB1F-EF20-BC63AD42E7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71A054E-B804-646E-711D-352D4D51DD0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36210D5-0BB1-CCEA-ECDC-624E2B14813D}"/>
              </a:ext>
            </a:extLst>
          </p:cNvPr>
          <p:cNvSpPr>
            <a:spLocks noGrp="1"/>
          </p:cNvSpPr>
          <p:nvPr>
            <p:ph type="body" idx="1"/>
          </p:nvPr>
        </p:nvSpPr>
        <p:spPr/>
        <p:txBody>
          <a:bodyPr/>
          <a:lstStyle/>
          <a:p>
            <a:r>
              <a:rPr lang="nl-NL" dirty="0"/>
              <a:t>EMA verslag: op basis van veldervaring wordt 78 dagen immuniteit aangehouden. </a:t>
            </a:r>
          </a:p>
          <a:p>
            <a:endPar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endParaRPr>
          </a:p>
          <a:p>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Vanuit een registratiestudie naar de veiligheid van STARTVAC®, waarbij ook serum bloed is afgenomen om titerbepalingen te doen, is de serologische respons na vaccinatie met STARTVAC® bekend. In deze proef werd de gevaccineerde groep met STARTVAC® gevaccineerd volgens het individuele protocol, waarbij de dieren 2 maal zijn gevaccineerd in de droogstand met 35 dagen tussentijd en de 3de vaccinatie 50 dagen na afkalven kregen (62 dagen na de 2de vaccinatie). De gevaccineerde groep werd hierbij vergeleken met de placebo groep. Het valt direct op dat in de placebo groep de basis </a:t>
            </a:r>
            <a:r>
              <a:rPr lang="nl-NL" sz="1300" kern="0" dirty="0" err="1">
                <a:solidFill>
                  <a:srgbClr val="202020"/>
                </a:solidFill>
                <a:latin typeface="Source Sans Pro" panose="020B0503030403020204" pitchFamily="34" charset="0"/>
                <a:ea typeface="Calibri" panose="020F0502020204030204" pitchFamily="34" charset="0"/>
                <a:cs typeface="Calibri" panose="020F0502020204030204" pitchFamily="34" charset="0"/>
              </a:rPr>
              <a:t>serumtiters</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voor </a:t>
            </a:r>
            <a:r>
              <a:rPr lang="nl-NL" sz="1300" i="1"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E. coli</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duidelijk hoger zijn dan voor </a:t>
            </a:r>
            <a:r>
              <a:rPr lang="nl-NL" sz="1300" i="1"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S. aureus</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Mogelijk omdat </a:t>
            </a:r>
            <a:r>
              <a:rPr lang="nl-NL" sz="1300" i="1"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E. coli</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altijd in meer of mindere mate in de omgeving van een koe voorkomt. Verder werd er bij zowel </a:t>
            </a:r>
            <a:r>
              <a:rPr lang="nl-NL" sz="1300" i="1"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E. coli</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als bij </a:t>
            </a:r>
            <a:r>
              <a:rPr lang="nl-NL" sz="1300" i="1"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S. aureus</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steeds een duidelijk significant verschil gezien tot in ieder geval 132 dagen in lactatie tussen de </a:t>
            </a:r>
            <a:r>
              <a:rPr lang="nl-NL" sz="1300" kern="0" dirty="0" err="1">
                <a:solidFill>
                  <a:srgbClr val="202020"/>
                </a:solidFill>
                <a:latin typeface="Source Sans Pro" panose="020B0503030403020204" pitchFamily="34" charset="0"/>
                <a:ea typeface="Calibri" panose="020F0502020204030204" pitchFamily="34" charset="0"/>
                <a:cs typeface="Calibri" panose="020F0502020204030204" pitchFamily="34" charset="0"/>
              </a:rPr>
              <a:t>serumtiters</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van de gevaccineerde groep en de placebo groep. Figuur 1 laat specifiek de serumtiter stijging zien van antilichamen tegen J5, de </a:t>
            </a:r>
            <a:r>
              <a:rPr lang="nl-NL" sz="1300" i="1"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E. coli </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stam die is opgenomen in STARTVAC®. Figuur 2 geeft de serumtiter stijging weer van antilichamen tegen de sterk </a:t>
            </a:r>
            <a:r>
              <a:rPr lang="nl-NL" sz="1300" kern="0" dirty="0" err="1">
                <a:solidFill>
                  <a:srgbClr val="202020"/>
                </a:solidFill>
                <a:latin typeface="Source Sans Pro" panose="020B0503030403020204" pitchFamily="34" charset="0"/>
                <a:ea typeface="Calibri" panose="020F0502020204030204" pitchFamily="34" charset="0"/>
                <a:cs typeface="Calibri" panose="020F0502020204030204" pitchFamily="34" charset="0"/>
              </a:rPr>
              <a:t>biofilm</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producerende </a:t>
            </a:r>
            <a:r>
              <a:rPr lang="nl-NL" sz="1300" i="1"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S. aureus</a:t>
            </a:r>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 stam die is opgenomen in STARTVAC®.</a:t>
            </a:r>
          </a:p>
          <a:p>
            <a:r>
              <a:rPr lang="nl-NL" sz="1300" kern="0" dirty="0">
                <a:solidFill>
                  <a:srgbClr val="202020"/>
                </a:solidFill>
                <a:latin typeface="Source Sans Pro" panose="020B0503030403020204" pitchFamily="34" charset="0"/>
                <a:ea typeface="Calibri" panose="020F0502020204030204" pitchFamily="34" charset="0"/>
                <a:cs typeface="Calibri" panose="020F0502020204030204" pitchFamily="34" charset="0"/>
              </a:rPr>
              <a:t>Sneller daling van J5 asn!</a:t>
            </a:r>
          </a:p>
          <a:p>
            <a:endParaRPr lang="nl-NL" dirty="0"/>
          </a:p>
        </p:txBody>
      </p:sp>
      <p:sp>
        <p:nvSpPr>
          <p:cNvPr id="4" name="Tijdelijke aanduiding voor dianummer 3">
            <a:extLst>
              <a:ext uri="{FF2B5EF4-FFF2-40B4-BE49-F238E27FC236}">
                <a16:creationId xmlns:a16="http://schemas.microsoft.com/office/drawing/2014/main" id="{321307B7-470E-D172-9903-02F2659A70BB}"/>
              </a:ext>
            </a:extLst>
          </p:cNvPr>
          <p:cNvSpPr>
            <a:spLocks noGrp="1"/>
          </p:cNvSpPr>
          <p:nvPr>
            <p:ph type="sldNum" sz="quarter" idx="5"/>
          </p:nvPr>
        </p:nvSpPr>
        <p:spPr/>
        <p:txBody>
          <a:bodyPr/>
          <a:lstStyle/>
          <a:p>
            <a:fld id="{2D87D894-B261-E441-8E94-2158A23ACB54}" type="slidenum">
              <a:rPr lang="en-GB" smtClean="0"/>
              <a:pPr/>
              <a:t>34</a:t>
            </a:fld>
            <a:endParaRPr lang="en-GB" dirty="0"/>
          </a:p>
        </p:txBody>
      </p:sp>
    </p:spTree>
    <p:extLst>
      <p:ext uri="{BB962C8B-B14F-4D97-AF65-F5344CB8AC3E}">
        <p14:creationId xmlns:p14="http://schemas.microsoft.com/office/powerpoint/2010/main" val="395720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35</a:t>
            </a:fld>
            <a:endParaRPr lang="en-GB" dirty="0"/>
          </a:p>
        </p:txBody>
      </p:sp>
    </p:spTree>
    <p:extLst>
      <p:ext uri="{BB962C8B-B14F-4D97-AF65-F5344CB8AC3E}">
        <p14:creationId xmlns:p14="http://schemas.microsoft.com/office/powerpoint/2010/main" val="3467544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2D87D894-B261-E441-8E94-2158A23ACB54}" type="slidenum">
              <a:rPr lang="en-GB" smtClean="0"/>
              <a:pPr/>
              <a:t>36</a:t>
            </a:fld>
            <a:endParaRPr lang="en-GB"/>
          </a:p>
        </p:txBody>
      </p:sp>
    </p:spTree>
    <p:extLst>
      <p:ext uri="{BB962C8B-B14F-4D97-AF65-F5344CB8AC3E}">
        <p14:creationId xmlns:p14="http://schemas.microsoft.com/office/powerpoint/2010/main" val="588577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a:t>Model done with a R0</a:t>
            </a:r>
            <a:r>
              <a:rPr lang="en-US" baseline="0"/>
              <a:t> of 4 and a duration of the infection of 3 months</a:t>
            </a:r>
            <a:endParaRPr lang="en-US"/>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7334F-F169-4656-A346-8FA9E740514F}"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2266886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a:t>Model done with a R0</a:t>
            </a:r>
            <a:r>
              <a:rPr lang="en-US" baseline="0"/>
              <a:t> of 4 and a duration of the infection of 3 months</a:t>
            </a:r>
            <a:endParaRPr lang="en-US"/>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7334F-F169-4656-A346-8FA9E740514F}"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1413409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a:t>Model done with a R0</a:t>
            </a:r>
            <a:r>
              <a:rPr lang="en-US" baseline="0"/>
              <a:t> of 4 and a duration of the infection of 3 months</a:t>
            </a:r>
            <a:endParaRPr lang="en-US"/>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7334F-F169-4656-A346-8FA9E740514F}"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1445314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a:t>Model done with a R0</a:t>
            </a:r>
            <a:r>
              <a:rPr lang="en-US" baseline="0"/>
              <a:t> of 4 and a duration of the infection of 3 months</a:t>
            </a:r>
            <a:endParaRPr lang="en-US"/>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7334F-F169-4656-A346-8FA9E740514F}"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2260792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Ons doel: handvatten geven voor een gerichte professionele aanpak van uiergezondheid binnen de praktijk. </a:t>
            </a:r>
          </a:p>
        </p:txBody>
      </p:sp>
      <p:sp>
        <p:nvSpPr>
          <p:cNvPr id="4" name="Tijdelijke aanduiding voor dianummer 3"/>
          <p:cNvSpPr>
            <a:spLocks noGrp="1"/>
          </p:cNvSpPr>
          <p:nvPr>
            <p:ph type="sldNum" sz="quarter" idx="5"/>
          </p:nvPr>
        </p:nvSpPr>
        <p:spPr/>
        <p:txBody>
          <a:bodyPr/>
          <a:lstStyle/>
          <a:p>
            <a:fld id="{43F08911-7EC0-4985-A37A-8FC5AD945F2D}" type="slidenum">
              <a:rPr lang="nl-NL" smtClean="0"/>
              <a:t>3</a:t>
            </a:fld>
            <a:endParaRPr lang="nl-NL"/>
          </a:p>
        </p:txBody>
      </p:sp>
    </p:spTree>
    <p:extLst>
      <p:ext uri="{BB962C8B-B14F-4D97-AF65-F5344CB8AC3E}">
        <p14:creationId xmlns:p14="http://schemas.microsoft.com/office/powerpoint/2010/main" val="4100000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a:t>Model done with a R0</a:t>
            </a:r>
            <a:r>
              <a:rPr lang="en-US" baseline="0"/>
              <a:t> of 4 and a duration of the infection of 3 months</a:t>
            </a:r>
            <a:endParaRPr lang="en-US"/>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7334F-F169-4656-A346-8FA9E740514F}"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3339612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AFD94-AE66-2998-E5BE-8A61868FA92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7988243-D481-1FA6-9588-00F7D8E396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D1E4326-C019-E0F5-E806-691A5F9EAEA4}"/>
              </a:ext>
            </a:extLst>
          </p:cNvPr>
          <p:cNvSpPr>
            <a:spLocks noGrp="1"/>
          </p:cNvSpPr>
          <p:nvPr>
            <p:ph type="body" idx="1"/>
          </p:nvPr>
        </p:nvSpPr>
        <p:spPr/>
        <p:txBody>
          <a:bodyPr/>
          <a:lstStyle/>
          <a:p>
            <a:r>
              <a:rPr lang="nl-NL" dirty="0"/>
              <a:t>Product logo: DAP logo</a:t>
            </a:r>
          </a:p>
          <a:p>
            <a:r>
              <a:rPr lang="nl-NL" dirty="0" err="1"/>
              <a:t>Main</a:t>
            </a:r>
            <a:r>
              <a:rPr lang="nl-NL" dirty="0"/>
              <a:t> </a:t>
            </a:r>
            <a:r>
              <a:rPr lang="nl-NL" dirty="0" err="1"/>
              <a:t>Title</a:t>
            </a:r>
            <a:r>
              <a:rPr lang="nl-NL" dirty="0"/>
              <a:t> bedrijfsnaam</a:t>
            </a:r>
          </a:p>
          <a:p>
            <a:r>
              <a:rPr lang="nl-NL" dirty="0" err="1"/>
              <a:t>Subtitle</a:t>
            </a:r>
            <a:r>
              <a:rPr lang="nl-NL" dirty="0"/>
              <a:t> Dierenarts en DAP</a:t>
            </a:r>
          </a:p>
          <a:p>
            <a:endParaRPr lang="nl-NL" dirty="0"/>
          </a:p>
        </p:txBody>
      </p:sp>
      <p:sp>
        <p:nvSpPr>
          <p:cNvPr id="4" name="Tijdelijke aanduiding voor dianummer 3">
            <a:extLst>
              <a:ext uri="{FF2B5EF4-FFF2-40B4-BE49-F238E27FC236}">
                <a16:creationId xmlns:a16="http://schemas.microsoft.com/office/drawing/2014/main" id="{4F665E2A-E939-7A5E-89C4-01337BA51943}"/>
              </a:ext>
            </a:extLst>
          </p:cNvPr>
          <p:cNvSpPr>
            <a:spLocks noGrp="1"/>
          </p:cNvSpPr>
          <p:nvPr>
            <p:ph type="sldNum" sz="quarter" idx="5"/>
          </p:nvPr>
        </p:nvSpPr>
        <p:spPr/>
        <p:txBody>
          <a:bodyPr/>
          <a:lstStyle/>
          <a:p>
            <a:fld id="{2D87D894-B261-E441-8E94-2158A23ACB54}" type="slidenum">
              <a:rPr lang="en-GB" smtClean="0"/>
              <a:pPr/>
              <a:t>43</a:t>
            </a:fld>
            <a:endParaRPr lang="en-GB" dirty="0"/>
          </a:p>
        </p:txBody>
      </p:sp>
    </p:spTree>
    <p:extLst>
      <p:ext uri="{BB962C8B-B14F-4D97-AF65-F5344CB8AC3E}">
        <p14:creationId xmlns:p14="http://schemas.microsoft.com/office/powerpoint/2010/main" val="3785012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77392-16C6-17DA-B522-7859D604924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34FCA7B-CBF6-CE02-FA17-0C0EEC6162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D06AE24-80A7-DEF9-C3DB-D045958B55E0}"/>
              </a:ext>
            </a:extLst>
          </p:cNvPr>
          <p:cNvSpPr>
            <a:spLocks noGrp="1"/>
          </p:cNvSpPr>
          <p:nvPr>
            <p:ph type="body" idx="1"/>
          </p:nvPr>
        </p:nvSpPr>
        <p:spPr/>
        <p:txBody>
          <a:bodyPr/>
          <a:lstStyle/>
          <a:p>
            <a:r>
              <a:rPr lang="nl-NL" dirty="0"/>
              <a:t>Gegevens bedrijf ingeven of plaatjes vanuit </a:t>
            </a:r>
            <a:r>
              <a:rPr lang="nl-NL" dirty="0" err="1"/>
              <a:t>pirdap</a:t>
            </a:r>
            <a:r>
              <a:rPr lang="nl-NL" dirty="0"/>
              <a:t> pdf knippen en plakken</a:t>
            </a:r>
          </a:p>
          <a:p>
            <a:endParaRPr lang="nl-NL" dirty="0"/>
          </a:p>
        </p:txBody>
      </p:sp>
      <p:sp>
        <p:nvSpPr>
          <p:cNvPr id="4" name="Tijdelijke aanduiding voor dianummer 3">
            <a:extLst>
              <a:ext uri="{FF2B5EF4-FFF2-40B4-BE49-F238E27FC236}">
                <a16:creationId xmlns:a16="http://schemas.microsoft.com/office/drawing/2014/main" id="{06024A0E-88D2-722B-AF10-FA43A670C33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87D894-B261-E441-8E94-2158A23ACB5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3956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Gegevens bedrijf ingeven of plaatjes vanuit </a:t>
            </a:r>
            <a:r>
              <a:rPr lang="nl-NL" dirty="0" err="1"/>
              <a:t>pirdap</a:t>
            </a:r>
            <a:r>
              <a:rPr lang="nl-NL" dirty="0"/>
              <a:t> pdf knippen en plakken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87D894-B261-E441-8E94-2158A23ACB5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6841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59070-955B-3379-D471-C4372328454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AF402A9-F46F-AB79-84E4-379FA220B4C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2603132-4D26-9F2E-3188-98E554AD79D1}"/>
              </a:ext>
            </a:extLst>
          </p:cNvPr>
          <p:cNvSpPr>
            <a:spLocks noGrp="1"/>
          </p:cNvSpPr>
          <p:nvPr>
            <p:ph type="body" idx="1"/>
          </p:nvPr>
        </p:nvSpPr>
        <p:spPr/>
        <p:txBody>
          <a:bodyPr/>
          <a:lstStyle/>
          <a:p>
            <a:r>
              <a:rPr lang="nl-NL" dirty="0"/>
              <a:t>Geef hier de reden van vaccinatie</a:t>
            </a:r>
          </a:p>
          <a:p>
            <a:r>
              <a:rPr lang="nl-NL" dirty="0"/>
              <a:t>Inventariseer de “0 situatie”:</a:t>
            </a:r>
          </a:p>
          <a:p>
            <a:r>
              <a:rPr lang="nl-NL" dirty="0"/>
              <a:t>Gebruik hiervoor PIRDAP Snelzicht</a:t>
            </a:r>
          </a:p>
          <a:p>
            <a:r>
              <a:rPr lang="nl-NL" dirty="0"/>
              <a:t>Celgetal verloop</a:t>
            </a:r>
          </a:p>
          <a:p>
            <a:r>
              <a:rPr lang="nl-NL" dirty="0"/>
              <a:t>Medirund aantal injectoren</a:t>
            </a:r>
          </a:p>
          <a:p>
            <a:endParaRPr lang="nl-NL" dirty="0"/>
          </a:p>
        </p:txBody>
      </p:sp>
      <p:sp>
        <p:nvSpPr>
          <p:cNvPr id="4" name="Tijdelijke aanduiding voor dianummer 3">
            <a:extLst>
              <a:ext uri="{FF2B5EF4-FFF2-40B4-BE49-F238E27FC236}">
                <a16:creationId xmlns:a16="http://schemas.microsoft.com/office/drawing/2014/main" id="{A6F5DB18-8B43-7D10-E893-87D57B3E58F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87D894-B261-E441-8E94-2158A23ACB5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5253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87D894-B261-E441-8E94-2158A23ACB5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6189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F3EE3-B0AD-DCB4-94A8-2B88FF4AF8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41CD228-8C07-AA48-397C-3CC3188BE1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69A52A6-0B72-3486-FEE4-130DDA517C72}"/>
              </a:ext>
            </a:extLst>
          </p:cNvPr>
          <p:cNvSpPr>
            <a:spLocks noGrp="1"/>
          </p:cNvSpPr>
          <p:nvPr>
            <p:ph type="body" idx="1"/>
          </p:nvPr>
        </p:nvSpPr>
        <p:spPr/>
        <p:txBody>
          <a:bodyPr/>
          <a:lstStyle/>
          <a:p>
            <a:r>
              <a:rPr lang="nl-NL" dirty="0"/>
              <a:t>Gegevens bedrijf na vaccinatie. Maak een nieuwe tabel of knip (screenshot) en plak uit pdf</a:t>
            </a:r>
          </a:p>
        </p:txBody>
      </p:sp>
      <p:sp>
        <p:nvSpPr>
          <p:cNvPr id="4" name="Tijdelijke aanduiding voor dianummer 3">
            <a:extLst>
              <a:ext uri="{FF2B5EF4-FFF2-40B4-BE49-F238E27FC236}">
                <a16:creationId xmlns:a16="http://schemas.microsoft.com/office/drawing/2014/main" id="{2AED3B91-1668-879D-F0D9-0C1095EB893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87D894-B261-E441-8E94-2158A23ACB5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9956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56</a:t>
            </a:fld>
            <a:endParaRPr lang="en-GB" dirty="0"/>
          </a:p>
        </p:txBody>
      </p:sp>
    </p:spTree>
    <p:extLst>
      <p:ext uri="{BB962C8B-B14F-4D97-AF65-F5344CB8AC3E}">
        <p14:creationId xmlns:p14="http://schemas.microsoft.com/office/powerpoint/2010/main" val="208075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87D894-B261-E441-8E94-2158A23ACB5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5304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87D894-B261-E441-8E94-2158A23ACB5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554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Segmentatie veehouders</a:t>
            </a:r>
          </a:p>
          <a:p>
            <a:r>
              <a:rPr lang="nl-NL" dirty="0"/>
              <a:t>Mastitisvaccinatie. </a:t>
            </a:r>
          </a:p>
          <a:p>
            <a:r>
              <a:rPr lang="nl-NL" dirty="0"/>
              <a:t>Vanuit hier gaan we allemaal met jullie 1op1 kijken naar een plan van aanpak binnen jullie praktijk. Segmenteren veehouders. Bij welke veehouders kan een gedegen plan van aanpak van uiergezondheid uitkomst bieden. Wat zijn bedrijven waar mastitisvaccinatie goed zou kunnen passen? Vanuit hier ook 1 of meerdere bedrijven opstarten en na een jaar evalueren. </a:t>
            </a:r>
          </a:p>
        </p:txBody>
      </p:sp>
      <p:sp>
        <p:nvSpPr>
          <p:cNvPr id="4" name="Tijdelijke aanduiding voor dianummer 3"/>
          <p:cNvSpPr>
            <a:spLocks noGrp="1"/>
          </p:cNvSpPr>
          <p:nvPr>
            <p:ph type="sldNum" sz="quarter" idx="5"/>
          </p:nvPr>
        </p:nvSpPr>
        <p:spPr/>
        <p:txBody>
          <a:bodyPr/>
          <a:lstStyle/>
          <a:p>
            <a:fld id="{43F08911-7EC0-4985-A37A-8FC5AD945F2D}" type="slidenum">
              <a:rPr lang="nl-NL" smtClean="0"/>
              <a:t>4</a:t>
            </a:fld>
            <a:endParaRPr lang="nl-NL"/>
          </a:p>
        </p:txBody>
      </p:sp>
    </p:spTree>
    <p:extLst>
      <p:ext uri="{BB962C8B-B14F-4D97-AF65-F5344CB8AC3E}">
        <p14:creationId xmlns:p14="http://schemas.microsoft.com/office/powerpoint/2010/main" val="5233185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87D894-B261-E441-8E94-2158A23ACB5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688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87D894-B261-E441-8E94-2158A23ACB5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93378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87D894-B261-E441-8E94-2158A23ACB5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1980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87D894-B261-E441-8E94-2158A23ACB5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824273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5C553-F879-A20D-2EC8-2F314F1E965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75C70D6-2210-3D74-65C6-242E4EB9ACC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701A782-63AC-A779-C725-7C75C54BE49C}"/>
              </a:ext>
            </a:extLst>
          </p:cNvPr>
          <p:cNvSpPr>
            <a:spLocks noGrp="1"/>
          </p:cNvSpPr>
          <p:nvPr>
            <p:ph type="body" idx="1"/>
          </p:nvPr>
        </p:nvSpPr>
        <p:spPr/>
        <p:txBody>
          <a:bodyPr/>
          <a:lstStyle/>
          <a:p>
            <a:r>
              <a:rPr lang="nl-NL" dirty="0"/>
              <a:t>Product logo: DAP logo</a:t>
            </a:r>
          </a:p>
          <a:p>
            <a:r>
              <a:rPr lang="nl-NL" dirty="0" err="1"/>
              <a:t>Main</a:t>
            </a:r>
            <a:r>
              <a:rPr lang="nl-NL" dirty="0"/>
              <a:t> </a:t>
            </a:r>
            <a:r>
              <a:rPr lang="nl-NL" dirty="0" err="1"/>
              <a:t>Title</a:t>
            </a:r>
            <a:r>
              <a:rPr lang="nl-NL" dirty="0"/>
              <a:t> bedrijfsnaam</a:t>
            </a:r>
          </a:p>
          <a:p>
            <a:r>
              <a:rPr lang="nl-NL" dirty="0" err="1"/>
              <a:t>Subtitle</a:t>
            </a:r>
            <a:r>
              <a:rPr lang="nl-NL" dirty="0"/>
              <a:t> Dierenarts en DAP</a:t>
            </a:r>
          </a:p>
          <a:p>
            <a:endParaRPr lang="nl-NL" dirty="0"/>
          </a:p>
        </p:txBody>
      </p:sp>
      <p:sp>
        <p:nvSpPr>
          <p:cNvPr id="4" name="Tijdelijke aanduiding voor dianummer 3">
            <a:extLst>
              <a:ext uri="{FF2B5EF4-FFF2-40B4-BE49-F238E27FC236}">
                <a16:creationId xmlns:a16="http://schemas.microsoft.com/office/drawing/2014/main" id="{260E5C81-0DF2-9A9D-9473-8164EC344370}"/>
              </a:ext>
            </a:extLst>
          </p:cNvPr>
          <p:cNvSpPr>
            <a:spLocks noGrp="1"/>
          </p:cNvSpPr>
          <p:nvPr>
            <p:ph type="sldNum" sz="quarter" idx="5"/>
          </p:nvPr>
        </p:nvSpPr>
        <p:spPr/>
        <p:txBody>
          <a:bodyPr/>
          <a:lstStyle/>
          <a:p>
            <a:fld id="{2D87D894-B261-E441-8E94-2158A23ACB54}" type="slidenum">
              <a:rPr lang="en-GB" smtClean="0"/>
              <a:pPr/>
              <a:t>64</a:t>
            </a:fld>
            <a:endParaRPr lang="en-GB" dirty="0"/>
          </a:p>
        </p:txBody>
      </p:sp>
    </p:spTree>
    <p:extLst>
      <p:ext uri="{BB962C8B-B14F-4D97-AF65-F5344CB8AC3E}">
        <p14:creationId xmlns:p14="http://schemas.microsoft.com/office/powerpoint/2010/main" val="9841355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93411-FA6B-5E44-BBF7-6D535272E642}"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4795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Product logo: DAP logo</a:t>
            </a:r>
          </a:p>
          <a:p>
            <a:r>
              <a:rPr lang="nl-NL" dirty="0" err="1"/>
              <a:t>Main</a:t>
            </a:r>
            <a:r>
              <a:rPr lang="nl-NL" dirty="0"/>
              <a:t> </a:t>
            </a:r>
            <a:r>
              <a:rPr lang="nl-NL" dirty="0" err="1"/>
              <a:t>Title</a:t>
            </a:r>
            <a:r>
              <a:rPr lang="nl-NL" dirty="0"/>
              <a:t> bedrijfsnaam</a:t>
            </a:r>
          </a:p>
          <a:p>
            <a:r>
              <a:rPr lang="nl-NL" dirty="0" err="1"/>
              <a:t>Subtitle</a:t>
            </a:r>
            <a:r>
              <a:rPr lang="nl-NL" dirty="0"/>
              <a:t> Dierenarts en DAP</a:t>
            </a:r>
          </a:p>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78</a:t>
            </a:fld>
            <a:endParaRPr lang="en-GB" dirty="0"/>
          </a:p>
        </p:txBody>
      </p:sp>
    </p:spTree>
    <p:extLst>
      <p:ext uri="{BB962C8B-B14F-4D97-AF65-F5344CB8AC3E}">
        <p14:creationId xmlns:p14="http://schemas.microsoft.com/office/powerpoint/2010/main" val="29379379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77392-16C6-17DA-B522-7859D604924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34FCA7B-CBF6-CE02-FA17-0C0EEC6162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D06AE24-80A7-DEF9-C3DB-D045958B55E0}"/>
              </a:ext>
            </a:extLst>
          </p:cNvPr>
          <p:cNvSpPr>
            <a:spLocks noGrp="1"/>
          </p:cNvSpPr>
          <p:nvPr>
            <p:ph type="body" idx="1"/>
          </p:nvPr>
        </p:nvSpPr>
        <p:spPr/>
        <p:txBody>
          <a:bodyPr/>
          <a:lstStyle/>
          <a:p>
            <a:r>
              <a:rPr lang="nl-NL" dirty="0"/>
              <a:t>Gegevens bedrijf ingeven of plaatjes vanuit </a:t>
            </a:r>
            <a:r>
              <a:rPr lang="nl-NL" dirty="0" err="1"/>
              <a:t>pirdap</a:t>
            </a:r>
            <a:r>
              <a:rPr lang="nl-NL" dirty="0"/>
              <a:t> pdf knippen en plakken</a:t>
            </a:r>
          </a:p>
          <a:p>
            <a:endParaRPr lang="nl-NL" dirty="0"/>
          </a:p>
        </p:txBody>
      </p:sp>
      <p:sp>
        <p:nvSpPr>
          <p:cNvPr id="4" name="Tijdelijke aanduiding voor dianummer 3">
            <a:extLst>
              <a:ext uri="{FF2B5EF4-FFF2-40B4-BE49-F238E27FC236}">
                <a16:creationId xmlns:a16="http://schemas.microsoft.com/office/drawing/2014/main" id="{06024A0E-88D2-722B-AF10-FA43A670C330}"/>
              </a:ext>
            </a:extLst>
          </p:cNvPr>
          <p:cNvSpPr>
            <a:spLocks noGrp="1"/>
          </p:cNvSpPr>
          <p:nvPr>
            <p:ph type="sldNum" sz="quarter" idx="5"/>
          </p:nvPr>
        </p:nvSpPr>
        <p:spPr/>
        <p:txBody>
          <a:bodyPr/>
          <a:lstStyle/>
          <a:p>
            <a:fld id="{2D87D894-B261-E441-8E94-2158A23ACB54}" type="slidenum">
              <a:rPr lang="en-GB" smtClean="0"/>
              <a:pPr/>
              <a:t>79</a:t>
            </a:fld>
            <a:endParaRPr lang="en-GB" dirty="0"/>
          </a:p>
        </p:txBody>
      </p:sp>
    </p:spTree>
    <p:extLst>
      <p:ext uri="{BB962C8B-B14F-4D97-AF65-F5344CB8AC3E}">
        <p14:creationId xmlns:p14="http://schemas.microsoft.com/office/powerpoint/2010/main" val="24183873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Gegevens bedrijf ingeven of plaatjes vanuit </a:t>
            </a:r>
            <a:r>
              <a:rPr lang="nl-NL" dirty="0" err="1"/>
              <a:t>pirdap</a:t>
            </a:r>
            <a:r>
              <a:rPr lang="nl-NL" dirty="0"/>
              <a:t> pdf knippen en plakken</a:t>
            </a:r>
          </a:p>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80</a:t>
            </a:fld>
            <a:endParaRPr lang="en-GB" dirty="0"/>
          </a:p>
        </p:txBody>
      </p:sp>
    </p:spTree>
    <p:extLst>
      <p:ext uri="{BB962C8B-B14F-4D97-AF65-F5344CB8AC3E}">
        <p14:creationId xmlns:p14="http://schemas.microsoft.com/office/powerpoint/2010/main" val="13428254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59070-955B-3379-D471-C4372328454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AF402A9-F46F-AB79-84E4-379FA220B4C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2603132-4D26-9F2E-3188-98E554AD79D1}"/>
              </a:ext>
            </a:extLst>
          </p:cNvPr>
          <p:cNvSpPr>
            <a:spLocks noGrp="1"/>
          </p:cNvSpPr>
          <p:nvPr>
            <p:ph type="body" idx="1"/>
          </p:nvPr>
        </p:nvSpPr>
        <p:spPr/>
        <p:txBody>
          <a:bodyPr/>
          <a:lstStyle/>
          <a:p>
            <a:r>
              <a:rPr lang="nl-NL" dirty="0"/>
              <a:t>Geef hier de reden van vaccinatie</a:t>
            </a:r>
          </a:p>
          <a:p>
            <a:r>
              <a:rPr lang="nl-NL" dirty="0"/>
              <a:t>Inventariseer de “0 situatie”:</a:t>
            </a:r>
          </a:p>
          <a:p>
            <a:r>
              <a:rPr lang="nl-NL" dirty="0"/>
              <a:t>Gebruik hiervoor PIRDAP Snelzicht</a:t>
            </a:r>
          </a:p>
          <a:p>
            <a:r>
              <a:rPr lang="nl-NL" dirty="0"/>
              <a:t>Celgetal verloop</a:t>
            </a:r>
          </a:p>
          <a:p>
            <a:r>
              <a:rPr lang="nl-NL" dirty="0"/>
              <a:t>Medirund aantal injectoren</a:t>
            </a:r>
          </a:p>
          <a:p>
            <a:endParaRPr lang="nl-NL" dirty="0"/>
          </a:p>
        </p:txBody>
      </p:sp>
      <p:sp>
        <p:nvSpPr>
          <p:cNvPr id="4" name="Tijdelijke aanduiding voor dianummer 3">
            <a:extLst>
              <a:ext uri="{FF2B5EF4-FFF2-40B4-BE49-F238E27FC236}">
                <a16:creationId xmlns:a16="http://schemas.microsoft.com/office/drawing/2014/main" id="{A6F5DB18-8B43-7D10-E893-87D57B3E58FD}"/>
              </a:ext>
            </a:extLst>
          </p:cNvPr>
          <p:cNvSpPr>
            <a:spLocks noGrp="1"/>
          </p:cNvSpPr>
          <p:nvPr>
            <p:ph type="sldNum" sz="quarter" idx="5"/>
          </p:nvPr>
        </p:nvSpPr>
        <p:spPr/>
        <p:txBody>
          <a:bodyPr/>
          <a:lstStyle/>
          <a:p>
            <a:fld id="{2D87D894-B261-E441-8E94-2158A23ACB54}" type="slidenum">
              <a:rPr lang="en-GB" smtClean="0"/>
              <a:pPr/>
              <a:t>81</a:t>
            </a:fld>
            <a:endParaRPr lang="en-GB" dirty="0"/>
          </a:p>
        </p:txBody>
      </p:sp>
    </p:spTree>
    <p:extLst>
      <p:ext uri="{BB962C8B-B14F-4D97-AF65-F5344CB8AC3E}">
        <p14:creationId xmlns:p14="http://schemas.microsoft.com/office/powerpoint/2010/main" val="1490951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6</a:t>
            </a:fld>
            <a:endParaRPr lang="en-GB" dirty="0"/>
          </a:p>
        </p:txBody>
      </p:sp>
    </p:spTree>
    <p:extLst>
      <p:ext uri="{BB962C8B-B14F-4D97-AF65-F5344CB8AC3E}">
        <p14:creationId xmlns:p14="http://schemas.microsoft.com/office/powerpoint/2010/main" val="28620107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F3EE3-B0AD-DCB4-94A8-2B88FF4AF8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41CD228-8C07-AA48-397C-3CC3188BE1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69A52A6-0B72-3486-FEE4-130DDA517C72}"/>
              </a:ext>
            </a:extLst>
          </p:cNvPr>
          <p:cNvSpPr>
            <a:spLocks noGrp="1"/>
          </p:cNvSpPr>
          <p:nvPr>
            <p:ph type="body" idx="1"/>
          </p:nvPr>
        </p:nvSpPr>
        <p:spPr/>
        <p:txBody>
          <a:bodyPr/>
          <a:lstStyle/>
          <a:p>
            <a:r>
              <a:rPr lang="nl-NL" dirty="0"/>
              <a:t>Gegevens bedrijf na vaccinatie. Maak een nieuwe tabel of knip (screenshot) en plak uit pdf</a:t>
            </a:r>
          </a:p>
        </p:txBody>
      </p:sp>
      <p:sp>
        <p:nvSpPr>
          <p:cNvPr id="4" name="Tijdelijke aanduiding voor dianummer 3">
            <a:extLst>
              <a:ext uri="{FF2B5EF4-FFF2-40B4-BE49-F238E27FC236}">
                <a16:creationId xmlns:a16="http://schemas.microsoft.com/office/drawing/2014/main" id="{2AED3B91-1668-879D-F0D9-0C1095EB8933}"/>
              </a:ext>
            </a:extLst>
          </p:cNvPr>
          <p:cNvSpPr>
            <a:spLocks noGrp="1"/>
          </p:cNvSpPr>
          <p:nvPr>
            <p:ph type="sldNum" sz="quarter" idx="5"/>
          </p:nvPr>
        </p:nvSpPr>
        <p:spPr/>
        <p:txBody>
          <a:bodyPr/>
          <a:lstStyle/>
          <a:p>
            <a:fld id="{2D87D894-B261-E441-8E94-2158A23ACB54}" type="slidenum">
              <a:rPr lang="en-GB" smtClean="0"/>
              <a:pPr/>
              <a:t>82</a:t>
            </a:fld>
            <a:endParaRPr lang="en-GB" dirty="0"/>
          </a:p>
        </p:txBody>
      </p:sp>
    </p:spTree>
    <p:extLst>
      <p:ext uri="{BB962C8B-B14F-4D97-AF65-F5344CB8AC3E}">
        <p14:creationId xmlns:p14="http://schemas.microsoft.com/office/powerpoint/2010/main" val="8316971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Insteek: protocol. Wij worden soms bij bedrijven geroepen dat men niet tevreden is maar dat er geen fatsoenlijk vaccinatieprotocol is gevolgd.</a:t>
            </a:r>
          </a:p>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83</a:t>
            </a:fld>
            <a:endParaRPr lang="en-GB" dirty="0"/>
          </a:p>
        </p:txBody>
      </p:sp>
    </p:spTree>
    <p:extLst>
      <p:ext uri="{BB962C8B-B14F-4D97-AF65-F5344CB8AC3E}">
        <p14:creationId xmlns:p14="http://schemas.microsoft.com/office/powerpoint/2010/main" val="2249944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85</a:t>
            </a:fld>
            <a:endParaRPr lang="en-GB" dirty="0"/>
          </a:p>
        </p:txBody>
      </p:sp>
    </p:spTree>
    <p:extLst>
      <p:ext uri="{BB962C8B-B14F-4D97-AF65-F5344CB8AC3E}">
        <p14:creationId xmlns:p14="http://schemas.microsoft.com/office/powerpoint/2010/main" val="60522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87</a:t>
            </a:fld>
            <a:endParaRPr lang="en-GB" dirty="0"/>
          </a:p>
        </p:txBody>
      </p:sp>
    </p:spTree>
    <p:extLst>
      <p:ext uri="{BB962C8B-B14F-4D97-AF65-F5344CB8AC3E}">
        <p14:creationId xmlns:p14="http://schemas.microsoft.com/office/powerpoint/2010/main" val="24121119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Is dit realiteit dat er altijd zo weinig mastitisgevallen zijn? Dus niet alle bedrijven zo! Toch verwachtingsmanagement.</a:t>
            </a:r>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88</a:t>
            </a:fld>
            <a:endParaRPr lang="en-GB" dirty="0"/>
          </a:p>
        </p:txBody>
      </p:sp>
    </p:spTree>
    <p:extLst>
      <p:ext uri="{BB962C8B-B14F-4D97-AF65-F5344CB8AC3E}">
        <p14:creationId xmlns:p14="http://schemas.microsoft.com/office/powerpoint/2010/main" val="37679027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368AE-22DC-4DF5-BD7D-99C2AAE0A94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812D28F-004D-8787-4AAB-9EB876F0927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813B2C-551B-E9A0-D599-346A428169BC}"/>
              </a:ext>
            </a:extLst>
          </p:cNvPr>
          <p:cNvSpPr>
            <a:spLocks noGrp="1"/>
          </p:cNvSpPr>
          <p:nvPr>
            <p:ph type="body" idx="1"/>
          </p:nvPr>
        </p:nvSpPr>
        <p:spPr/>
        <p:txBody>
          <a:bodyPr/>
          <a:lstStyle/>
          <a:p>
            <a:r>
              <a:rPr lang="nl-NL" dirty="0"/>
              <a:t>Product logo: DAP logo</a:t>
            </a:r>
          </a:p>
          <a:p>
            <a:r>
              <a:rPr lang="nl-NL" dirty="0" err="1"/>
              <a:t>Main</a:t>
            </a:r>
            <a:r>
              <a:rPr lang="nl-NL" dirty="0"/>
              <a:t> </a:t>
            </a:r>
            <a:r>
              <a:rPr lang="nl-NL" dirty="0" err="1"/>
              <a:t>Title</a:t>
            </a:r>
            <a:r>
              <a:rPr lang="nl-NL" dirty="0"/>
              <a:t> bedrijfsnaam</a:t>
            </a:r>
          </a:p>
          <a:p>
            <a:r>
              <a:rPr lang="nl-NL" dirty="0" err="1"/>
              <a:t>Subtitle</a:t>
            </a:r>
            <a:r>
              <a:rPr lang="nl-NL" dirty="0"/>
              <a:t> Dierenarts en DAP</a:t>
            </a:r>
          </a:p>
          <a:p>
            <a:endParaRPr lang="nl-NL" dirty="0"/>
          </a:p>
        </p:txBody>
      </p:sp>
      <p:sp>
        <p:nvSpPr>
          <p:cNvPr id="4" name="Tijdelijke aanduiding voor dianummer 3">
            <a:extLst>
              <a:ext uri="{FF2B5EF4-FFF2-40B4-BE49-F238E27FC236}">
                <a16:creationId xmlns:a16="http://schemas.microsoft.com/office/drawing/2014/main" id="{DDA8DA80-4568-6E2F-854F-65271966AA1B}"/>
              </a:ext>
            </a:extLst>
          </p:cNvPr>
          <p:cNvSpPr>
            <a:spLocks noGrp="1"/>
          </p:cNvSpPr>
          <p:nvPr>
            <p:ph type="sldNum" sz="quarter" idx="5"/>
          </p:nvPr>
        </p:nvSpPr>
        <p:spPr/>
        <p:txBody>
          <a:bodyPr/>
          <a:lstStyle/>
          <a:p>
            <a:fld id="{2D87D894-B261-E441-8E94-2158A23ACB54}" type="slidenum">
              <a:rPr lang="en-GB" smtClean="0"/>
              <a:pPr/>
              <a:t>91</a:t>
            </a:fld>
            <a:endParaRPr lang="en-GB" dirty="0"/>
          </a:p>
        </p:txBody>
      </p:sp>
    </p:spTree>
    <p:extLst>
      <p:ext uri="{BB962C8B-B14F-4D97-AF65-F5344CB8AC3E}">
        <p14:creationId xmlns:p14="http://schemas.microsoft.com/office/powerpoint/2010/main" val="10427161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D1BE4-FC79-E906-CDD7-3E92D1DB825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8677B73-BB56-ACCC-153D-6B492BD69D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0EFE1D5-DBAD-FC19-66F9-857AF049EE0A}"/>
              </a:ext>
            </a:extLst>
          </p:cNvPr>
          <p:cNvSpPr>
            <a:spLocks noGrp="1"/>
          </p:cNvSpPr>
          <p:nvPr>
            <p:ph type="body" idx="1"/>
          </p:nvPr>
        </p:nvSpPr>
        <p:spPr/>
        <p:txBody>
          <a:bodyPr/>
          <a:lstStyle/>
          <a:p>
            <a:r>
              <a:rPr lang="nl-NL"/>
              <a:t>Gegevens bedrijf ingeven of plaatjes vanuit </a:t>
            </a:r>
            <a:r>
              <a:rPr lang="nl-NL" err="1"/>
              <a:t>pirdap</a:t>
            </a:r>
            <a:r>
              <a:rPr lang="nl-NL"/>
              <a:t> pdf knippen en plakken</a:t>
            </a:r>
          </a:p>
          <a:p>
            <a:endParaRPr lang="nl-NL"/>
          </a:p>
        </p:txBody>
      </p:sp>
      <p:sp>
        <p:nvSpPr>
          <p:cNvPr id="4" name="Tijdelijke aanduiding voor dianummer 3">
            <a:extLst>
              <a:ext uri="{FF2B5EF4-FFF2-40B4-BE49-F238E27FC236}">
                <a16:creationId xmlns:a16="http://schemas.microsoft.com/office/drawing/2014/main" id="{100ED0CC-212A-3C12-F07A-ABF75821034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87D894-B261-E441-8E94-2158A23ACB5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88460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146</a:t>
            </a:fld>
            <a:endParaRPr lang="en-GB" dirty="0"/>
          </a:p>
        </p:txBody>
      </p:sp>
    </p:spTree>
    <p:extLst>
      <p:ext uri="{BB962C8B-B14F-4D97-AF65-F5344CB8AC3E}">
        <p14:creationId xmlns:p14="http://schemas.microsoft.com/office/powerpoint/2010/main" val="19443965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box toont de middelste 50% van de data. De snorharen geven de spreiding van de laagste en hoogste 25% aan. Lijn in de box is mediaan: middelste waarde van de dataset. 50% van de data ligt hieronder en 50% erboven. De puntjes geven waardes aan die extreem afwijken. </a:t>
            </a:r>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147</a:t>
            </a:fld>
            <a:endParaRPr lang="en-GB" dirty="0"/>
          </a:p>
        </p:txBody>
      </p:sp>
    </p:spTree>
    <p:extLst>
      <p:ext uri="{BB962C8B-B14F-4D97-AF65-F5344CB8AC3E}">
        <p14:creationId xmlns:p14="http://schemas.microsoft.com/office/powerpoint/2010/main" val="42315178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023D4-E5DA-16EF-E680-C7E75BF3F8F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D008142-E75B-8A3D-2DEE-ECB8372A5C9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C859A88-7E32-18ED-C3F1-3DD8605AD693}"/>
              </a:ext>
            </a:extLst>
          </p:cNvPr>
          <p:cNvSpPr>
            <a:spLocks noGrp="1"/>
          </p:cNvSpPr>
          <p:nvPr>
            <p:ph type="body" idx="1"/>
          </p:nvPr>
        </p:nvSpPr>
        <p:spPr/>
        <p:txBody>
          <a:bodyPr/>
          <a:lstStyle/>
          <a:p>
            <a:r>
              <a:rPr lang="nl-NL" dirty="0"/>
              <a:t>Product logo: DAP logo</a:t>
            </a:r>
          </a:p>
          <a:p>
            <a:r>
              <a:rPr lang="nl-NL" dirty="0" err="1"/>
              <a:t>Main</a:t>
            </a:r>
            <a:r>
              <a:rPr lang="nl-NL" dirty="0"/>
              <a:t> </a:t>
            </a:r>
            <a:r>
              <a:rPr lang="nl-NL" dirty="0" err="1"/>
              <a:t>Title</a:t>
            </a:r>
            <a:r>
              <a:rPr lang="nl-NL" dirty="0"/>
              <a:t> bedrijfsnaam</a:t>
            </a:r>
          </a:p>
          <a:p>
            <a:r>
              <a:rPr lang="nl-NL" dirty="0" err="1"/>
              <a:t>Subtitle</a:t>
            </a:r>
            <a:r>
              <a:rPr lang="nl-NL" dirty="0"/>
              <a:t> Dierenarts en DAP</a:t>
            </a:r>
          </a:p>
          <a:p>
            <a:endParaRPr lang="nl-NL" dirty="0"/>
          </a:p>
        </p:txBody>
      </p:sp>
      <p:sp>
        <p:nvSpPr>
          <p:cNvPr id="4" name="Tijdelijke aanduiding voor dianummer 3">
            <a:extLst>
              <a:ext uri="{FF2B5EF4-FFF2-40B4-BE49-F238E27FC236}">
                <a16:creationId xmlns:a16="http://schemas.microsoft.com/office/drawing/2014/main" id="{C8E816C5-04B0-E4BB-31DA-F598D8E8A279}"/>
              </a:ext>
            </a:extLst>
          </p:cNvPr>
          <p:cNvSpPr>
            <a:spLocks noGrp="1"/>
          </p:cNvSpPr>
          <p:nvPr>
            <p:ph type="sldNum" sz="quarter" idx="5"/>
          </p:nvPr>
        </p:nvSpPr>
        <p:spPr/>
        <p:txBody>
          <a:bodyPr/>
          <a:lstStyle/>
          <a:p>
            <a:fld id="{2D87D894-B261-E441-8E94-2158A23ACB54}" type="slidenum">
              <a:rPr lang="en-GB" smtClean="0"/>
              <a:pPr/>
              <a:t>151</a:t>
            </a:fld>
            <a:endParaRPr lang="en-GB" dirty="0"/>
          </a:p>
        </p:txBody>
      </p:sp>
    </p:spTree>
    <p:extLst>
      <p:ext uri="{BB962C8B-B14F-4D97-AF65-F5344CB8AC3E}">
        <p14:creationId xmlns:p14="http://schemas.microsoft.com/office/powerpoint/2010/main" val="3126204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1780D-B06B-3DB0-1CC6-7A3876E2746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5CC3B9-750A-8CC2-0176-467CA36687B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0A3E5A5-069E-25DE-9163-2A3C669186FC}"/>
              </a:ext>
            </a:extLst>
          </p:cNvPr>
          <p:cNvSpPr>
            <a:spLocks noGrp="1"/>
          </p:cNvSpPr>
          <p:nvPr>
            <p:ph type="body" idx="1"/>
          </p:nvPr>
        </p:nvSpPr>
        <p:spPr/>
        <p:txBody>
          <a:bodyPr/>
          <a:lstStyle/>
          <a:p>
            <a:r>
              <a:rPr lang="nl-NL" dirty="0"/>
              <a:t>Goede Uiergezondheid is gebaseerd op 4 pijlers, maar je kan het ook 4 stoelpoten noemen. Als je er 1 doorzaagt stort toch de hele stoel in! Vandaag terugkomen op enkele onderdelen van de melkroutine, maar ook op de kiemdruk, de infectiedruk. Een belangrijk onderdeel hierin is dat je weet tegen welke kiem je strijdt, om zo een goed plan van aanpak te kunnen maken! Vandaar dat ik nu eerst begin met welke soorten kiemen er zijn.</a:t>
            </a:r>
          </a:p>
        </p:txBody>
      </p:sp>
      <p:sp>
        <p:nvSpPr>
          <p:cNvPr id="4" name="Tijdelijke aanduiding voor dianummer 3">
            <a:extLst>
              <a:ext uri="{FF2B5EF4-FFF2-40B4-BE49-F238E27FC236}">
                <a16:creationId xmlns:a16="http://schemas.microsoft.com/office/drawing/2014/main" id="{A35A7615-5319-61C7-886D-46F9970BFEEF}"/>
              </a:ext>
            </a:extLst>
          </p:cNvPr>
          <p:cNvSpPr>
            <a:spLocks noGrp="1"/>
          </p:cNvSpPr>
          <p:nvPr>
            <p:ph type="sldNum" sz="quarter" idx="5"/>
          </p:nvPr>
        </p:nvSpPr>
        <p:spPr/>
        <p:txBody>
          <a:bodyPr/>
          <a:lstStyle/>
          <a:p>
            <a:fld id="{2D87D894-B261-E441-8E94-2158A23ACB54}" type="slidenum">
              <a:rPr lang="en-GB" smtClean="0"/>
              <a:pPr/>
              <a:t>7</a:t>
            </a:fld>
            <a:endParaRPr lang="en-GB" dirty="0"/>
          </a:p>
        </p:txBody>
      </p:sp>
    </p:spTree>
    <p:extLst>
      <p:ext uri="{BB962C8B-B14F-4D97-AF65-F5344CB8AC3E}">
        <p14:creationId xmlns:p14="http://schemas.microsoft.com/office/powerpoint/2010/main" val="22907889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300" dirty="0">
                <a:latin typeface="Calibri" panose="020F0502020204030204" pitchFamily="34" charset="0"/>
                <a:ea typeface="Calibri" panose="020F0502020204030204" pitchFamily="34" charset="0"/>
              </a:rPr>
              <a:t>The farm has 240 dairy cows on 4 Delaval VMS robots (2014 types). The barn is newly built, has deep dried manure bedding, production on average of approximately 11.000kg per year. Problem in the past was periodical clinical mastitis and high bulk milk somatic cell count. Based on cultures being done in the past, the vet and farmer decided to vaccinate with UBAC. At the moment BSCC is still high (300.000 cells/ml) and to many clinical mastitis occurs periodically. </a:t>
            </a:r>
            <a:endParaRPr lang="nl-NL" sz="1300" dirty="0">
              <a:latin typeface="Calibri" panose="020F0502020204030204" pitchFamily="34" charset="0"/>
              <a:ea typeface="Calibri" panose="020F0502020204030204" pitchFamily="34" charset="0"/>
            </a:endParaRPr>
          </a:p>
          <a:p>
            <a:r>
              <a:rPr lang="en-US" sz="1300" dirty="0">
                <a:latin typeface="Calibri" panose="020F0502020204030204" pitchFamily="34" charset="0"/>
                <a:ea typeface="Calibri" panose="020F0502020204030204" pitchFamily="34" charset="0"/>
              </a:rPr>
              <a:t>Since October 2021 the dairy cows are vaccinated every 6 months with UBAC according to the blanket protocol.  Last vaccination was done in December 2022 and one of the questions of the farmer was if they had to shorten the interval of the herd vaccination to every 5 or 4 months because he had experienced more mastitis in the last month before the herd vaccination was repeated</a:t>
            </a:r>
            <a:endParaRPr lang="nl-NL" sz="1300" dirty="0">
              <a:latin typeface="Calibri" panose="020F0502020204030204" pitchFamily="34" charset="0"/>
              <a:ea typeface="Calibri" panose="020F0502020204030204" pitchFamily="34"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152</a:t>
            </a:fld>
            <a:endParaRPr lang="en-GB" dirty="0"/>
          </a:p>
        </p:txBody>
      </p:sp>
    </p:spTree>
    <p:extLst>
      <p:ext uri="{BB962C8B-B14F-4D97-AF65-F5344CB8AC3E}">
        <p14:creationId xmlns:p14="http://schemas.microsoft.com/office/powerpoint/2010/main" val="4130236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r>
              <a:rPr lang="en-US" sz="1300" dirty="0">
                <a:latin typeface="Calibri" panose="020F0502020204030204" pitchFamily="34" charset="0"/>
                <a:ea typeface="Calibri" panose="020F0502020204030204" pitchFamily="34" charset="0"/>
              </a:rPr>
              <a:t>One week after my visit a lot of mastitis cases </a:t>
            </a:r>
            <a:r>
              <a:rPr lang="en-US" sz="1300" dirty="0" err="1">
                <a:latin typeface="Calibri" panose="020F0502020204030204" pitchFamily="34" charset="0"/>
                <a:ea typeface="Calibri" panose="020F0502020204030204" pitchFamily="34" charset="0"/>
              </a:rPr>
              <a:t>occured</a:t>
            </a:r>
            <a:r>
              <a:rPr lang="en-US" sz="1300" dirty="0">
                <a:latin typeface="Calibri" panose="020F0502020204030204" pitchFamily="34" charset="0"/>
                <a:ea typeface="Calibri" panose="020F0502020204030204" pitchFamily="34" charset="0"/>
              </a:rPr>
              <a:t>! From 17 mastitis cases, 15 occurred on robot group 1+2 (uneven cow numbers) and only 2 occurred in robot group 3+4 (even numbers). From 11 cows samples were taken (see document “230530 </a:t>
            </a:r>
            <a:r>
              <a:rPr lang="en-US" sz="1300" dirty="0" err="1">
                <a:latin typeface="Calibri" panose="020F0502020204030204" pitchFamily="34" charset="0"/>
                <a:ea typeface="Calibri" panose="020F0502020204030204" pitchFamily="34" charset="0"/>
              </a:rPr>
              <a:t>mastitisevaluatie</a:t>
            </a:r>
            <a:r>
              <a:rPr lang="en-US" sz="1300" dirty="0">
                <a:latin typeface="Calibri" panose="020F0502020204030204" pitchFamily="34" charset="0"/>
                <a:ea typeface="Calibri" panose="020F0502020204030204" pitchFamily="34" charset="0"/>
              </a:rPr>
              <a:t> Langenberg”).</a:t>
            </a:r>
            <a:endParaRPr lang="nl-NL" dirty="0"/>
          </a:p>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157</a:t>
            </a:fld>
            <a:endParaRPr lang="en-GB" dirty="0"/>
          </a:p>
        </p:txBody>
      </p:sp>
    </p:spTree>
    <p:extLst>
      <p:ext uri="{BB962C8B-B14F-4D97-AF65-F5344CB8AC3E}">
        <p14:creationId xmlns:p14="http://schemas.microsoft.com/office/powerpoint/2010/main" val="2789819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a:solidFill>
                  <a:srgbClr val="000000"/>
                </a:solidFill>
                <a:latin typeface="Arial"/>
              </a:rPr>
              <a:t>Wilson et al 2006 (</a:t>
            </a:r>
            <a:r>
              <a:rPr lang="en-US" b="1" dirty="0" err="1">
                <a:solidFill>
                  <a:srgbClr val="000000"/>
                </a:solidFill>
                <a:latin typeface="Arial"/>
              </a:rPr>
              <a:t>onafhankelijk</a:t>
            </a:r>
            <a:r>
              <a:rPr lang="en-US" b="1" dirty="0">
                <a:solidFill>
                  <a:srgbClr val="000000"/>
                </a:solidFill>
                <a:latin typeface="Arial"/>
              </a:rPr>
              <a:t> </a:t>
            </a:r>
            <a:r>
              <a:rPr lang="en-US" b="1" dirty="0" err="1">
                <a:solidFill>
                  <a:srgbClr val="000000"/>
                </a:solidFill>
                <a:latin typeface="Arial"/>
              </a:rPr>
              <a:t>onderzoek</a:t>
            </a:r>
            <a:r>
              <a:rPr lang="en-US" b="1" dirty="0">
                <a:solidFill>
                  <a:srgbClr val="000000"/>
                </a:solidFill>
                <a:latin typeface="Arial"/>
              </a:rPr>
              <a:t>!)</a:t>
            </a:r>
            <a:r>
              <a:rPr lang="en-US" dirty="0">
                <a:solidFill>
                  <a:srgbClr val="000000"/>
                </a:solidFill>
                <a:latin typeface="Arial"/>
              </a:rPr>
              <a:t> </a:t>
            </a:r>
            <a:r>
              <a:rPr lang="en-US" dirty="0">
                <a:solidFill>
                  <a:srgbClr val="000000"/>
                </a:solidFill>
                <a:latin typeface="Arial"/>
                <a:sym typeface="Wingdings" panose="05000000000000000000" pitchFamily="2" charset="2"/>
              </a:rPr>
              <a:t> USA  </a:t>
            </a:r>
            <a:r>
              <a:rPr lang="en-US" dirty="0" err="1">
                <a:solidFill>
                  <a:srgbClr val="000000"/>
                </a:solidFill>
                <a:latin typeface="Arial"/>
                <a:sym typeface="Wingdings" panose="05000000000000000000" pitchFamily="2" charset="2"/>
              </a:rPr>
              <a:t>M.n.</a:t>
            </a:r>
            <a:r>
              <a:rPr lang="en-US" dirty="0">
                <a:solidFill>
                  <a:srgbClr val="000000"/>
                </a:solidFill>
                <a:latin typeface="Arial"/>
                <a:sym typeface="Wingdings" panose="05000000000000000000" pitchFamily="2" charset="2"/>
              </a:rPr>
              <a:t> </a:t>
            </a:r>
            <a:r>
              <a:rPr lang="en-US" b="1" dirty="0">
                <a:solidFill>
                  <a:srgbClr val="000000"/>
                </a:solidFill>
                <a:latin typeface="Arial"/>
                <a:sym typeface="Wingdings" panose="05000000000000000000" pitchFamily="2" charset="2"/>
              </a:rPr>
              <a:t>E. coli </a:t>
            </a:r>
            <a:r>
              <a:rPr lang="en-US" dirty="0" err="1">
                <a:solidFill>
                  <a:srgbClr val="000000"/>
                </a:solidFill>
                <a:latin typeface="Arial"/>
                <a:sym typeface="Wingdings" panose="05000000000000000000" pitchFamily="2" charset="2"/>
              </a:rPr>
              <a:t>infecties</a:t>
            </a:r>
            <a:r>
              <a:rPr lang="en-US" dirty="0">
                <a:solidFill>
                  <a:srgbClr val="000000"/>
                </a:solidFill>
                <a:latin typeface="Arial"/>
                <a:sym typeface="Wingdings" panose="05000000000000000000" pitchFamily="2" charset="2"/>
              </a:rPr>
              <a:t>: 550 </a:t>
            </a:r>
            <a:r>
              <a:rPr lang="en-US" dirty="0" err="1">
                <a:solidFill>
                  <a:srgbClr val="000000"/>
                </a:solidFill>
                <a:latin typeface="Arial"/>
                <a:sym typeface="Wingdings" panose="05000000000000000000" pitchFamily="2" charset="2"/>
              </a:rPr>
              <a:t>koeien</a:t>
            </a:r>
            <a:r>
              <a:rPr lang="en-US" dirty="0">
                <a:solidFill>
                  <a:srgbClr val="000000"/>
                </a:solidFill>
                <a:latin typeface="Arial"/>
                <a:sym typeface="Wingdings" panose="05000000000000000000" pitchFamily="2" charset="2"/>
              </a:rPr>
              <a:t>, 3 </a:t>
            </a:r>
            <a:r>
              <a:rPr lang="en-US" dirty="0" err="1">
                <a:solidFill>
                  <a:srgbClr val="000000"/>
                </a:solidFill>
                <a:latin typeface="Arial"/>
                <a:sym typeface="Wingdings" panose="05000000000000000000" pitchFamily="2" charset="2"/>
              </a:rPr>
              <a:t>koppels</a:t>
            </a:r>
            <a:r>
              <a:rPr lang="en-US" dirty="0">
                <a:solidFill>
                  <a:srgbClr val="000000"/>
                </a:solidFill>
                <a:latin typeface="Arial"/>
                <a:sym typeface="Wingdings" panose="05000000000000000000" pitchFamily="2" charset="2"/>
              </a:rPr>
              <a:t>, 50% </a:t>
            </a:r>
            <a:r>
              <a:rPr lang="en-US" dirty="0" err="1">
                <a:solidFill>
                  <a:srgbClr val="000000"/>
                </a:solidFill>
                <a:latin typeface="Arial"/>
                <a:sym typeface="Wingdings" panose="05000000000000000000" pitchFamily="2" charset="2"/>
              </a:rPr>
              <a:t>gevaccineerd</a:t>
            </a:r>
            <a:r>
              <a:rPr lang="en-US" dirty="0">
                <a:solidFill>
                  <a:srgbClr val="000000"/>
                </a:solidFill>
                <a:latin typeface="Arial"/>
                <a:sym typeface="Wingdings" panose="05000000000000000000" pitchFamily="2" charset="2"/>
              </a:rPr>
              <a:t> = 50% minder </a:t>
            </a:r>
            <a:r>
              <a:rPr lang="en-US" dirty="0" err="1">
                <a:solidFill>
                  <a:srgbClr val="000000"/>
                </a:solidFill>
                <a:latin typeface="Arial"/>
                <a:sym typeface="Wingdings" panose="05000000000000000000" pitchFamily="2" charset="2"/>
              </a:rPr>
              <a:t>productiedaling</a:t>
            </a:r>
            <a:r>
              <a:rPr lang="en-US" dirty="0">
                <a:solidFill>
                  <a:srgbClr val="000000"/>
                </a:solidFill>
                <a:latin typeface="Arial"/>
                <a:sym typeface="Wingdings" panose="05000000000000000000" pitchFamily="2" charset="2"/>
              </a:rPr>
              <a:t> </a:t>
            </a:r>
            <a:r>
              <a:rPr lang="en-US" dirty="0" err="1">
                <a:solidFill>
                  <a:srgbClr val="000000"/>
                </a:solidFill>
                <a:latin typeface="Arial"/>
                <a:sym typeface="Wingdings" panose="05000000000000000000" pitchFamily="2" charset="2"/>
              </a:rPr>
              <a:t>na</a:t>
            </a:r>
            <a:r>
              <a:rPr lang="en-US" dirty="0">
                <a:solidFill>
                  <a:srgbClr val="000000"/>
                </a:solidFill>
                <a:latin typeface="Arial"/>
                <a:sym typeface="Wingdings" panose="05000000000000000000" pitchFamily="2" charset="2"/>
              </a:rPr>
              <a:t> </a:t>
            </a:r>
            <a:r>
              <a:rPr lang="en-US" dirty="0" err="1">
                <a:solidFill>
                  <a:srgbClr val="000000"/>
                </a:solidFill>
                <a:latin typeface="Arial"/>
                <a:sym typeface="Wingdings" panose="05000000000000000000" pitchFamily="2" charset="2"/>
              </a:rPr>
              <a:t>infectie</a:t>
            </a:r>
            <a:r>
              <a:rPr lang="en-US" dirty="0">
                <a:solidFill>
                  <a:srgbClr val="000000"/>
                </a:solidFill>
                <a:latin typeface="Arial"/>
                <a:sym typeface="Wingdings" panose="05000000000000000000" pitchFamily="2" charset="2"/>
              </a:rPr>
              <a:t>! </a:t>
            </a:r>
          </a:p>
          <a:p>
            <a:r>
              <a:rPr lang="en-US" dirty="0">
                <a:solidFill>
                  <a:srgbClr val="000000"/>
                </a:solidFill>
                <a:latin typeface="Arial"/>
                <a:sym typeface="Wingdings" panose="05000000000000000000" pitchFamily="2" charset="2"/>
              </a:rPr>
              <a:t>		-	6-15 kg </a:t>
            </a:r>
            <a:r>
              <a:rPr lang="en-US" dirty="0" err="1">
                <a:solidFill>
                  <a:srgbClr val="000000"/>
                </a:solidFill>
                <a:latin typeface="Arial"/>
                <a:sym typeface="Wingdings" panose="05000000000000000000" pitchFamily="2" charset="2"/>
              </a:rPr>
              <a:t>melk</a:t>
            </a:r>
            <a:r>
              <a:rPr lang="en-US" dirty="0">
                <a:solidFill>
                  <a:srgbClr val="000000"/>
                </a:solidFill>
                <a:latin typeface="Arial"/>
                <a:sym typeface="Wingdings" panose="05000000000000000000" pitchFamily="2" charset="2"/>
              </a:rPr>
              <a:t> / </a:t>
            </a:r>
            <a:r>
              <a:rPr lang="en-US" dirty="0" err="1">
                <a:solidFill>
                  <a:srgbClr val="000000"/>
                </a:solidFill>
                <a:latin typeface="Arial"/>
                <a:sym typeface="Wingdings" panose="05000000000000000000" pitchFamily="2" charset="2"/>
              </a:rPr>
              <a:t>dag</a:t>
            </a:r>
            <a:r>
              <a:rPr lang="en-US" dirty="0">
                <a:solidFill>
                  <a:srgbClr val="000000"/>
                </a:solidFill>
                <a:latin typeface="Arial"/>
                <a:sym typeface="Wingdings" panose="05000000000000000000" pitchFamily="2" charset="2"/>
              </a:rPr>
              <a:t> </a:t>
            </a:r>
            <a:r>
              <a:rPr lang="en-US" dirty="0" err="1">
                <a:solidFill>
                  <a:srgbClr val="000000"/>
                </a:solidFill>
                <a:latin typeface="Arial"/>
                <a:sym typeface="Wingdings" panose="05000000000000000000" pitchFamily="2" charset="2"/>
              </a:rPr>
              <a:t>eerste</a:t>
            </a:r>
            <a:r>
              <a:rPr lang="en-US" dirty="0">
                <a:solidFill>
                  <a:srgbClr val="000000"/>
                </a:solidFill>
                <a:latin typeface="Arial"/>
                <a:sym typeface="Wingdings" panose="05000000000000000000" pitchFamily="2" charset="2"/>
              </a:rPr>
              <a:t> 60 </a:t>
            </a:r>
            <a:r>
              <a:rPr lang="en-US" dirty="0" err="1">
                <a:solidFill>
                  <a:srgbClr val="000000"/>
                </a:solidFill>
                <a:latin typeface="Arial"/>
                <a:sym typeface="Wingdings" panose="05000000000000000000" pitchFamily="2" charset="2"/>
              </a:rPr>
              <a:t>dagen</a:t>
            </a:r>
            <a:r>
              <a:rPr lang="en-US" dirty="0">
                <a:solidFill>
                  <a:srgbClr val="000000"/>
                </a:solidFill>
                <a:latin typeface="Arial"/>
                <a:sym typeface="Wingdings" panose="05000000000000000000" pitchFamily="2" charset="2"/>
              </a:rPr>
              <a:t> </a:t>
            </a:r>
            <a:r>
              <a:rPr lang="en-US" dirty="0" err="1">
                <a:solidFill>
                  <a:srgbClr val="000000"/>
                </a:solidFill>
                <a:latin typeface="Arial"/>
                <a:sym typeface="Wingdings" panose="05000000000000000000" pitchFamily="2" charset="2"/>
              </a:rPr>
              <a:t>lactatie</a:t>
            </a:r>
            <a:r>
              <a:rPr lang="en-US" dirty="0">
                <a:solidFill>
                  <a:srgbClr val="000000"/>
                </a:solidFill>
                <a:latin typeface="Arial"/>
                <a:sym typeface="Wingdings" panose="05000000000000000000" pitchFamily="2" charset="2"/>
              </a:rPr>
              <a:t>!</a:t>
            </a:r>
          </a:p>
          <a:p>
            <a:r>
              <a:rPr lang="en-US" dirty="0">
                <a:solidFill>
                  <a:srgbClr val="000000"/>
                </a:solidFill>
                <a:latin typeface="Arial"/>
                <a:sym typeface="Wingdings" panose="05000000000000000000" pitchFamily="2" charset="2"/>
              </a:rPr>
              <a:t>Ook in </a:t>
            </a:r>
            <a:r>
              <a:rPr lang="en-US" dirty="0" err="1">
                <a:solidFill>
                  <a:srgbClr val="000000"/>
                </a:solidFill>
                <a:latin typeface="Arial"/>
                <a:sym typeface="Wingdings" panose="05000000000000000000" pitchFamily="2" charset="2"/>
              </a:rPr>
              <a:t>dit</a:t>
            </a:r>
            <a:r>
              <a:rPr lang="en-US" dirty="0">
                <a:solidFill>
                  <a:srgbClr val="000000"/>
                </a:solidFill>
                <a:latin typeface="Arial"/>
                <a:sym typeface="Wingdings" panose="05000000000000000000" pitchFamily="2" charset="2"/>
              </a:rPr>
              <a:t> </a:t>
            </a:r>
            <a:r>
              <a:rPr lang="en-US" dirty="0" err="1">
                <a:solidFill>
                  <a:srgbClr val="000000"/>
                </a:solidFill>
                <a:latin typeface="Arial"/>
                <a:sym typeface="Wingdings" panose="05000000000000000000" pitchFamily="2" charset="2"/>
              </a:rPr>
              <a:t>onderzoek</a:t>
            </a:r>
            <a:r>
              <a:rPr lang="en-US" dirty="0">
                <a:solidFill>
                  <a:srgbClr val="000000"/>
                </a:solidFill>
                <a:latin typeface="Arial"/>
                <a:sym typeface="Wingdings" panose="05000000000000000000" pitchFamily="2" charset="2"/>
              </a:rPr>
              <a:t> (USA) </a:t>
            </a:r>
            <a:r>
              <a:rPr lang="en-US" dirty="0" err="1">
                <a:solidFill>
                  <a:srgbClr val="000000"/>
                </a:solidFill>
                <a:latin typeface="Arial"/>
                <a:sym typeface="Wingdings" panose="05000000000000000000" pitchFamily="2" charset="2"/>
              </a:rPr>
              <a:t>meer</a:t>
            </a:r>
            <a:r>
              <a:rPr lang="en-US" dirty="0">
                <a:solidFill>
                  <a:srgbClr val="000000"/>
                </a:solidFill>
                <a:latin typeface="Arial"/>
                <a:sym typeface="Wingdings" panose="05000000000000000000" pitchFamily="2" charset="2"/>
              </a:rPr>
              <a:t> </a:t>
            </a:r>
            <a:r>
              <a:rPr lang="en-US" dirty="0" err="1">
                <a:solidFill>
                  <a:srgbClr val="000000"/>
                </a:solidFill>
                <a:latin typeface="Arial"/>
                <a:sym typeface="Wingdings" panose="05000000000000000000" pitchFamily="2" charset="2"/>
              </a:rPr>
              <a:t>melk</a:t>
            </a:r>
            <a:r>
              <a:rPr lang="en-US" dirty="0">
                <a:solidFill>
                  <a:srgbClr val="000000"/>
                </a:solidFill>
                <a:latin typeface="Arial"/>
                <a:sym typeface="Wingdings" panose="05000000000000000000" pitchFamily="2" charset="2"/>
              </a:rPr>
              <a:t> door </a:t>
            </a:r>
            <a:r>
              <a:rPr lang="en-US" dirty="0" err="1">
                <a:solidFill>
                  <a:srgbClr val="000000"/>
                </a:solidFill>
                <a:latin typeface="Arial"/>
                <a:sym typeface="Wingdings" panose="05000000000000000000" pitchFamily="2" charset="2"/>
              </a:rPr>
              <a:t>vaccinatie</a:t>
            </a:r>
            <a:r>
              <a:rPr lang="en-US" dirty="0">
                <a:solidFill>
                  <a:srgbClr val="000000"/>
                </a:solidFill>
                <a:latin typeface="Arial"/>
                <a:sym typeface="Wingdings" panose="05000000000000000000" pitchFamily="2" charset="2"/>
              </a:rPr>
              <a:t> (net </a:t>
            </a:r>
            <a:r>
              <a:rPr lang="en-US" dirty="0" err="1">
                <a:solidFill>
                  <a:srgbClr val="000000"/>
                </a:solidFill>
                <a:latin typeface="Arial"/>
                <a:sym typeface="Wingdings" panose="05000000000000000000" pitchFamily="2" charset="2"/>
              </a:rPr>
              <a:t>als</a:t>
            </a:r>
            <a:r>
              <a:rPr lang="en-US" dirty="0">
                <a:solidFill>
                  <a:srgbClr val="000000"/>
                </a:solidFill>
                <a:latin typeface="Arial"/>
                <a:sym typeface="Wingdings" panose="05000000000000000000" pitchFamily="2" charset="2"/>
              </a:rPr>
              <a:t> </a:t>
            </a:r>
            <a:r>
              <a:rPr lang="en-US" dirty="0" err="1">
                <a:solidFill>
                  <a:srgbClr val="000000"/>
                </a:solidFill>
                <a:latin typeface="Arial"/>
                <a:sym typeface="Wingdings" panose="05000000000000000000" pitchFamily="2" charset="2"/>
              </a:rPr>
              <a:t>bij</a:t>
            </a:r>
            <a:r>
              <a:rPr lang="en-US" dirty="0">
                <a:solidFill>
                  <a:srgbClr val="000000"/>
                </a:solidFill>
                <a:latin typeface="Arial"/>
                <a:sym typeface="Wingdings" panose="05000000000000000000" pitchFamily="2" charset="2"/>
              </a:rPr>
              <a:t> Bradley in UK)! </a:t>
            </a:r>
          </a:p>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164</a:t>
            </a:fld>
            <a:endParaRPr lang="en-GB" dirty="0"/>
          </a:p>
        </p:txBody>
      </p:sp>
    </p:spTree>
    <p:extLst>
      <p:ext uri="{BB962C8B-B14F-4D97-AF65-F5344CB8AC3E}">
        <p14:creationId xmlns:p14="http://schemas.microsoft.com/office/powerpoint/2010/main" val="29714468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800" dirty="0">
                <a:solidFill>
                  <a:srgbClr val="242424"/>
                </a:solidFill>
                <a:highlight>
                  <a:srgbClr val="FFFFFF"/>
                </a:highlight>
                <a:latin typeface="Calibri" panose="020F0502020204030204" pitchFamily="34" charset="0"/>
                <a:ea typeface="Calibri" panose="020F0502020204030204" pitchFamily="34" charset="0"/>
                <a:cs typeface="Aptos" panose="020B0004020202020204" pitchFamily="34" charset="0"/>
              </a:rPr>
              <a:t>Ga als volgt te werk;</a:t>
            </a:r>
            <a:endParaRPr lang="nl-NL" sz="900" dirty="0">
              <a:highlight>
                <a:srgbClr val="FFFFFF"/>
              </a:highlight>
              <a:latin typeface="Aptos" panose="020B0004020202020204" pitchFamily="34" charset="0"/>
              <a:ea typeface="Calibri" panose="020F0502020204030204" pitchFamily="34" charset="0"/>
              <a:cs typeface="Aptos" panose="020B0004020202020204" pitchFamily="34" charset="0"/>
            </a:endParaRPr>
          </a:p>
          <a:p>
            <a:pPr marL="371532" indent="-371532">
              <a:buSzPts val="1000"/>
              <a:buFont typeface="Symbol" panose="05050102010706020507" pitchFamily="18" charset="2"/>
              <a:buChar char=""/>
              <a:tabLst>
                <a:tab pos="495376" algn="l"/>
              </a:tabLst>
            </a:pPr>
            <a:r>
              <a:rPr lang="nl-NL" sz="800" dirty="0">
                <a:solidFill>
                  <a:srgbClr val="242424"/>
                </a:solidFill>
                <a:highlight>
                  <a:srgbClr val="FFFFFF"/>
                </a:highlight>
                <a:latin typeface="Calibri" panose="020F0502020204030204" pitchFamily="34" charset="0"/>
                <a:ea typeface="Times New Roman" panose="02020603050405020304" pitchFamily="18" charset="0"/>
              </a:rPr>
              <a:t>Neem een tankmelkmonster in een steriele melkbuis. Uit een volle tank, na mengen, neem het monster als het kan van boven. Beschrijf de buis met ‘tank’. </a:t>
            </a:r>
            <a:endParaRPr lang="nl-NL" sz="800" dirty="0">
              <a:solidFill>
                <a:srgbClr val="242424"/>
              </a:solidFill>
              <a:highlight>
                <a:srgbClr val="FFFFFF"/>
              </a:highlight>
              <a:latin typeface="Calibri" panose="020F0502020204030204" pitchFamily="34" charset="0"/>
              <a:ea typeface="Calibri" panose="020F0502020204030204" pitchFamily="34" charset="0"/>
            </a:endParaRPr>
          </a:p>
          <a:p>
            <a:pPr marL="371532" indent="-371532">
              <a:buSzPts val="1000"/>
              <a:buFont typeface="Symbol" panose="05050102010706020507" pitchFamily="18" charset="2"/>
              <a:buChar char=""/>
              <a:tabLst>
                <a:tab pos="495376" algn="l"/>
              </a:tabLst>
            </a:pPr>
            <a:r>
              <a:rPr lang="nl-NL" sz="800" dirty="0">
                <a:solidFill>
                  <a:srgbClr val="242424"/>
                </a:solidFill>
                <a:highlight>
                  <a:srgbClr val="FFFFFF"/>
                </a:highlight>
                <a:latin typeface="Calibri" panose="020F0502020204030204" pitchFamily="34" charset="0"/>
                <a:ea typeface="Times New Roman" panose="02020603050405020304" pitchFamily="18" charset="0"/>
              </a:rPr>
              <a:t>Melkmonsters van 5 (tot 10 koeien) die typisch zijn voor het probleem. Van deze monsters maak je op de praktijk één poolmonster. Beschrijf de buis met ‘pool’. </a:t>
            </a:r>
            <a:endParaRPr lang="nl-NL" sz="800" dirty="0">
              <a:solidFill>
                <a:srgbClr val="242424"/>
              </a:solidFill>
              <a:highlight>
                <a:srgbClr val="FFFFFF"/>
              </a:highlight>
              <a:latin typeface="Calibri" panose="020F0502020204030204" pitchFamily="34" charset="0"/>
              <a:ea typeface="Calibri" panose="020F0502020204030204" pitchFamily="34" charset="0"/>
            </a:endParaRPr>
          </a:p>
          <a:p>
            <a:pPr marL="804986" lvl="1" indent="-309610">
              <a:buSzPts val="1000"/>
              <a:buFont typeface="Symbol" panose="05050102010706020507" pitchFamily="18" charset="2"/>
              <a:buChar char=""/>
              <a:tabLst>
                <a:tab pos="990752" algn="l"/>
              </a:tabLst>
            </a:pPr>
            <a:r>
              <a:rPr lang="nl-NL" sz="800" dirty="0">
                <a:solidFill>
                  <a:srgbClr val="242424"/>
                </a:solidFill>
                <a:highlight>
                  <a:srgbClr val="FFFFFF"/>
                </a:highlight>
                <a:latin typeface="Calibri" panose="020F0502020204030204" pitchFamily="34" charset="0"/>
                <a:ea typeface="Times New Roman" panose="02020603050405020304" pitchFamily="18" charset="0"/>
              </a:rPr>
              <a:t>Bij celgetal problemen, koeien die 2 á 3 keer verhoogd zijn op de laatste MPR, van het aangetaste kwartier. </a:t>
            </a:r>
            <a:endParaRPr lang="nl-NL" sz="800" dirty="0">
              <a:solidFill>
                <a:srgbClr val="242424"/>
              </a:solidFill>
              <a:highlight>
                <a:srgbClr val="FFFFFF"/>
              </a:highlight>
              <a:latin typeface="Calibri" panose="020F0502020204030204" pitchFamily="34" charset="0"/>
              <a:ea typeface="Calibri" panose="020F0502020204030204" pitchFamily="34" charset="0"/>
            </a:endParaRPr>
          </a:p>
          <a:p>
            <a:pPr marL="804986" lvl="1" indent="-309610">
              <a:buSzPts val="1000"/>
              <a:buFont typeface="Symbol" panose="05050102010706020507" pitchFamily="18" charset="2"/>
              <a:buChar char=""/>
              <a:tabLst>
                <a:tab pos="990752" algn="l"/>
              </a:tabLst>
            </a:pPr>
            <a:r>
              <a:rPr lang="nl-NL" sz="800" dirty="0">
                <a:solidFill>
                  <a:srgbClr val="242424"/>
                </a:solidFill>
                <a:highlight>
                  <a:srgbClr val="FFFFFF"/>
                </a:highlight>
                <a:latin typeface="Calibri" panose="020F0502020204030204" pitchFamily="34" charset="0"/>
                <a:ea typeface="Times New Roman" panose="02020603050405020304" pitchFamily="18" charset="0"/>
              </a:rPr>
              <a:t>Bij klinische mastitis, koeien met een klinische mastitis.  </a:t>
            </a:r>
            <a:endParaRPr lang="nl-NL" sz="800" dirty="0">
              <a:solidFill>
                <a:srgbClr val="242424"/>
              </a:solidFill>
              <a:highlight>
                <a:srgbClr val="FFFFFF"/>
              </a:highlight>
              <a:latin typeface="Calibri" panose="020F0502020204030204" pitchFamily="34" charset="0"/>
              <a:ea typeface="Calibri" panose="020F0502020204030204" pitchFamily="34" charset="0"/>
            </a:endParaRPr>
          </a:p>
          <a:p>
            <a:r>
              <a:rPr lang="nl-NL" sz="800" dirty="0">
                <a:solidFill>
                  <a:srgbClr val="242424"/>
                </a:solidFill>
                <a:latin typeface="Calibri" panose="020F0502020204030204" pitchFamily="34" charset="0"/>
                <a:ea typeface="Calibri" panose="020F0502020204030204" pitchFamily="34" charset="0"/>
                <a:cs typeface="Aptos" panose="020B0004020202020204" pitchFamily="34" charset="0"/>
              </a:rPr>
              <a:t>Het poolmonster en tankmelkmonster stuur je met Miedema (deze kosten vergoeden we niet) of </a:t>
            </a:r>
            <a:r>
              <a:rPr lang="nl-NL" sz="800" u="sng" dirty="0">
                <a:solidFill>
                  <a:srgbClr val="242424"/>
                </a:solidFill>
                <a:latin typeface="Calibri" panose="020F0502020204030204" pitchFamily="34" charset="0"/>
                <a:ea typeface="Calibri" panose="020F0502020204030204" pitchFamily="34" charset="0"/>
                <a:cs typeface="Aptos" panose="020B0004020202020204" pitchFamily="34" charset="0"/>
              </a:rPr>
              <a:t>geconserveerd</a:t>
            </a:r>
            <a:r>
              <a:rPr lang="nl-NL" sz="800" dirty="0">
                <a:solidFill>
                  <a:srgbClr val="242424"/>
                </a:solidFill>
                <a:latin typeface="Calibri" panose="020F0502020204030204" pitchFamily="34" charset="0"/>
                <a:ea typeface="Calibri" panose="020F0502020204030204" pitchFamily="34" charset="0"/>
                <a:cs typeface="Aptos" panose="020B0004020202020204" pitchFamily="34" charset="0"/>
              </a:rPr>
              <a:t> per post (niet versturen op donderdag/vrijdag/weekend) naar DGC Midden-Salland (Animal Health Labs Raalte). </a:t>
            </a:r>
            <a:endParaRPr lang="nl-NL" sz="800" dirty="0">
              <a:latin typeface="Calibri" panose="020F0502020204030204" pitchFamily="34" charset="0"/>
              <a:ea typeface="Calibri" panose="020F0502020204030204" pitchFamily="34" charset="0"/>
              <a:cs typeface="Aptos" panose="020B00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170</a:t>
            </a:fld>
            <a:endParaRPr lang="en-GB" dirty="0"/>
          </a:p>
        </p:txBody>
      </p:sp>
    </p:spTree>
    <p:extLst>
      <p:ext uri="{BB962C8B-B14F-4D97-AF65-F5344CB8AC3E}">
        <p14:creationId xmlns:p14="http://schemas.microsoft.com/office/powerpoint/2010/main" val="81772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kan een keuze zijn om de boxen minder vaak in te strooien of om gescheiden mest te gebruiken maar wel te vaccineren.</a:t>
            </a:r>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8</a:t>
            </a:fld>
            <a:endParaRPr lang="en-GB" dirty="0"/>
          </a:p>
        </p:txBody>
      </p:sp>
    </p:spTree>
    <p:extLst>
      <p:ext uri="{BB962C8B-B14F-4D97-AF65-F5344CB8AC3E}">
        <p14:creationId xmlns:p14="http://schemas.microsoft.com/office/powerpoint/2010/main" val="40701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Let hier op; wat zijn meest effectieve maatregelen om zo snel mogelijk van de klacht af te komen? Wat is haalbaar voor de veehouder? Het kan een keuze zijn om de boxen minder vaak in te strooien of om gescheiden mest te gebruiken maar wel te vaccineren. Vaccinatie is een managementmaatregel, geen laatste redmiddel!</a:t>
            </a:r>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11</a:t>
            </a:fld>
            <a:endParaRPr lang="en-GB" dirty="0"/>
          </a:p>
        </p:txBody>
      </p:sp>
    </p:spTree>
    <p:extLst>
      <p:ext uri="{BB962C8B-B14F-4D97-AF65-F5344CB8AC3E}">
        <p14:creationId xmlns:p14="http://schemas.microsoft.com/office/powerpoint/2010/main" val="2939442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D87D894-B261-E441-8E94-2158A23ACB54}" type="slidenum">
              <a:rPr lang="en-GB" smtClean="0"/>
              <a:pPr/>
              <a:t>15</a:t>
            </a:fld>
            <a:endParaRPr lang="en-GB" dirty="0"/>
          </a:p>
        </p:txBody>
      </p:sp>
    </p:spTree>
    <p:extLst>
      <p:ext uri="{BB962C8B-B14F-4D97-AF65-F5344CB8AC3E}">
        <p14:creationId xmlns:p14="http://schemas.microsoft.com/office/powerpoint/2010/main" val="871745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svg"/><Relationship Id="rId1" Type="http://schemas.openxmlformats.org/officeDocument/2006/relationships/slideMaster" Target="../slideMasters/slideMaster1.xml"/><Relationship Id="rId4" Type="http://schemas.openxmlformats.org/officeDocument/2006/relationships/image" Target="../media/image1.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rgbClr val="446CFF"/>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FA8C4E-E111-994F-A047-59558A52C57C}"/>
              </a:ext>
            </a:extLst>
          </p:cNvPr>
          <p:cNvSpPr>
            <a:spLocks noGrp="1"/>
          </p:cNvSpPr>
          <p:nvPr>
            <p:ph type="ctrTitle" hasCustomPrompt="1"/>
          </p:nvPr>
        </p:nvSpPr>
        <p:spPr>
          <a:xfrm>
            <a:off x="1041403" y="2636624"/>
            <a:ext cx="4936737" cy="1102519"/>
          </a:xfrm>
          <a:prstGeom prst="rect">
            <a:avLst/>
          </a:prstGeom>
        </p:spPr>
        <p:txBody>
          <a:bodyPr lIns="0" tIns="0" rIns="0" bIns="0" anchor="t">
            <a:noAutofit/>
          </a:bodyPr>
          <a:lstStyle>
            <a:lvl1pPr algn="l">
              <a:defRPr sz="36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a:t>
            </a:r>
            <a:br>
              <a:rPr lang="es-ES_tradnl" dirty="0"/>
            </a:br>
            <a:r>
              <a:rPr lang="es-ES_tradnl" dirty="0" err="1"/>
              <a:t>the</a:t>
            </a:r>
            <a:r>
              <a:rPr lang="es-ES_tradnl" dirty="0"/>
              <a:t> </a:t>
            </a:r>
            <a:r>
              <a:rPr lang="es-ES_tradnl" dirty="0" err="1"/>
              <a:t>main</a:t>
            </a:r>
            <a:r>
              <a:rPr lang="es-ES_tradnl" dirty="0"/>
              <a:t> </a:t>
            </a:r>
            <a:r>
              <a:rPr lang="es-ES_tradnl" dirty="0" err="1"/>
              <a:t>title</a:t>
            </a:r>
            <a:endParaRPr lang="es-ES" dirty="0"/>
          </a:p>
        </p:txBody>
      </p:sp>
      <p:sp>
        <p:nvSpPr>
          <p:cNvPr id="10" name="Subtítulo 2">
            <a:extLst>
              <a:ext uri="{FF2B5EF4-FFF2-40B4-BE49-F238E27FC236}">
                <a16:creationId xmlns:a16="http://schemas.microsoft.com/office/drawing/2014/main" id="{10D5DC43-10A6-E34A-812D-772698822D01}"/>
              </a:ext>
            </a:extLst>
          </p:cNvPr>
          <p:cNvSpPr>
            <a:spLocks noGrp="1"/>
          </p:cNvSpPr>
          <p:nvPr>
            <p:ph type="subTitle" idx="1" hasCustomPrompt="1"/>
          </p:nvPr>
        </p:nvSpPr>
        <p:spPr>
          <a:xfrm>
            <a:off x="1041401" y="3832132"/>
            <a:ext cx="4936737" cy="393123"/>
          </a:xfrm>
          <a:prstGeom prst="rect">
            <a:avLst/>
          </a:prstGeom>
        </p:spPr>
        <p:txBody>
          <a:bodyPr lIns="0" tIns="0" rIns="0" bIns="0">
            <a:normAutofit/>
          </a:bodyPr>
          <a:lstStyle>
            <a:lvl1pPr marL="0" indent="0" algn="l">
              <a:buNone/>
              <a:defRPr sz="1600" b="0" i="0">
                <a:solidFill>
                  <a:schemeClr val="bg1"/>
                </a:solidFill>
                <a:latin typeface="+mn-lt"/>
                <a:ea typeface="Verdana" panose="020B0604030504040204" pitchFamily="34" charset="0"/>
                <a:cs typeface="Calibri Light" panose="020F030202020403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_tradnl" dirty="0" err="1"/>
              <a:t>Subtitle</a:t>
            </a:r>
            <a:endParaRPr lang="es-ES" dirty="0"/>
          </a:p>
        </p:txBody>
      </p:sp>
      <p:pic>
        <p:nvPicPr>
          <p:cNvPr id="4" name="Gráfico 3">
            <a:extLst>
              <a:ext uri="{FF2B5EF4-FFF2-40B4-BE49-F238E27FC236}">
                <a16:creationId xmlns:a16="http://schemas.microsoft.com/office/drawing/2014/main" id="{7926AB82-902D-283D-9279-5B51C1BB4136}"/>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7032"/>
          <a:stretch/>
        </p:blipFill>
        <p:spPr>
          <a:xfrm>
            <a:off x="1041402" y="1305341"/>
            <a:ext cx="3353680" cy="873652"/>
          </a:xfrm>
          <a:prstGeom prst="rect">
            <a:avLst/>
          </a:prstGeom>
        </p:spPr>
      </p:pic>
      <p:pic>
        <p:nvPicPr>
          <p:cNvPr id="5" name="Imagen 4">
            <a:extLst>
              <a:ext uri="{FF2B5EF4-FFF2-40B4-BE49-F238E27FC236}">
                <a16:creationId xmlns:a16="http://schemas.microsoft.com/office/drawing/2014/main" id="{7A1D2F41-3B1E-753E-E435-D5D51C050FC0}"/>
              </a:ext>
            </a:extLst>
          </p:cNvPr>
          <p:cNvPicPr>
            <a:picLocks noChangeAspect="1"/>
          </p:cNvPicPr>
          <p:nvPr userDrawn="1"/>
        </p:nvPicPr>
        <p:blipFill>
          <a:blip r:embed="rId3"/>
          <a:stretch>
            <a:fillRect/>
          </a:stretch>
        </p:blipFill>
        <p:spPr>
          <a:xfrm>
            <a:off x="1" y="194667"/>
            <a:ext cx="900113" cy="360959"/>
          </a:xfrm>
          <a:prstGeom prst="rect">
            <a:avLst/>
          </a:prstGeom>
        </p:spPr>
      </p:pic>
      <p:pic>
        <p:nvPicPr>
          <p:cNvPr id="2" name="Gráfico 1">
            <a:extLst>
              <a:ext uri="{FF2B5EF4-FFF2-40B4-BE49-F238E27FC236}">
                <a16:creationId xmlns:a16="http://schemas.microsoft.com/office/drawing/2014/main" id="{0C233860-AB98-44C7-61CC-84E0672B797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4395082" y="650449"/>
            <a:ext cx="4936737" cy="4858375"/>
          </a:xfrm>
          <a:prstGeom prst="rect">
            <a:avLst/>
          </a:prstGeom>
        </p:spPr>
      </p:pic>
    </p:spTree>
    <p:extLst>
      <p:ext uri="{BB962C8B-B14F-4D97-AF65-F5344CB8AC3E}">
        <p14:creationId xmlns:p14="http://schemas.microsoft.com/office/powerpoint/2010/main" val="1491041010"/>
      </p:ext>
    </p:extLst>
  </p:cSld>
  <p:clrMapOvr>
    <a:masterClrMapping/>
  </p:clrMapOvr>
  <p:extLst>
    <p:ext uri="{DCECCB84-F9BA-43D5-87BE-67443E8EF086}">
      <p15:sldGuideLst xmlns:p15="http://schemas.microsoft.com/office/powerpoint/2012/main">
        <p15:guide id="1" orient="horz" pos="1215" userDrawn="1">
          <p15:clr>
            <a:srgbClr val="FBAE40"/>
          </p15:clr>
        </p15:guide>
        <p15:guide id="2" pos="2160" userDrawn="1">
          <p15:clr>
            <a:srgbClr val="FBAE40"/>
          </p15:clr>
        </p15:guide>
        <p15:guide id="4" orient="horz" pos="8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Diapositiva de título">
    <p:bg>
      <p:bgPr>
        <a:solidFill>
          <a:srgbClr val="6CC24A"/>
        </a:solidFill>
        <a:effectLst/>
      </p:bgPr>
    </p:bg>
    <p:spTree>
      <p:nvGrpSpPr>
        <p:cNvPr id="1" name=""/>
        <p:cNvGrpSpPr/>
        <p:nvPr/>
      </p:nvGrpSpPr>
      <p:grpSpPr>
        <a:xfrm>
          <a:off x="0" y="0"/>
          <a:ext cx="0" cy="0"/>
          <a:chOff x="0" y="0"/>
          <a:chExt cx="0" cy="0"/>
        </a:xfrm>
      </p:grpSpPr>
      <p:sp>
        <p:nvSpPr>
          <p:cNvPr id="7" name="Subtítulo 2">
            <a:extLst>
              <a:ext uri="{FF2B5EF4-FFF2-40B4-BE49-F238E27FC236}">
                <a16:creationId xmlns:a16="http://schemas.microsoft.com/office/drawing/2014/main" id="{F4391C2B-4B0A-364A-8DD7-00AC32D93864}"/>
              </a:ext>
            </a:extLst>
          </p:cNvPr>
          <p:cNvSpPr>
            <a:spLocks noGrp="1"/>
          </p:cNvSpPr>
          <p:nvPr>
            <p:ph type="subTitle" idx="1" hasCustomPrompt="1"/>
          </p:nvPr>
        </p:nvSpPr>
        <p:spPr>
          <a:xfrm>
            <a:off x="900113" y="1218849"/>
            <a:ext cx="3852052" cy="393123"/>
          </a:xfrm>
          <a:prstGeom prst="rect">
            <a:avLst/>
          </a:prstGeom>
        </p:spPr>
        <p:txBody>
          <a:bodyPr lIns="0" tIns="0" rIns="0" bIns="0">
            <a:normAutofit/>
          </a:bodyPr>
          <a:lstStyle>
            <a:lvl1pPr marL="0" indent="0" algn="l">
              <a:buNone/>
              <a:defRPr sz="1600" b="0" i="0">
                <a:solidFill>
                  <a:schemeClr val="bg1"/>
                </a:solidFill>
                <a:latin typeface="+mn-lt"/>
                <a:ea typeface="Verdana" panose="020B060403050404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a:t>CHAPTER XX</a:t>
            </a:r>
            <a:endParaRPr lang="es-ES" dirty="0"/>
          </a:p>
        </p:txBody>
      </p:sp>
      <p:sp>
        <p:nvSpPr>
          <p:cNvPr id="8" name="Título 1">
            <a:extLst>
              <a:ext uri="{FF2B5EF4-FFF2-40B4-BE49-F238E27FC236}">
                <a16:creationId xmlns:a16="http://schemas.microsoft.com/office/drawing/2014/main" id="{2ECCB20F-7FF8-3F47-BC41-67F67A6F8B49}"/>
              </a:ext>
            </a:extLst>
          </p:cNvPr>
          <p:cNvSpPr>
            <a:spLocks noGrp="1"/>
          </p:cNvSpPr>
          <p:nvPr>
            <p:ph type="ctrTitle" hasCustomPrompt="1"/>
          </p:nvPr>
        </p:nvSpPr>
        <p:spPr>
          <a:xfrm>
            <a:off x="888611" y="2136775"/>
            <a:ext cx="3852052" cy="1102519"/>
          </a:xfrm>
          <a:prstGeom prst="rect">
            <a:avLst/>
          </a:prstGeom>
        </p:spPr>
        <p:txBody>
          <a:bodyPr lIns="0" tIns="0" rIns="0" bIns="0" anchor="t">
            <a:noAutofit/>
          </a:bodyPr>
          <a:lstStyle>
            <a:lvl1pPr algn="l">
              <a:defRPr sz="36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a:t>
            </a:r>
            <a:br>
              <a:rPr lang="es-ES_tradnl" dirty="0"/>
            </a:br>
            <a:r>
              <a:rPr lang="es-ES_tradnl" dirty="0" err="1"/>
              <a:t>the</a:t>
            </a:r>
            <a:r>
              <a:rPr lang="es-ES_tradnl" dirty="0"/>
              <a:t> </a:t>
            </a:r>
            <a:r>
              <a:rPr lang="es-ES_tradnl" dirty="0" err="1"/>
              <a:t>title</a:t>
            </a:r>
            <a:endParaRPr lang="es-ES" dirty="0"/>
          </a:p>
        </p:txBody>
      </p:sp>
      <p:sp>
        <p:nvSpPr>
          <p:cNvPr id="10" name="Rectángulo 9">
            <a:extLst>
              <a:ext uri="{FF2B5EF4-FFF2-40B4-BE49-F238E27FC236}">
                <a16:creationId xmlns:a16="http://schemas.microsoft.com/office/drawing/2014/main" id="{98E5BE68-1B67-B143-991B-BDC2B8E3E455}"/>
              </a:ext>
            </a:extLst>
          </p:cNvPr>
          <p:cNvSpPr/>
          <p:nvPr userDrawn="1"/>
        </p:nvSpPr>
        <p:spPr>
          <a:xfrm rot="16200000" flipV="1">
            <a:off x="1373821" y="1377622"/>
            <a:ext cx="66857" cy="99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7281C65C-F86A-B341-A510-32CDD43487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
        <p:nvSpPr>
          <p:cNvPr id="4" name="Marcador de texto 3">
            <a:extLst>
              <a:ext uri="{FF2B5EF4-FFF2-40B4-BE49-F238E27FC236}">
                <a16:creationId xmlns:a16="http://schemas.microsoft.com/office/drawing/2014/main" id="{E2603D2A-3BAE-3843-9EB1-C965F2E15D8C}"/>
              </a:ext>
            </a:extLst>
          </p:cNvPr>
          <p:cNvSpPr>
            <a:spLocks noGrp="1"/>
          </p:cNvSpPr>
          <p:nvPr>
            <p:ph type="body" sz="quarter" idx="10" hasCustomPrompt="1"/>
          </p:nvPr>
        </p:nvSpPr>
        <p:spPr>
          <a:xfrm>
            <a:off x="889000" y="3417888"/>
            <a:ext cx="3862388" cy="395287"/>
          </a:xfrm>
          <a:prstGeom prst="rect">
            <a:avLst/>
          </a:prstGeom>
        </p:spPr>
        <p:txBody>
          <a:bodyPr lIns="0"/>
          <a:lstStyle>
            <a:lvl1pPr marL="0" indent="0">
              <a:buNone/>
              <a:defRPr sz="1600">
                <a:solidFill>
                  <a:schemeClr val="bg1"/>
                </a:solidFill>
              </a:defRPr>
            </a:lvl1pPr>
          </a:lstStyle>
          <a:p>
            <a:pPr lvl="0"/>
            <a:r>
              <a:rPr lang="es-ES" dirty="0" err="1"/>
              <a:t>Subtitle</a:t>
            </a:r>
            <a:endParaRPr lang="en-GB" dirty="0"/>
          </a:p>
        </p:txBody>
      </p:sp>
    </p:spTree>
    <p:extLst>
      <p:ext uri="{BB962C8B-B14F-4D97-AF65-F5344CB8AC3E}">
        <p14:creationId xmlns:p14="http://schemas.microsoft.com/office/powerpoint/2010/main" val="269234516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95">
          <p15:clr>
            <a:srgbClr val="FBAE40"/>
          </p15:clr>
        </p15:guide>
        <p15:guide id="4" pos="567">
          <p15:clr>
            <a:srgbClr val="FBAE40"/>
          </p15:clr>
        </p15:guide>
        <p15:guide id="5" pos="548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5_Cover Half-Photo">
    <p:spTree>
      <p:nvGrpSpPr>
        <p:cNvPr id="1" name=""/>
        <p:cNvGrpSpPr/>
        <p:nvPr/>
      </p:nvGrpSpPr>
      <p:grpSpPr>
        <a:xfrm>
          <a:off x="0" y="0"/>
          <a:ext cx="0" cy="0"/>
          <a:chOff x="0" y="0"/>
          <a:chExt cx="0" cy="0"/>
        </a:xfrm>
      </p:grpSpPr>
      <p:sp>
        <p:nvSpPr>
          <p:cNvPr id="9" name="Marcador de posición de imagen 3">
            <a:extLst>
              <a:ext uri="{FF2B5EF4-FFF2-40B4-BE49-F238E27FC236}">
                <a16:creationId xmlns:a16="http://schemas.microsoft.com/office/drawing/2014/main" id="{5DDEE656-4E32-E141-8E6D-E83828CA9CB0}"/>
              </a:ext>
            </a:extLst>
          </p:cNvPr>
          <p:cNvSpPr>
            <a:spLocks noGrp="1"/>
          </p:cNvSpPr>
          <p:nvPr>
            <p:ph type="pic" sz="quarter" idx="18"/>
          </p:nvPr>
        </p:nvSpPr>
        <p:spPr>
          <a:xfrm>
            <a:off x="900112" y="1"/>
            <a:ext cx="8243888" cy="5143500"/>
          </a:xfrm>
          <a:prstGeom prst="rect">
            <a:avLst/>
          </a:prstGeom>
          <a:solidFill>
            <a:schemeClr val="bg1">
              <a:lumMod val="95000"/>
            </a:schemeClr>
          </a:solidFill>
        </p:spPr>
        <p:txBody>
          <a:bodyPr anchor="ctr"/>
          <a:lstStyle>
            <a:lvl1pPr marL="0" indent="0" algn="ctr">
              <a:buNone/>
              <a:defRPr/>
            </a:lvl1pPr>
          </a:lstStyle>
          <a:p>
            <a:endParaRPr lang="en-GB" dirty="0"/>
          </a:p>
        </p:txBody>
      </p:sp>
      <p:pic>
        <p:nvPicPr>
          <p:cNvPr id="3" name="Imagen 2">
            <a:extLst>
              <a:ext uri="{FF2B5EF4-FFF2-40B4-BE49-F238E27FC236}">
                <a16:creationId xmlns:a16="http://schemas.microsoft.com/office/drawing/2014/main" id="{4414D4F9-2C55-9F4C-B717-07E6FE3649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4666"/>
            <a:ext cx="900113" cy="360959"/>
          </a:xfrm>
          <a:prstGeom prst="rect">
            <a:avLst/>
          </a:prstGeom>
        </p:spPr>
      </p:pic>
    </p:spTree>
    <p:extLst>
      <p:ext uri="{BB962C8B-B14F-4D97-AF65-F5344CB8AC3E}">
        <p14:creationId xmlns:p14="http://schemas.microsoft.com/office/powerpoint/2010/main" val="13516211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2_Cover Half-Photo">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EBAE1A15-79ED-C14A-8EEA-5FF43553BCC7}"/>
              </a:ext>
            </a:extLst>
          </p:cNvPr>
          <p:cNvSpPr>
            <a:spLocks noGrp="1"/>
          </p:cNvSpPr>
          <p:nvPr>
            <p:ph type="title" hasCustomPrompt="1"/>
          </p:nvPr>
        </p:nvSpPr>
        <p:spPr>
          <a:xfrm>
            <a:off x="900113" y="576645"/>
            <a:ext cx="7812087" cy="447293"/>
          </a:xfrm>
          <a:prstGeom prst="rect">
            <a:avLst/>
          </a:prstGeom>
        </p:spPr>
        <p:txBody>
          <a:bodyPr lIns="90000" tIns="36000" rIns="0" bIns="0"/>
          <a:lstStyle>
            <a:lvl1pPr>
              <a:defRPr sz="2500" b="1">
                <a:latin typeface="+mn-lt"/>
              </a:defRPr>
            </a:lvl1pPr>
          </a:lstStyle>
          <a:p>
            <a:r>
              <a:rPr lang="es-ES" dirty="0" err="1"/>
              <a:t>Title</a:t>
            </a:r>
            <a:endParaRPr lang="en-GB" dirty="0"/>
          </a:p>
        </p:txBody>
      </p:sp>
    </p:spTree>
    <p:extLst>
      <p:ext uri="{BB962C8B-B14F-4D97-AF65-F5344CB8AC3E}">
        <p14:creationId xmlns:p14="http://schemas.microsoft.com/office/powerpoint/2010/main" val="26579118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Diapositiva de título">
    <p:bg>
      <p:bgPr>
        <a:solidFill>
          <a:srgbClr val="003087"/>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8B2825F-9F68-8845-A872-63B4660F38B5}"/>
              </a:ext>
            </a:extLst>
          </p:cNvPr>
          <p:cNvSpPr>
            <a:spLocks noGrp="1"/>
          </p:cNvSpPr>
          <p:nvPr>
            <p:ph type="pic" sz="quarter" idx="12" hasCustomPrompt="1"/>
          </p:nvPr>
        </p:nvSpPr>
        <p:spPr>
          <a:xfrm>
            <a:off x="2924741" y="448501"/>
            <a:ext cx="1476777" cy="895786"/>
          </a:xfrm>
          <a:prstGeom prst="rect">
            <a:avLst/>
          </a:prstGeom>
        </p:spPr>
        <p:txBody>
          <a:bodyPr/>
          <a:lstStyle>
            <a:lvl1pPr marL="0" indent="0">
              <a:buNone/>
              <a:defRPr sz="1050">
                <a:solidFill>
                  <a:schemeClr val="bg1"/>
                </a:solidFill>
              </a:defRPr>
            </a:lvl1pPr>
          </a:lstStyle>
          <a:p>
            <a:r>
              <a:rPr lang="es-ES" dirty="0" err="1"/>
              <a:t>Product</a:t>
            </a:r>
            <a:r>
              <a:rPr lang="es-ES" dirty="0"/>
              <a:t> Logo</a:t>
            </a:r>
          </a:p>
        </p:txBody>
      </p:sp>
      <p:sp>
        <p:nvSpPr>
          <p:cNvPr id="7" name="Título 1">
            <a:extLst>
              <a:ext uri="{FF2B5EF4-FFF2-40B4-BE49-F238E27FC236}">
                <a16:creationId xmlns:a16="http://schemas.microsoft.com/office/drawing/2014/main" id="{BFE23111-C828-B743-8FC1-CCF9AEEF70CC}"/>
              </a:ext>
            </a:extLst>
          </p:cNvPr>
          <p:cNvSpPr>
            <a:spLocks noGrp="1"/>
          </p:cNvSpPr>
          <p:nvPr>
            <p:ph type="ctrTitle" hasCustomPrompt="1"/>
          </p:nvPr>
        </p:nvSpPr>
        <p:spPr>
          <a:xfrm>
            <a:off x="1041402" y="2046901"/>
            <a:ext cx="4936737" cy="1102519"/>
          </a:xfrm>
          <a:prstGeom prst="rect">
            <a:avLst/>
          </a:prstGeom>
        </p:spPr>
        <p:txBody>
          <a:bodyPr lIns="0" tIns="0" rIns="0" bIns="0" anchor="t">
            <a:noAutofit/>
          </a:bodyPr>
          <a:lstStyle>
            <a:lvl1pPr algn="l">
              <a:defRPr sz="36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a:t>
            </a:r>
            <a:br>
              <a:rPr lang="es-ES_tradnl" dirty="0"/>
            </a:br>
            <a:r>
              <a:rPr lang="es-ES_tradnl" dirty="0" err="1"/>
              <a:t>the</a:t>
            </a:r>
            <a:r>
              <a:rPr lang="es-ES_tradnl" dirty="0"/>
              <a:t> </a:t>
            </a:r>
            <a:r>
              <a:rPr lang="es-ES_tradnl" dirty="0" err="1"/>
              <a:t>main</a:t>
            </a:r>
            <a:r>
              <a:rPr lang="es-ES_tradnl" dirty="0"/>
              <a:t> </a:t>
            </a:r>
            <a:r>
              <a:rPr lang="es-ES_tradnl" dirty="0" err="1"/>
              <a:t>title</a:t>
            </a:r>
            <a:endParaRPr lang="es-ES" dirty="0"/>
          </a:p>
        </p:txBody>
      </p:sp>
      <p:sp>
        <p:nvSpPr>
          <p:cNvPr id="8" name="Subtítulo 2">
            <a:extLst>
              <a:ext uri="{FF2B5EF4-FFF2-40B4-BE49-F238E27FC236}">
                <a16:creationId xmlns:a16="http://schemas.microsoft.com/office/drawing/2014/main" id="{ADC4E9B5-58D5-784F-9EA5-294A22E70B06}"/>
              </a:ext>
            </a:extLst>
          </p:cNvPr>
          <p:cNvSpPr>
            <a:spLocks noGrp="1"/>
          </p:cNvSpPr>
          <p:nvPr>
            <p:ph type="subTitle" idx="1" hasCustomPrompt="1"/>
          </p:nvPr>
        </p:nvSpPr>
        <p:spPr>
          <a:xfrm>
            <a:off x="1041401" y="3242410"/>
            <a:ext cx="4936737" cy="393123"/>
          </a:xfrm>
          <a:prstGeom prst="rect">
            <a:avLst/>
          </a:prstGeom>
        </p:spPr>
        <p:txBody>
          <a:bodyPr lIns="0" tIns="0" rIns="0" bIns="0">
            <a:normAutofit/>
          </a:bodyPr>
          <a:lstStyle>
            <a:lvl1pPr marL="0" indent="0" algn="l">
              <a:buNone/>
              <a:defRPr sz="1600" b="0" i="0">
                <a:solidFill>
                  <a:schemeClr val="bg1"/>
                </a:solidFill>
                <a:latin typeface="+mn-lt"/>
                <a:ea typeface="Verdana" panose="020B060403050404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a:t>Subtitle</a:t>
            </a:r>
            <a:endParaRPr lang="es-ES" dirty="0"/>
          </a:p>
        </p:txBody>
      </p:sp>
      <p:sp>
        <p:nvSpPr>
          <p:cNvPr id="11" name="Rectángulo 10">
            <a:extLst>
              <a:ext uri="{FF2B5EF4-FFF2-40B4-BE49-F238E27FC236}">
                <a16:creationId xmlns:a16="http://schemas.microsoft.com/office/drawing/2014/main" id="{42C7054C-7F16-6741-B1BF-3944C983BA7F}"/>
              </a:ext>
            </a:extLst>
          </p:cNvPr>
          <p:cNvSpPr/>
          <p:nvPr userDrawn="1"/>
        </p:nvSpPr>
        <p:spPr>
          <a:xfrm rot="16200000" flipV="1">
            <a:off x="1542823" y="1284957"/>
            <a:ext cx="66857" cy="993503"/>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a:extLst>
              <a:ext uri="{FF2B5EF4-FFF2-40B4-BE49-F238E27FC236}">
                <a16:creationId xmlns:a16="http://schemas.microsoft.com/office/drawing/2014/main" id="{D2DC1F95-EDBA-F94E-9B12-F7A92B1B158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41401" y="740280"/>
            <a:ext cx="1252348" cy="201115"/>
          </a:xfrm>
          <a:prstGeom prst="rect">
            <a:avLst/>
          </a:prstGeom>
        </p:spPr>
      </p:pic>
    </p:spTree>
    <p:extLst>
      <p:ext uri="{BB962C8B-B14F-4D97-AF65-F5344CB8AC3E}">
        <p14:creationId xmlns:p14="http://schemas.microsoft.com/office/powerpoint/2010/main" val="191172977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68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41CA4-CD15-59A9-2BCB-844E709AB7CC}"/>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NL"/>
          </a:p>
        </p:txBody>
      </p:sp>
      <p:sp>
        <p:nvSpPr>
          <p:cNvPr id="3" name="Subtitle 2">
            <a:extLst>
              <a:ext uri="{FF2B5EF4-FFF2-40B4-BE49-F238E27FC236}">
                <a16:creationId xmlns:a16="http://schemas.microsoft.com/office/drawing/2014/main" id="{7198602D-B08B-E0E1-1A54-93926C62749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DD801686-94B2-6ED7-C4FB-0A5ADFA85340}"/>
              </a:ext>
            </a:extLst>
          </p:cNvPr>
          <p:cNvSpPr>
            <a:spLocks noGrp="1"/>
          </p:cNvSpPr>
          <p:nvPr>
            <p:ph type="dt" sz="half" idx="10"/>
          </p:nvPr>
        </p:nvSpPr>
        <p:spPr/>
        <p:txBody>
          <a:bodyPr/>
          <a:lstStyle/>
          <a:p>
            <a:fld id="{213315D0-2938-FC4A-B9EC-F2A3523DDE24}" type="datetimeFigureOut">
              <a:rPr lang="en-NL" smtClean="0"/>
              <a:t>04/07/2026</a:t>
            </a:fld>
            <a:endParaRPr lang="en-NL"/>
          </a:p>
        </p:txBody>
      </p:sp>
      <p:sp>
        <p:nvSpPr>
          <p:cNvPr id="5" name="Footer Placeholder 4">
            <a:extLst>
              <a:ext uri="{FF2B5EF4-FFF2-40B4-BE49-F238E27FC236}">
                <a16:creationId xmlns:a16="http://schemas.microsoft.com/office/drawing/2014/main" id="{078AA04F-E36A-BD4C-429B-349FB964045E}"/>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D7BE8C4-86DE-1D15-800F-085604A7AC42}"/>
              </a:ext>
            </a:extLst>
          </p:cNvPr>
          <p:cNvSpPr>
            <a:spLocks noGrp="1"/>
          </p:cNvSpPr>
          <p:nvPr>
            <p:ph type="sldNum" sz="quarter" idx="12"/>
          </p:nvPr>
        </p:nvSpPr>
        <p:spPr/>
        <p:txBody>
          <a:bodyPr/>
          <a:lstStyle/>
          <a:p>
            <a:fld id="{AF7D604B-4980-EE46-BA7D-19A69329BD2B}" type="slidenum">
              <a:rPr lang="en-NL" smtClean="0"/>
              <a:t>‹#›</a:t>
            </a:fld>
            <a:endParaRPr lang="en-NL"/>
          </a:p>
        </p:txBody>
      </p:sp>
    </p:spTree>
    <p:extLst>
      <p:ext uri="{BB962C8B-B14F-4D97-AF65-F5344CB8AC3E}">
        <p14:creationId xmlns:p14="http://schemas.microsoft.com/office/powerpoint/2010/main" val="3421466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6AE2D-EDD1-632D-54FD-D5F33D449372}"/>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5A639681-2957-7CD5-B111-9FC6766E602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4BAE8D54-B24F-FE70-7B4E-5F0C67287A41}"/>
              </a:ext>
            </a:extLst>
          </p:cNvPr>
          <p:cNvSpPr>
            <a:spLocks noGrp="1"/>
          </p:cNvSpPr>
          <p:nvPr>
            <p:ph type="dt" sz="half" idx="10"/>
          </p:nvPr>
        </p:nvSpPr>
        <p:spPr/>
        <p:txBody>
          <a:bodyPr/>
          <a:lstStyle/>
          <a:p>
            <a:fld id="{213315D0-2938-FC4A-B9EC-F2A3523DDE24}" type="datetimeFigureOut">
              <a:rPr lang="en-NL" smtClean="0"/>
              <a:t>04/07/2026</a:t>
            </a:fld>
            <a:endParaRPr lang="en-NL"/>
          </a:p>
        </p:txBody>
      </p:sp>
      <p:sp>
        <p:nvSpPr>
          <p:cNvPr id="5" name="Footer Placeholder 4">
            <a:extLst>
              <a:ext uri="{FF2B5EF4-FFF2-40B4-BE49-F238E27FC236}">
                <a16:creationId xmlns:a16="http://schemas.microsoft.com/office/drawing/2014/main" id="{95F05521-6490-0FF1-874C-FCE37C67A0C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723CE8A-5871-8E03-B7E3-D2AA48F0B2C9}"/>
              </a:ext>
            </a:extLst>
          </p:cNvPr>
          <p:cNvSpPr>
            <a:spLocks noGrp="1"/>
          </p:cNvSpPr>
          <p:nvPr>
            <p:ph type="sldNum" sz="quarter" idx="12"/>
          </p:nvPr>
        </p:nvSpPr>
        <p:spPr/>
        <p:txBody>
          <a:bodyPr/>
          <a:lstStyle/>
          <a:p>
            <a:fld id="{AF7D604B-4980-EE46-BA7D-19A69329BD2B}" type="slidenum">
              <a:rPr lang="en-NL" smtClean="0"/>
              <a:t>‹#›</a:t>
            </a:fld>
            <a:endParaRPr lang="en-NL"/>
          </a:p>
        </p:txBody>
      </p:sp>
    </p:spTree>
    <p:extLst>
      <p:ext uri="{BB962C8B-B14F-4D97-AF65-F5344CB8AC3E}">
        <p14:creationId xmlns:p14="http://schemas.microsoft.com/office/powerpoint/2010/main" val="26524032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8BE4-3C6C-2CAC-D2A3-558303320E98}"/>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9A43088C-0B52-AD4F-5AC6-F4A51B1A811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0AB6F7C-05C0-1CA6-C83E-7E4969CE1DB5}"/>
              </a:ext>
            </a:extLst>
          </p:cNvPr>
          <p:cNvSpPr>
            <a:spLocks noGrp="1"/>
          </p:cNvSpPr>
          <p:nvPr>
            <p:ph type="dt" sz="half" idx="10"/>
          </p:nvPr>
        </p:nvSpPr>
        <p:spPr/>
        <p:txBody>
          <a:bodyPr/>
          <a:lstStyle/>
          <a:p>
            <a:fld id="{213315D0-2938-FC4A-B9EC-F2A3523DDE24}" type="datetimeFigureOut">
              <a:rPr lang="en-NL" smtClean="0"/>
              <a:t>04/07/2026</a:t>
            </a:fld>
            <a:endParaRPr lang="en-NL"/>
          </a:p>
        </p:txBody>
      </p:sp>
      <p:sp>
        <p:nvSpPr>
          <p:cNvPr id="5" name="Footer Placeholder 4">
            <a:extLst>
              <a:ext uri="{FF2B5EF4-FFF2-40B4-BE49-F238E27FC236}">
                <a16:creationId xmlns:a16="http://schemas.microsoft.com/office/drawing/2014/main" id="{63925F0B-C664-97AC-D89D-51766ED78D6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E6A5BE16-8B05-4768-C7AA-812791B7E78F}"/>
              </a:ext>
            </a:extLst>
          </p:cNvPr>
          <p:cNvSpPr>
            <a:spLocks noGrp="1"/>
          </p:cNvSpPr>
          <p:nvPr>
            <p:ph type="sldNum" sz="quarter" idx="12"/>
          </p:nvPr>
        </p:nvSpPr>
        <p:spPr/>
        <p:txBody>
          <a:bodyPr/>
          <a:lstStyle/>
          <a:p>
            <a:fld id="{AF7D604B-4980-EE46-BA7D-19A69329BD2B}" type="slidenum">
              <a:rPr lang="en-NL" smtClean="0"/>
              <a:t>‹#›</a:t>
            </a:fld>
            <a:endParaRPr lang="en-NL"/>
          </a:p>
        </p:txBody>
      </p:sp>
    </p:spTree>
    <p:extLst>
      <p:ext uri="{BB962C8B-B14F-4D97-AF65-F5344CB8AC3E}">
        <p14:creationId xmlns:p14="http://schemas.microsoft.com/office/powerpoint/2010/main" val="28173147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6A756-B93A-BC1C-7503-298A7F19DE16}"/>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FD88585C-426F-F5B1-FA21-8A891341E933}"/>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EA198821-3299-51AD-EC3D-8DEA00AE2F03}"/>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C99230C3-4799-3652-8D07-6EF3302FB366}"/>
              </a:ext>
            </a:extLst>
          </p:cNvPr>
          <p:cNvSpPr>
            <a:spLocks noGrp="1"/>
          </p:cNvSpPr>
          <p:nvPr>
            <p:ph type="dt" sz="half" idx="10"/>
          </p:nvPr>
        </p:nvSpPr>
        <p:spPr/>
        <p:txBody>
          <a:bodyPr/>
          <a:lstStyle/>
          <a:p>
            <a:fld id="{213315D0-2938-FC4A-B9EC-F2A3523DDE24}" type="datetimeFigureOut">
              <a:rPr lang="en-NL" smtClean="0"/>
              <a:t>04/07/2026</a:t>
            </a:fld>
            <a:endParaRPr lang="en-NL"/>
          </a:p>
        </p:txBody>
      </p:sp>
      <p:sp>
        <p:nvSpPr>
          <p:cNvPr id="6" name="Footer Placeholder 5">
            <a:extLst>
              <a:ext uri="{FF2B5EF4-FFF2-40B4-BE49-F238E27FC236}">
                <a16:creationId xmlns:a16="http://schemas.microsoft.com/office/drawing/2014/main" id="{12399C70-95ED-0124-FDCA-8924D1FDE2A8}"/>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88A38790-FC86-04FB-72A8-1DE621C3CE9A}"/>
              </a:ext>
            </a:extLst>
          </p:cNvPr>
          <p:cNvSpPr>
            <a:spLocks noGrp="1"/>
          </p:cNvSpPr>
          <p:nvPr>
            <p:ph type="sldNum" sz="quarter" idx="12"/>
          </p:nvPr>
        </p:nvSpPr>
        <p:spPr/>
        <p:txBody>
          <a:bodyPr/>
          <a:lstStyle/>
          <a:p>
            <a:fld id="{AF7D604B-4980-EE46-BA7D-19A69329BD2B}" type="slidenum">
              <a:rPr lang="en-NL" smtClean="0"/>
              <a:t>‹#›</a:t>
            </a:fld>
            <a:endParaRPr lang="en-NL"/>
          </a:p>
        </p:txBody>
      </p:sp>
    </p:spTree>
    <p:extLst>
      <p:ext uri="{BB962C8B-B14F-4D97-AF65-F5344CB8AC3E}">
        <p14:creationId xmlns:p14="http://schemas.microsoft.com/office/powerpoint/2010/main" val="12844751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3B6F-15EF-0563-389C-CA9A013DD021}"/>
              </a:ext>
            </a:extLst>
          </p:cNvPr>
          <p:cNvSpPr>
            <a:spLocks noGrp="1"/>
          </p:cNvSpPr>
          <p:nvPr>
            <p:ph type="title"/>
          </p:nvPr>
        </p:nvSpPr>
        <p:spPr>
          <a:xfrm>
            <a:off x="629841" y="273844"/>
            <a:ext cx="7886700" cy="994172"/>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DFD285A8-DCA5-BC73-0055-F1C8F378CAC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26DBF31-7887-4A53-840D-3F4887FE12FA}"/>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4ABAC1FA-AABB-374F-A58C-EADDD8A1A46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AD6F7391-AE86-B0EE-B007-8379CBD6DD3C}"/>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984EC9C0-7EF5-33FB-077F-827E7492090D}"/>
              </a:ext>
            </a:extLst>
          </p:cNvPr>
          <p:cNvSpPr>
            <a:spLocks noGrp="1"/>
          </p:cNvSpPr>
          <p:nvPr>
            <p:ph type="dt" sz="half" idx="10"/>
          </p:nvPr>
        </p:nvSpPr>
        <p:spPr/>
        <p:txBody>
          <a:bodyPr/>
          <a:lstStyle/>
          <a:p>
            <a:fld id="{213315D0-2938-FC4A-B9EC-F2A3523DDE24}" type="datetimeFigureOut">
              <a:rPr lang="en-NL" smtClean="0"/>
              <a:t>04/07/2026</a:t>
            </a:fld>
            <a:endParaRPr lang="en-NL"/>
          </a:p>
        </p:txBody>
      </p:sp>
      <p:sp>
        <p:nvSpPr>
          <p:cNvPr id="8" name="Footer Placeholder 7">
            <a:extLst>
              <a:ext uri="{FF2B5EF4-FFF2-40B4-BE49-F238E27FC236}">
                <a16:creationId xmlns:a16="http://schemas.microsoft.com/office/drawing/2014/main" id="{4936B3B0-101D-70A6-B253-FF8A85569F3B}"/>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14C450AF-851E-50C3-B7F0-854320A70499}"/>
              </a:ext>
            </a:extLst>
          </p:cNvPr>
          <p:cNvSpPr>
            <a:spLocks noGrp="1"/>
          </p:cNvSpPr>
          <p:nvPr>
            <p:ph type="sldNum" sz="quarter" idx="12"/>
          </p:nvPr>
        </p:nvSpPr>
        <p:spPr/>
        <p:txBody>
          <a:bodyPr/>
          <a:lstStyle/>
          <a:p>
            <a:fld id="{AF7D604B-4980-EE46-BA7D-19A69329BD2B}" type="slidenum">
              <a:rPr lang="en-NL" smtClean="0"/>
              <a:t>‹#›</a:t>
            </a:fld>
            <a:endParaRPr lang="en-NL"/>
          </a:p>
        </p:txBody>
      </p:sp>
    </p:spTree>
    <p:extLst>
      <p:ext uri="{BB962C8B-B14F-4D97-AF65-F5344CB8AC3E}">
        <p14:creationId xmlns:p14="http://schemas.microsoft.com/office/powerpoint/2010/main" val="2187133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BBB6A-460E-F042-5C1D-81E3639A91A7}"/>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5AF79AFA-7338-157A-60DC-A3062603EBAB}"/>
              </a:ext>
            </a:extLst>
          </p:cNvPr>
          <p:cNvSpPr>
            <a:spLocks noGrp="1"/>
          </p:cNvSpPr>
          <p:nvPr>
            <p:ph type="dt" sz="half" idx="10"/>
          </p:nvPr>
        </p:nvSpPr>
        <p:spPr/>
        <p:txBody>
          <a:bodyPr/>
          <a:lstStyle/>
          <a:p>
            <a:fld id="{213315D0-2938-FC4A-B9EC-F2A3523DDE24}" type="datetimeFigureOut">
              <a:rPr lang="en-NL" smtClean="0"/>
              <a:t>04/07/2026</a:t>
            </a:fld>
            <a:endParaRPr lang="en-NL"/>
          </a:p>
        </p:txBody>
      </p:sp>
      <p:sp>
        <p:nvSpPr>
          <p:cNvPr id="4" name="Footer Placeholder 3">
            <a:extLst>
              <a:ext uri="{FF2B5EF4-FFF2-40B4-BE49-F238E27FC236}">
                <a16:creationId xmlns:a16="http://schemas.microsoft.com/office/drawing/2014/main" id="{6ECB6CF1-639A-5354-0472-A40AA31FA062}"/>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E317E539-95F0-F9A4-BF55-6242A8E0C4DD}"/>
              </a:ext>
            </a:extLst>
          </p:cNvPr>
          <p:cNvSpPr>
            <a:spLocks noGrp="1"/>
          </p:cNvSpPr>
          <p:nvPr>
            <p:ph type="sldNum" sz="quarter" idx="12"/>
          </p:nvPr>
        </p:nvSpPr>
        <p:spPr/>
        <p:txBody>
          <a:bodyPr/>
          <a:lstStyle/>
          <a:p>
            <a:fld id="{AF7D604B-4980-EE46-BA7D-19A69329BD2B}" type="slidenum">
              <a:rPr lang="en-NL" smtClean="0"/>
              <a:t>‹#›</a:t>
            </a:fld>
            <a:endParaRPr lang="en-NL"/>
          </a:p>
        </p:txBody>
      </p:sp>
    </p:spTree>
    <p:extLst>
      <p:ext uri="{BB962C8B-B14F-4D97-AF65-F5344CB8AC3E}">
        <p14:creationId xmlns:p14="http://schemas.microsoft.com/office/powerpoint/2010/main" val="18479558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F646C3-68A6-3C45-079C-6FB5386DE6D4}"/>
              </a:ext>
            </a:extLst>
          </p:cNvPr>
          <p:cNvSpPr>
            <a:spLocks noGrp="1"/>
          </p:cNvSpPr>
          <p:nvPr>
            <p:ph type="dt" sz="half" idx="10"/>
          </p:nvPr>
        </p:nvSpPr>
        <p:spPr/>
        <p:txBody>
          <a:bodyPr/>
          <a:lstStyle/>
          <a:p>
            <a:fld id="{213315D0-2938-FC4A-B9EC-F2A3523DDE24}" type="datetimeFigureOut">
              <a:rPr lang="en-NL" smtClean="0"/>
              <a:t>04/07/2026</a:t>
            </a:fld>
            <a:endParaRPr lang="en-NL"/>
          </a:p>
        </p:txBody>
      </p:sp>
      <p:sp>
        <p:nvSpPr>
          <p:cNvPr id="3" name="Footer Placeholder 2">
            <a:extLst>
              <a:ext uri="{FF2B5EF4-FFF2-40B4-BE49-F238E27FC236}">
                <a16:creationId xmlns:a16="http://schemas.microsoft.com/office/drawing/2014/main" id="{B5AAE891-FBFE-479D-A7BB-19C6988563E2}"/>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70AA9B08-C66A-7891-2D61-B73EF1DCE2D8}"/>
              </a:ext>
            </a:extLst>
          </p:cNvPr>
          <p:cNvSpPr>
            <a:spLocks noGrp="1"/>
          </p:cNvSpPr>
          <p:nvPr>
            <p:ph type="sldNum" sz="quarter" idx="12"/>
          </p:nvPr>
        </p:nvSpPr>
        <p:spPr/>
        <p:txBody>
          <a:bodyPr/>
          <a:lstStyle/>
          <a:p>
            <a:fld id="{AF7D604B-4980-EE46-BA7D-19A69329BD2B}" type="slidenum">
              <a:rPr lang="en-NL" smtClean="0"/>
              <a:t>‹#›</a:t>
            </a:fld>
            <a:endParaRPr lang="en-NL"/>
          </a:p>
        </p:txBody>
      </p:sp>
    </p:spTree>
    <p:extLst>
      <p:ext uri="{BB962C8B-B14F-4D97-AF65-F5344CB8AC3E}">
        <p14:creationId xmlns:p14="http://schemas.microsoft.com/office/powerpoint/2010/main" val="4235628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Diapositiva de título">
    <p:bg>
      <p:bgRef idx="1001">
        <a:schemeClr val="bg2"/>
      </p:bgRef>
    </p:bg>
    <p:spTree>
      <p:nvGrpSpPr>
        <p:cNvPr id="1" name=""/>
        <p:cNvGrpSpPr/>
        <p:nvPr/>
      </p:nvGrpSpPr>
      <p:grpSpPr>
        <a:xfrm>
          <a:off x="0" y="0"/>
          <a:ext cx="0" cy="0"/>
          <a:chOff x="0" y="0"/>
          <a:chExt cx="0" cy="0"/>
        </a:xfrm>
      </p:grpSpPr>
      <p:sp>
        <p:nvSpPr>
          <p:cNvPr id="7" name="Subtítulo 2">
            <a:extLst>
              <a:ext uri="{FF2B5EF4-FFF2-40B4-BE49-F238E27FC236}">
                <a16:creationId xmlns:a16="http://schemas.microsoft.com/office/drawing/2014/main" id="{408C7012-80CE-4440-ADF8-0C7753EFFE01}"/>
              </a:ext>
            </a:extLst>
          </p:cNvPr>
          <p:cNvSpPr>
            <a:spLocks noGrp="1"/>
          </p:cNvSpPr>
          <p:nvPr>
            <p:ph type="subTitle" idx="1" hasCustomPrompt="1"/>
          </p:nvPr>
        </p:nvSpPr>
        <p:spPr>
          <a:xfrm>
            <a:off x="911615" y="1218849"/>
            <a:ext cx="3852052" cy="393123"/>
          </a:xfrm>
          <a:prstGeom prst="rect">
            <a:avLst/>
          </a:prstGeom>
        </p:spPr>
        <p:txBody>
          <a:bodyPr lIns="0" tIns="0" rIns="0" bIns="0">
            <a:normAutofit/>
          </a:bodyPr>
          <a:lstStyle>
            <a:lvl1pPr marL="0" indent="0" algn="l">
              <a:buNone/>
              <a:defRPr sz="1600" b="0" i="0">
                <a:solidFill>
                  <a:srgbClr val="003087"/>
                </a:solidFill>
                <a:latin typeface="+mn-lt"/>
                <a:ea typeface="Verdana" panose="020B060403050404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a:t>CHAPTER XX</a:t>
            </a:r>
            <a:endParaRPr lang="es-ES" dirty="0"/>
          </a:p>
        </p:txBody>
      </p:sp>
      <p:sp>
        <p:nvSpPr>
          <p:cNvPr id="8" name="Título 1">
            <a:extLst>
              <a:ext uri="{FF2B5EF4-FFF2-40B4-BE49-F238E27FC236}">
                <a16:creationId xmlns:a16="http://schemas.microsoft.com/office/drawing/2014/main" id="{8E852449-CD32-4F40-8ED7-E3FA270E5B01}"/>
              </a:ext>
            </a:extLst>
          </p:cNvPr>
          <p:cNvSpPr>
            <a:spLocks noGrp="1"/>
          </p:cNvSpPr>
          <p:nvPr>
            <p:ph type="ctrTitle" hasCustomPrompt="1"/>
          </p:nvPr>
        </p:nvSpPr>
        <p:spPr>
          <a:xfrm>
            <a:off x="900113" y="2136775"/>
            <a:ext cx="3852052" cy="1102519"/>
          </a:xfrm>
          <a:prstGeom prst="rect">
            <a:avLst/>
          </a:prstGeom>
        </p:spPr>
        <p:txBody>
          <a:bodyPr lIns="0" tIns="0" rIns="0" bIns="0" anchor="t">
            <a:noAutofit/>
          </a:bodyPr>
          <a:lstStyle>
            <a:lvl1pPr algn="l">
              <a:defRPr sz="3600" b="1" i="0" baseline="0">
                <a:solidFill>
                  <a:srgbClr val="003087"/>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a:t>
            </a:r>
            <a:br>
              <a:rPr lang="es-ES_tradnl" dirty="0"/>
            </a:br>
            <a:r>
              <a:rPr lang="es-ES_tradnl" dirty="0" err="1"/>
              <a:t>the</a:t>
            </a:r>
            <a:r>
              <a:rPr lang="es-ES_tradnl" dirty="0"/>
              <a:t> </a:t>
            </a:r>
            <a:r>
              <a:rPr lang="es-ES_tradnl" dirty="0" err="1"/>
              <a:t>title</a:t>
            </a:r>
            <a:endParaRPr lang="es-ES" dirty="0"/>
          </a:p>
        </p:txBody>
      </p:sp>
      <p:sp>
        <p:nvSpPr>
          <p:cNvPr id="10" name="Rectángulo 9">
            <a:extLst>
              <a:ext uri="{FF2B5EF4-FFF2-40B4-BE49-F238E27FC236}">
                <a16:creationId xmlns:a16="http://schemas.microsoft.com/office/drawing/2014/main" id="{D5686037-55F4-D241-8E93-CDE8D1530EBE}"/>
              </a:ext>
            </a:extLst>
          </p:cNvPr>
          <p:cNvSpPr/>
          <p:nvPr userDrawn="1"/>
        </p:nvSpPr>
        <p:spPr>
          <a:xfrm rot="16200000" flipV="1">
            <a:off x="1385323" y="1377622"/>
            <a:ext cx="66857" cy="993503"/>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7BB710CE-DD1C-6E4B-B2D4-C206A737E3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
        <p:nvSpPr>
          <p:cNvPr id="12" name="Marcador de texto 3">
            <a:extLst>
              <a:ext uri="{FF2B5EF4-FFF2-40B4-BE49-F238E27FC236}">
                <a16:creationId xmlns:a16="http://schemas.microsoft.com/office/drawing/2014/main" id="{98A0787F-115F-0343-ABF7-CC57E9BBE09E}"/>
              </a:ext>
            </a:extLst>
          </p:cNvPr>
          <p:cNvSpPr>
            <a:spLocks noGrp="1"/>
          </p:cNvSpPr>
          <p:nvPr>
            <p:ph type="body" sz="quarter" idx="10" hasCustomPrompt="1"/>
          </p:nvPr>
        </p:nvSpPr>
        <p:spPr>
          <a:xfrm>
            <a:off x="889000" y="3417888"/>
            <a:ext cx="3862388" cy="395287"/>
          </a:xfrm>
          <a:prstGeom prst="rect">
            <a:avLst/>
          </a:prstGeom>
        </p:spPr>
        <p:txBody>
          <a:bodyPr lIns="0"/>
          <a:lstStyle>
            <a:lvl1pPr marL="0" indent="0">
              <a:buNone/>
              <a:defRPr sz="1600">
                <a:solidFill>
                  <a:schemeClr val="tx1"/>
                </a:solidFill>
              </a:defRPr>
            </a:lvl1pPr>
          </a:lstStyle>
          <a:p>
            <a:pPr lvl="0"/>
            <a:r>
              <a:rPr lang="es-ES" dirty="0" err="1"/>
              <a:t>Subtitle</a:t>
            </a:r>
            <a:endParaRPr lang="en-GB" dirty="0"/>
          </a:p>
        </p:txBody>
      </p:sp>
    </p:spTree>
    <p:extLst>
      <p:ext uri="{BB962C8B-B14F-4D97-AF65-F5344CB8AC3E}">
        <p14:creationId xmlns:p14="http://schemas.microsoft.com/office/powerpoint/2010/main" val="5863406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95">
          <p15:clr>
            <a:srgbClr val="FBAE40"/>
          </p15:clr>
        </p15:guide>
        <p15:guide id="4" pos="567">
          <p15:clr>
            <a:srgbClr val="FBAE40"/>
          </p15:clr>
        </p15:guide>
        <p15:guide id="5" pos="5488">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D9A1D-D39E-1D45-0369-D398A5741B6B}"/>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2446E360-73EF-EF84-9D13-ADCB1F4F37B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B5744C4F-1D3B-D371-E55E-4461F3ECB28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14B215D3-C765-B65A-5764-0A5349822FBA}"/>
              </a:ext>
            </a:extLst>
          </p:cNvPr>
          <p:cNvSpPr>
            <a:spLocks noGrp="1"/>
          </p:cNvSpPr>
          <p:nvPr>
            <p:ph type="dt" sz="half" idx="10"/>
          </p:nvPr>
        </p:nvSpPr>
        <p:spPr/>
        <p:txBody>
          <a:bodyPr/>
          <a:lstStyle/>
          <a:p>
            <a:fld id="{213315D0-2938-FC4A-B9EC-F2A3523DDE24}" type="datetimeFigureOut">
              <a:rPr lang="en-NL" smtClean="0"/>
              <a:t>04/07/2026</a:t>
            </a:fld>
            <a:endParaRPr lang="en-NL"/>
          </a:p>
        </p:txBody>
      </p:sp>
      <p:sp>
        <p:nvSpPr>
          <p:cNvPr id="6" name="Footer Placeholder 5">
            <a:extLst>
              <a:ext uri="{FF2B5EF4-FFF2-40B4-BE49-F238E27FC236}">
                <a16:creationId xmlns:a16="http://schemas.microsoft.com/office/drawing/2014/main" id="{7406D36D-EDCA-B878-5E4C-62E7D93F0557}"/>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C3898CB3-0587-F537-C1CB-1CFF8BB17291}"/>
              </a:ext>
            </a:extLst>
          </p:cNvPr>
          <p:cNvSpPr>
            <a:spLocks noGrp="1"/>
          </p:cNvSpPr>
          <p:nvPr>
            <p:ph type="sldNum" sz="quarter" idx="12"/>
          </p:nvPr>
        </p:nvSpPr>
        <p:spPr/>
        <p:txBody>
          <a:bodyPr/>
          <a:lstStyle/>
          <a:p>
            <a:fld id="{AF7D604B-4980-EE46-BA7D-19A69329BD2B}" type="slidenum">
              <a:rPr lang="en-NL" smtClean="0"/>
              <a:t>‹#›</a:t>
            </a:fld>
            <a:endParaRPr lang="en-NL"/>
          </a:p>
        </p:txBody>
      </p:sp>
    </p:spTree>
    <p:extLst>
      <p:ext uri="{BB962C8B-B14F-4D97-AF65-F5344CB8AC3E}">
        <p14:creationId xmlns:p14="http://schemas.microsoft.com/office/powerpoint/2010/main" val="3566542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5A5B2-05F6-6D7E-F3A2-B5142A053298}"/>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AFADB0D1-1E96-180F-6F11-9772DC885DE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NL"/>
          </a:p>
        </p:txBody>
      </p:sp>
      <p:sp>
        <p:nvSpPr>
          <p:cNvPr id="4" name="Text Placeholder 3">
            <a:extLst>
              <a:ext uri="{FF2B5EF4-FFF2-40B4-BE49-F238E27FC236}">
                <a16:creationId xmlns:a16="http://schemas.microsoft.com/office/drawing/2014/main" id="{B001BC18-A8B2-4F6A-2E18-0DAB83C44A4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97D96E3-20FD-830C-C221-D7DD03C6D2E9}"/>
              </a:ext>
            </a:extLst>
          </p:cNvPr>
          <p:cNvSpPr>
            <a:spLocks noGrp="1"/>
          </p:cNvSpPr>
          <p:nvPr>
            <p:ph type="dt" sz="half" idx="10"/>
          </p:nvPr>
        </p:nvSpPr>
        <p:spPr/>
        <p:txBody>
          <a:bodyPr/>
          <a:lstStyle/>
          <a:p>
            <a:fld id="{213315D0-2938-FC4A-B9EC-F2A3523DDE24}" type="datetimeFigureOut">
              <a:rPr lang="en-NL" smtClean="0"/>
              <a:t>04/07/2026</a:t>
            </a:fld>
            <a:endParaRPr lang="en-NL"/>
          </a:p>
        </p:txBody>
      </p:sp>
      <p:sp>
        <p:nvSpPr>
          <p:cNvPr id="6" name="Footer Placeholder 5">
            <a:extLst>
              <a:ext uri="{FF2B5EF4-FFF2-40B4-BE49-F238E27FC236}">
                <a16:creationId xmlns:a16="http://schemas.microsoft.com/office/drawing/2014/main" id="{9BB3CBC7-D851-0499-BAE9-53D8E41F8B01}"/>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E1B837A-0FB7-571C-C23A-953D523638FE}"/>
              </a:ext>
            </a:extLst>
          </p:cNvPr>
          <p:cNvSpPr>
            <a:spLocks noGrp="1"/>
          </p:cNvSpPr>
          <p:nvPr>
            <p:ph type="sldNum" sz="quarter" idx="12"/>
          </p:nvPr>
        </p:nvSpPr>
        <p:spPr/>
        <p:txBody>
          <a:bodyPr/>
          <a:lstStyle/>
          <a:p>
            <a:fld id="{AF7D604B-4980-EE46-BA7D-19A69329BD2B}" type="slidenum">
              <a:rPr lang="en-NL" smtClean="0"/>
              <a:t>‹#›</a:t>
            </a:fld>
            <a:endParaRPr lang="en-NL"/>
          </a:p>
        </p:txBody>
      </p:sp>
    </p:spTree>
    <p:extLst>
      <p:ext uri="{BB962C8B-B14F-4D97-AF65-F5344CB8AC3E}">
        <p14:creationId xmlns:p14="http://schemas.microsoft.com/office/powerpoint/2010/main" val="17242050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466E-5E04-7482-9BE8-6B68269911AE}"/>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112205B6-C03B-5B8F-78C5-A003C1D3473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74C15188-DD13-B7EC-6A66-90B7FE5FDFC1}"/>
              </a:ext>
            </a:extLst>
          </p:cNvPr>
          <p:cNvSpPr>
            <a:spLocks noGrp="1"/>
          </p:cNvSpPr>
          <p:nvPr>
            <p:ph type="dt" sz="half" idx="10"/>
          </p:nvPr>
        </p:nvSpPr>
        <p:spPr/>
        <p:txBody>
          <a:bodyPr/>
          <a:lstStyle/>
          <a:p>
            <a:fld id="{213315D0-2938-FC4A-B9EC-F2A3523DDE24}" type="datetimeFigureOut">
              <a:rPr lang="en-NL" smtClean="0"/>
              <a:t>04/07/2026</a:t>
            </a:fld>
            <a:endParaRPr lang="en-NL"/>
          </a:p>
        </p:txBody>
      </p:sp>
      <p:sp>
        <p:nvSpPr>
          <p:cNvPr id="5" name="Footer Placeholder 4">
            <a:extLst>
              <a:ext uri="{FF2B5EF4-FFF2-40B4-BE49-F238E27FC236}">
                <a16:creationId xmlns:a16="http://schemas.microsoft.com/office/drawing/2014/main" id="{A2A356FA-7BD4-20FE-E2F4-4A36AE2CCDC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5F72596-E5AB-03D9-36BC-EE93A7913719}"/>
              </a:ext>
            </a:extLst>
          </p:cNvPr>
          <p:cNvSpPr>
            <a:spLocks noGrp="1"/>
          </p:cNvSpPr>
          <p:nvPr>
            <p:ph type="sldNum" sz="quarter" idx="12"/>
          </p:nvPr>
        </p:nvSpPr>
        <p:spPr/>
        <p:txBody>
          <a:bodyPr/>
          <a:lstStyle/>
          <a:p>
            <a:fld id="{AF7D604B-4980-EE46-BA7D-19A69329BD2B}" type="slidenum">
              <a:rPr lang="en-NL" smtClean="0"/>
              <a:t>‹#›</a:t>
            </a:fld>
            <a:endParaRPr lang="en-NL"/>
          </a:p>
        </p:txBody>
      </p:sp>
    </p:spTree>
    <p:extLst>
      <p:ext uri="{BB962C8B-B14F-4D97-AF65-F5344CB8AC3E}">
        <p14:creationId xmlns:p14="http://schemas.microsoft.com/office/powerpoint/2010/main" val="36132031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A1C4FA-2AF7-C557-4DAE-D5DBF2F0BF2B}"/>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BA0B8F9D-7080-E261-52A2-B2760CC1CF0B}"/>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B3E7281-DA23-4425-A659-22A6D1EBF976}"/>
              </a:ext>
            </a:extLst>
          </p:cNvPr>
          <p:cNvSpPr>
            <a:spLocks noGrp="1"/>
          </p:cNvSpPr>
          <p:nvPr>
            <p:ph type="dt" sz="half" idx="10"/>
          </p:nvPr>
        </p:nvSpPr>
        <p:spPr/>
        <p:txBody>
          <a:bodyPr/>
          <a:lstStyle/>
          <a:p>
            <a:fld id="{213315D0-2938-FC4A-B9EC-F2A3523DDE24}" type="datetimeFigureOut">
              <a:rPr lang="en-NL" smtClean="0"/>
              <a:t>04/07/2026</a:t>
            </a:fld>
            <a:endParaRPr lang="en-NL"/>
          </a:p>
        </p:txBody>
      </p:sp>
      <p:sp>
        <p:nvSpPr>
          <p:cNvPr id="5" name="Footer Placeholder 4">
            <a:extLst>
              <a:ext uri="{FF2B5EF4-FFF2-40B4-BE49-F238E27FC236}">
                <a16:creationId xmlns:a16="http://schemas.microsoft.com/office/drawing/2014/main" id="{86172E82-1122-859B-3BDE-7EF320A3D65D}"/>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55926A3-CC7D-B4AD-49F4-D333EC1B810B}"/>
              </a:ext>
            </a:extLst>
          </p:cNvPr>
          <p:cNvSpPr>
            <a:spLocks noGrp="1"/>
          </p:cNvSpPr>
          <p:nvPr>
            <p:ph type="sldNum" sz="quarter" idx="12"/>
          </p:nvPr>
        </p:nvSpPr>
        <p:spPr/>
        <p:txBody>
          <a:bodyPr/>
          <a:lstStyle/>
          <a:p>
            <a:fld id="{AF7D604B-4980-EE46-BA7D-19A69329BD2B}" type="slidenum">
              <a:rPr lang="en-NL" smtClean="0"/>
              <a:t>‹#›</a:t>
            </a:fld>
            <a:endParaRPr lang="en-NL"/>
          </a:p>
        </p:txBody>
      </p:sp>
    </p:spTree>
    <p:extLst>
      <p:ext uri="{BB962C8B-B14F-4D97-AF65-F5344CB8AC3E}">
        <p14:creationId xmlns:p14="http://schemas.microsoft.com/office/powerpoint/2010/main" val="39655100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7_Cover Half-Photo">
    <p:spTree>
      <p:nvGrpSpPr>
        <p:cNvPr id="1" name=""/>
        <p:cNvGrpSpPr/>
        <p:nvPr/>
      </p:nvGrpSpPr>
      <p:grpSpPr>
        <a:xfrm>
          <a:off x="0" y="0"/>
          <a:ext cx="0" cy="0"/>
          <a:chOff x="0" y="0"/>
          <a:chExt cx="0" cy="0"/>
        </a:xfrm>
      </p:grpSpPr>
      <p:sp>
        <p:nvSpPr>
          <p:cNvPr id="59" name="Rectángulo 58">
            <a:extLst>
              <a:ext uri="{FF2B5EF4-FFF2-40B4-BE49-F238E27FC236}">
                <a16:creationId xmlns:a16="http://schemas.microsoft.com/office/drawing/2014/main" id="{42324206-F390-AF46-93ED-C0F5E97E3A24}"/>
              </a:ext>
            </a:extLst>
          </p:cNvPr>
          <p:cNvSpPr/>
          <p:nvPr userDrawn="1"/>
        </p:nvSpPr>
        <p:spPr>
          <a:xfrm>
            <a:off x="1" y="0"/>
            <a:ext cx="5357813" cy="5143500"/>
          </a:xfrm>
          <a:prstGeom prst="rect">
            <a:avLst/>
          </a:prstGeom>
          <a:solidFill>
            <a:srgbClr val="446C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800"/>
          </a:p>
        </p:txBody>
      </p:sp>
      <p:sp>
        <p:nvSpPr>
          <p:cNvPr id="33" name="Marcador de posición de imagen 2">
            <a:extLst>
              <a:ext uri="{FF2B5EF4-FFF2-40B4-BE49-F238E27FC236}">
                <a16:creationId xmlns:a16="http://schemas.microsoft.com/office/drawing/2014/main" id="{1F4B45E2-2C18-8A4F-BD70-4B1A98CB3904}"/>
              </a:ext>
            </a:extLst>
          </p:cNvPr>
          <p:cNvSpPr>
            <a:spLocks noGrp="1"/>
          </p:cNvSpPr>
          <p:nvPr>
            <p:ph type="pic" sz="quarter" idx="11"/>
          </p:nvPr>
        </p:nvSpPr>
        <p:spPr>
          <a:xfrm>
            <a:off x="5357814" y="0"/>
            <a:ext cx="3786187" cy="5143500"/>
          </a:xfrm>
          <a:prstGeom prst="rect">
            <a:avLst/>
          </a:prstGeom>
          <a:solidFill>
            <a:schemeClr val="bg1">
              <a:lumMod val="95000"/>
            </a:schemeClr>
          </a:solidFill>
        </p:spPr>
        <p:txBody>
          <a:bodyPr/>
          <a:lstStyle>
            <a:lvl1pPr>
              <a:defRPr>
                <a:solidFill>
                  <a:srgbClr val="446CFF"/>
                </a:solidFill>
              </a:defRPr>
            </a:lvl1pPr>
          </a:lstStyle>
          <a:p>
            <a:endParaRPr lang="en-GB" dirty="0"/>
          </a:p>
        </p:txBody>
      </p:sp>
      <p:sp>
        <p:nvSpPr>
          <p:cNvPr id="60" name="Título 1">
            <a:extLst>
              <a:ext uri="{FF2B5EF4-FFF2-40B4-BE49-F238E27FC236}">
                <a16:creationId xmlns:a16="http://schemas.microsoft.com/office/drawing/2014/main" id="{47137722-6BAC-9642-8F91-01830B9EF0BC}"/>
              </a:ext>
            </a:extLst>
          </p:cNvPr>
          <p:cNvSpPr>
            <a:spLocks noGrp="1"/>
          </p:cNvSpPr>
          <p:nvPr>
            <p:ph type="title"/>
          </p:nvPr>
        </p:nvSpPr>
        <p:spPr>
          <a:xfrm>
            <a:off x="927160" y="574911"/>
            <a:ext cx="3536982" cy="993775"/>
          </a:xfrm>
          <a:prstGeom prst="rect">
            <a:avLst/>
          </a:prstGeom>
        </p:spPr>
        <p:txBody>
          <a:bodyPr/>
          <a:lstStyle>
            <a:lvl1pPr>
              <a:defRPr sz="2500" b="1">
                <a:solidFill>
                  <a:schemeClr val="bg1"/>
                </a:solidFill>
                <a:latin typeface="+mn-lt"/>
              </a:defRPr>
            </a:lvl1pPr>
          </a:lstStyle>
          <a:p>
            <a:endParaRPr lang="en-GB" dirty="0"/>
          </a:p>
        </p:txBody>
      </p:sp>
      <p:pic>
        <p:nvPicPr>
          <p:cNvPr id="32" name="Imagen 31">
            <a:extLst>
              <a:ext uri="{FF2B5EF4-FFF2-40B4-BE49-F238E27FC236}">
                <a16:creationId xmlns:a16="http://schemas.microsoft.com/office/drawing/2014/main" id="{E2B3D03A-19D7-3B49-8839-664A1B8AA5D5}"/>
              </a:ext>
            </a:extLst>
          </p:cNvPr>
          <p:cNvPicPr>
            <a:picLocks noChangeAspect="1"/>
          </p:cNvPicPr>
          <p:nvPr userDrawn="1"/>
        </p:nvPicPr>
        <p:blipFill>
          <a:blip r:embed="rId2"/>
          <a:stretch>
            <a:fillRect/>
          </a:stretch>
        </p:blipFill>
        <p:spPr>
          <a:xfrm>
            <a:off x="1" y="194667"/>
            <a:ext cx="900113" cy="360959"/>
          </a:xfrm>
          <a:prstGeom prst="rect">
            <a:avLst/>
          </a:prstGeom>
        </p:spPr>
      </p:pic>
    </p:spTree>
    <p:extLst>
      <p:ext uri="{BB962C8B-B14F-4D97-AF65-F5344CB8AC3E}">
        <p14:creationId xmlns:p14="http://schemas.microsoft.com/office/powerpoint/2010/main" val="11986591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3_Cover Half-Photo">
    <p:spTree>
      <p:nvGrpSpPr>
        <p:cNvPr id="1" name=""/>
        <p:cNvGrpSpPr/>
        <p:nvPr/>
      </p:nvGrpSpPr>
      <p:grpSpPr>
        <a:xfrm>
          <a:off x="0" y="0"/>
          <a:ext cx="0" cy="0"/>
          <a:chOff x="0" y="0"/>
          <a:chExt cx="0" cy="0"/>
        </a:xfrm>
      </p:grpSpPr>
      <p:sp>
        <p:nvSpPr>
          <p:cNvPr id="18" name="Marcador de texto 6">
            <a:extLst>
              <a:ext uri="{FF2B5EF4-FFF2-40B4-BE49-F238E27FC236}">
                <a16:creationId xmlns:a16="http://schemas.microsoft.com/office/drawing/2014/main" id="{4764620F-9379-824C-8940-05A853DE5DE6}"/>
              </a:ext>
            </a:extLst>
          </p:cNvPr>
          <p:cNvSpPr>
            <a:spLocks noGrp="1"/>
          </p:cNvSpPr>
          <p:nvPr>
            <p:ph type="body" sz="quarter" idx="10"/>
          </p:nvPr>
        </p:nvSpPr>
        <p:spPr>
          <a:xfrm>
            <a:off x="5061472" y="919835"/>
            <a:ext cx="3483675" cy="3603600"/>
          </a:xfrm>
          <a:prstGeom prst="rect">
            <a:avLst/>
          </a:prstGeom>
        </p:spPr>
        <p:txBody>
          <a:bodyPr/>
          <a:lstStyle>
            <a:lvl1pPr marL="342892" indent="-342892">
              <a:lnSpc>
                <a:spcPct val="250000"/>
              </a:lnSpc>
              <a:buFont typeface="+mj-lt"/>
              <a:buAutoNum type="arabicPeriod"/>
              <a:defRPr>
                <a:solidFill>
                  <a:srgbClr val="446CFF"/>
                </a:solidFill>
              </a:defRPr>
            </a:lvl1pPr>
          </a:lstStyle>
          <a:p>
            <a:pPr marL="257175" indent="-257175">
              <a:lnSpc>
                <a:spcPct val="250000"/>
              </a:lnSpc>
              <a:buFont typeface="+mj-lt"/>
              <a:buAutoNum type="arabicPeriod"/>
            </a:pPr>
            <a:r>
              <a:rPr lang="en-GB" b="1" dirty="0"/>
              <a:t>Activity</a:t>
            </a:r>
          </a:p>
          <a:p>
            <a:pPr marL="257175" indent="-257175">
              <a:lnSpc>
                <a:spcPct val="250000"/>
              </a:lnSpc>
              <a:buFont typeface="+mj-lt"/>
              <a:buAutoNum type="arabicPeriod"/>
            </a:pPr>
            <a:r>
              <a:rPr lang="en-GB" b="1" dirty="0"/>
              <a:t>Activity</a:t>
            </a:r>
          </a:p>
          <a:p>
            <a:pPr marL="257175" indent="-257175">
              <a:lnSpc>
                <a:spcPct val="250000"/>
              </a:lnSpc>
              <a:buFont typeface="+mj-lt"/>
              <a:buAutoNum type="arabicPeriod"/>
            </a:pPr>
            <a:r>
              <a:rPr lang="en-GB" b="1" dirty="0"/>
              <a:t>Activity</a:t>
            </a:r>
          </a:p>
          <a:p>
            <a:pPr marL="257175" indent="-257175">
              <a:lnSpc>
                <a:spcPct val="250000"/>
              </a:lnSpc>
              <a:buFont typeface="+mj-lt"/>
              <a:buAutoNum type="arabicPeriod"/>
            </a:pPr>
            <a:r>
              <a:rPr lang="en-GB" b="1" dirty="0"/>
              <a:t>Activity</a:t>
            </a:r>
          </a:p>
          <a:p>
            <a:pPr marL="257175" indent="-257175">
              <a:lnSpc>
                <a:spcPct val="250000"/>
              </a:lnSpc>
              <a:buFont typeface="+mj-lt"/>
              <a:buAutoNum type="arabicPeriod"/>
            </a:pPr>
            <a:r>
              <a:rPr lang="en-GB" b="1" dirty="0"/>
              <a:t>Activity</a:t>
            </a:r>
          </a:p>
        </p:txBody>
      </p:sp>
      <p:sp>
        <p:nvSpPr>
          <p:cNvPr id="20" name="Marcador de posición de imagen 7">
            <a:extLst>
              <a:ext uri="{FF2B5EF4-FFF2-40B4-BE49-F238E27FC236}">
                <a16:creationId xmlns:a16="http://schemas.microsoft.com/office/drawing/2014/main" id="{1D90E872-ABC9-D741-9F63-CDD127A9A0B3}"/>
              </a:ext>
            </a:extLst>
          </p:cNvPr>
          <p:cNvSpPr>
            <a:spLocks noGrp="1"/>
          </p:cNvSpPr>
          <p:nvPr>
            <p:ph type="pic" sz="quarter" idx="15"/>
          </p:nvPr>
        </p:nvSpPr>
        <p:spPr>
          <a:xfrm>
            <a:off x="0" y="555625"/>
            <a:ext cx="4572000" cy="4587876"/>
          </a:xfrm>
          <a:prstGeom prst="rect">
            <a:avLst/>
          </a:prstGeom>
          <a:solidFill>
            <a:schemeClr val="bg1">
              <a:lumMod val="95000"/>
            </a:schemeClr>
          </a:solidFill>
        </p:spPr>
        <p:txBody>
          <a:bodyPr/>
          <a:lstStyle>
            <a:lvl1pPr>
              <a:defRPr>
                <a:solidFill>
                  <a:srgbClr val="446CFF"/>
                </a:solidFill>
              </a:defRPr>
            </a:lvl1pPr>
          </a:lstStyle>
          <a:p>
            <a:endParaRPr lang="en-GB" dirty="0"/>
          </a:p>
        </p:txBody>
      </p:sp>
    </p:spTree>
    <p:extLst>
      <p:ext uri="{BB962C8B-B14F-4D97-AF65-F5344CB8AC3E}">
        <p14:creationId xmlns:p14="http://schemas.microsoft.com/office/powerpoint/2010/main" val="1429685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1_Cover Half-Photo">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26E1EE7C-D51C-654C-8ED0-DB338DF73935}"/>
              </a:ext>
            </a:extLst>
          </p:cNvPr>
          <p:cNvSpPr/>
          <p:nvPr userDrawn="1"/>
        </p:nvSpPr>
        <p:spPr>
          <a:xfrm>
            <a:off x="1768985" y="1778705"/>
            <a:ext cx="5483435" cy="457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sp>
        <p:nvSpPr>
          <p:cNvPr id="2" name="Título 1">
            <a:extLst>
              <a:ext uri="{FF2B5EF4-FFF2-40B4-BE49-F238E27FC236}">
                <a16:creationId xmlns:a16="http://schemas.microsoft.com/office/drawing/2014/main" id="{7B56E79C-9C3A-1E4A-9658-8FBB056FCEAD}"/>
              </a:ext>
            </a:extLst>
          </p:cNvPr>
          <p:cNvSpPr>
            <a:spLocks noGrp="1"/>
          </p:cNvSpPr>
          <p:nvPr>
            <p:ph type="title" hasCustomPrompt="1"/>
          </p:nvPr>
        </p:nvSpPr>
        <p:spPr>
          <a:xfrm>
            <a:off x="910624" y="1023938"/>
            <a:ext cx="8243887" cy="632054"/>
          </a:xfrm>
          <a:prstGeom prst="rect">
            <a:avLst/>
          </a:prstGeom>
        </p:spPr>
        <p:txBody>
          <a:bodyPr lIns="90000" tIns="46800" rIns="0" bIns="0"/>
          <a:lstStyle>
            <a:lvl1pPr>
              <a:defRPr sz="2500" b="1" i="0">
                <a:solidFill>
                  <a:srgbClr val="446CFF"/>
                </a:solidFill>
                <a:latin typeface="Arial" panose="020B0604020202020204" pitchFamily="34" charset="0"/>
                <a:cs typeface="Arial" panose="020B0604020202020204" pitchFamily="34" charset="0"/>
              </a:defRPr>
            </a:lvl1pPr>
          </a:lstStyle>
          <a:p>
            <a:r>
              <a:rPr lang="es-ES" dirty="0" err="1"/>
              <a:t>Indice</a:t>
            </a:r>
            <a:endParaRPr lang="en-GB" dirty="0"/>
          </a:p>
        </p:txBody>
      </p:sp>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1915586" y="1845379"/>
            <a:ext cx="5066539" cy="323852"/>
          </a:xfrm>
          <a:prstGeom prst="rect">
            <a:avLst/>
          </a:prstGeom>
        </p:spPr>
        <p:txBody>
          <a:bodyPr lIns="0" tIns="0" rIns="0" bIns="0" anchor="ctr"/>
          <a:lstStyle>
            <a:lvl1pPr marL="0" indent="0">
              <a:buNone/>
              <a:defRPr sz="1400">
                <a:solidFill>
                  <a:srgbClr val="636569"/>
                </a:solidFill>
              </a:defRPr>
            </a:lvl1pPr>
          </a:lstStyle>
          <a:p>
            <a:pPr lvl="0"/>
            <a:r>
              <a:rPr lang="es-ES" dirty="0" err="1"/>
              <a:t>Chapter</a:t>
            </a:r>
            <a:endParaRPr lang="en-GB" dirty="0"/>
          </a:p>
        </p:txBody>
      </p:sp>
      <p:sp>
        <p:nvSpPr>
          <p:cNvPr id="3" name="Rectángulo 2">
            <a:extLst>
              <a:ext uri="{FF2B5EF4-FFF2-40B4-BE49-F238E27FC236}">
                <a16:creationId xmlns:a16="http://schemas.microsoft.com/office/drawing/2014/main" id="{E19429E6-3400-C84B-9D0C-CB3165E8856F}"/>
              </a:ext>
            </a:extLst>
          </p:cNvPr>
          <p:cNvSpPr/>
          <p:nvPr userDrawn="1"/>
        </p:nvSpPr>
        <p:spPr>
          <a:xfrm>
            <a:off x="1331914" y="1778705"/>
            <a:ext cx="457201" cy="457201"/>
          </a:xfrm>
          <a:prstGeom prst="rect">
            <a:avLst/>
          </a:prstGeom>
          <a:solidFill>
            <a:srgbClr val="446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sp>
        <p:nvSpPr>
          <p:cNvPr id="23" name="Marcador de texto 3">
            <a:extLst>
              <a:ext uri="{FF2B5EF4-FFF2-40B4-BE49-F238E27FC236}">
                <a16:creationId xmlns:a16="http://schemas.microsoft.com/office/drawing/2014/main" id="{13575791-0440-0143-AA4F-799B555EB47A}"/>
              </a:ext>
            </a:extLst>
          </p:cNvPr>
          <p:cNvSpPr>
            <a:spLocks noGrp="1"/>
          </p:cNvSpPr>
          <p:nvPr>
            <p:ph type="body" sz="quarter" idx="19" hasCustomPrompt="1"/>
          </p:nvPr>
        </p:nvSpPr>
        <p:spPr>
          <a:xfrm>
            <a:off x="1331914" y="1760512"/>
            <a:ext cx="457201" cy="496187"/>
          </a:xfrm>
          <a:prstGeom prst="rect">
            <a:avLst/>
          </a:prstGeom>
        </p:spPr>
        <p:txBody>
          <a:bodyPr lIns="0" tIns="0" rIns="0" bIns="0" anchor="ctr"/>
          <a:lstStyle>
            <a:lvl1pPr marL="0" indent="0" algn="ctr">
              <a:buNone/>
              <a:defRPr sz="1800" b="1">
                <a:solidFill>
                  <a:schemeClr val="bg1"/>
                </a:solidFill>
              </a:defRPr>
            </a:lvl1pPr>
          </a:lstStyle>
          <a:p>
            <a:pPr lvl="0"/>
            <a:r>
              <a:rPr lang="es-ES" dirty="0"/>
              <a:t>#</a:t>
            </a:r>
            <a:endParaRPr lang="en-GB" dirty="0"/>
          </a:p>
        </p:txBody>
      </p:sp>
      <p:sp>
        <p:nvSpPr>
          <p:cNvPr id="16" name="Rectángulo 15">
            <a:extLst>
              <a:ext uri="{FF2B5EF4-FFF2-40B4-BE49-F238E27FC236}">
                <a16:creationId xmlns:a16="http://schemas.microsoft.com/office/drawing/2014/main" id="{77363794-6678-8249-9172-E5F5761DE394}"/>
              </a:ext>
            </a:extLst>
          </p:cNvPr>
          <p:cNvSpPr/>
          <p:nvPr userDrawn="1"/>
        </p:nvSpPr>
        <p:spPr>
          <a:xfrm>
            <a:off x="1768985" y="2436796"/>
            <a:ext cx="5483435" cy="457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sp>
        <p:nvSpPr>
          <p:cNvPr id="17" name="Marcador de texto 3">
            <a:extLst>
              <a:ext uri="{FF2B5EF4-FFF2-40B4-BE49-F238E27FC236}">
                <a16:creationId xmlns:a16="http://schemas.microsoft.com/office/drawing/2014/main" id="{2316FE95-15E1-4D41-A2CE-1D84BAC44230}"/>
              </a:ext>
            </a:extLst>
          </p:cNvPr>
          <p:cNvSpPr>
            <a:spLocks noGrp="1"/>
          </p:cNvSpPr>
          <p:nvPr>
            <p:ph type="body" sz="quarter" idx="21" hasCustomPrompt="1"/>
          </p:nvPr>
        </p:nvSpPr>
        <p:spPr>
          <a:xfrm>
            <a:off x="1915586" y="2503470"/>
            <a:ext cx="5066539" cy="323852"/>
          </a:xfrm>
          <a:prstGeom prst="rect">
            <a:avLst/>
          </a:prstGeom>
        </p:spPr>
        <p:txBody>
          <a:bodyPr lIns="0" tIns="0" rIns="0" bIns="0" anchor="ctr"/>
          <a:lstStyle>
            <a:lvl1pPr marL="0" indent="0">
              <a:buNone/>
              <a:defRPr sz="1400">
                <a:solidFill>
                  <a:srgbClr val="636569"/>
                </a:solidFill>
              </a:defRPr>
            </a:lvl1pPr>
          </a:lstStyle>
          <a:p>
            <a:pPr lvl="0"/>
            <a:r>
              <a:rPr lang="es-ES" dirty="0" err="1"/>
              <a:t>Chapter</a:t>
            </a:r>
            <a:endParaRPr lang="en-GB" dirty="0"/>
          </a:p>
        </p:txBody>
      </p:sp>
      <p:sp>
        <p:nvSpPr>
          <p:cNvPr id="18" name="Rectángulo 17">
            <a:extLst>
              <a:ext uri="{FF2B5EF4-FFF2-40B4-BE49-F238E27FC236}">
                <a16:creationId xmlns:a16="http://schemas.microsoft.com/office/drawing/2014/main" id="{CB67C9CC-948E-D04B-90A9-760EC1FFECE1}"/>
              </a:ext>
            </a:extLst>
          </p:cNvPr>
          <p:cNvSpPr/>
          <p:nvPr userDrawn="1"/>
        </p:nvSpPr>
        <p:spPr>
          <a:xfrm>
            <a:off x="1331914" y="2436796"/>
            <a:ext cx="457201" cy="457201"/>
          </a:xfrm>
          <a:prstGeom prst="rect">
            <a:avLst/>
          </a:prstGeom>
          <a:solidFill>
            <a:srgbClr val="446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sp>
        <p:nvSpPr>
          <p:cNvPr id="20" name="Marcador de texto 3">
            <a:extLst>
              <a:ext uri="{FF2B5EF4-FFF2-40B4-BE49-F238E27FC236}">
                <a16:creationId xmlns:a16="http://schemas.microsoft.com/office/drawing/2014/main" id="{C6C3B6E6-9C3E-3D4A-BC15-4D67DCE13C36}"/>
              </a:ext>
            </a:extLst>
          </p:cNvPr>
          <p:cNvSpPr>
            <a:spLocks noGrp="1"/>
          </p:cNvSpPr>
          <p:nvPr>
            <p:ph type="body" sz="quarter" idx="22" hasCustomPrompt="1"/>
          </p:nvPr>
        </p:nvSpPr>
        <p:spPr>
          <a:xfrm>
            <a:off x="1331914" y="2418603"/>
            <a:ext cx="457201" cy="496187"/>
          </a:xfrm>
          <a:prstGeom prst="rect">
            <a:avLst/>
          </a:prstGeom>
        </p:spPr>
        <p:txBody>
          <a:bodyPr lIns="0" tIns="0" rIns="0" bIns="0" anchor="ctr"/>
          <a:lstStyle>
            <a:lvl1pPr marL="0" indent="0" algn="ctr">
              <a:buNone/>
              <a:defRPr sz="1800" b="1">
                <a:solidFill>
                  <a:schemeClr val="bg1"/>
                </a:solidFill>
              </a:defRPr>
            </a:lvl1pPr>
          </a:lstStyle>
          <a:p>
            <a:pPr lvl="0"/>
            <a:r>
              <a:rPr lang="es-ES" dirty="0"/>
              <a:t>#</a:t>
            </a:r>
            <a:endParaRPr lang="en-GB" dirty="0"/>
          </a:p>
        </p:txBody>
      </p:sp>
      <p:sp>
        <p:nvSpPr>
          <p:cNvPr id="21" name="Rectángulo 20">
            <a:extLst>
              <a:ext uri="{FF2B5EF4-FFF2-40B4-BE49-F238E27FC236}">
                <a16:creationId xmlns:a16="http://schemas.microsoft.com/office/drawing/2014/main" id="{F38A460D-CD37-0B46-BA1B-ECBE38489C0F}"/>
              </a:ext>
            </a:extLst>
          </p:cNvPr>
          <p:cNvSpPr/>
          <p:nvPr userDrawn="1"/>
        </p:nvSpPr>
        <p:spPr>
          <a:xfrm>
            <a:off x="1768985" y="3122596"/>
            <a:ext cx="5483435" cy="457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sp>
        <p:nvSpPr>
          <p:cNvPr id="24" name="Marcador de texto 3">
            <a:extLst>
              <a:ext uri="{FF2B5EF4-FFF2-40B4-BE49-F238E27FC236}">
                <a16:creationId xmlns:a16="http://schemas.microsoft.com/office/drawing/2014/main" id="{1B8A88B5-CB6C-1447-A8F8-13DCC7E5AF28}"/>
              </a:ext>
            </a:extLst>
          </p:cNvPr>
          <p:cNvSpPr>
            <a:spLocks noGrp="1"/>
          </p:cNvSpPr>
          <p:nvPr>
            <p:ph type="body" sz="quarter" idx="23" hasCustomPrompt="1"/>
          </p:nvPr>
        </p:nvSpPr>
        <p:spPr>
          <a:xfrm>
            <a:off x="1915586" y="3189270"/>
            <a:ext cx="5066539" cy="323852"/>
          </a:xfrm>
          <a:prstGeom prst="rect">
            <a:avLst/>
          </a:prstGeom>
        </p:spPr>
        <p:txBody>
          <a:bodyPr lIns="0" tIns="0" rIns="0" bIns="0" anchor="ctr"/>
          <a:lstStyle>
            <a:lvl1pPr marL="0" indent="0">
              <a:buNone/>
              <a:defRPr sz="1400">
                <a:solidFill>
                  <a:srgbClr val="636569"/>
                </a:solidFill>
              </a:defRPr>
            </a:lvl1pPr>
          </a:lstStyle>
          <a:p>
            <a:pPr lvl="0"/>
            <a:r>
              <a:rPr lang="es-ES" dirty="0" err="1"/>
              <a:t>Chapter</a:t>
            </a:r>
            <a:endParaRPr lang="en-GB" dirty="0"/>
          </a:p>
        </p:txBody>
      </p:sp>
      <p:sp>
        <p:nvSpPr>
          <p:cNvPr id="25" name="Rectángulo 24">
            <a:extLst>
              <a:ext uri="{FF2B5EF4-FFF2-40B4-BE49-F238E27FC236}">
                <a16:creationId xmlns:a16="http://schemas.microsoft.com/office/drawing/2014/main" id="{F39F4B08-F2D8-064A-8B02-4FDE33AD7759}"/>
              </a:ext>
            </a:extLst>
          </p:cNvPr>
          <p:cNvSpPr/>
          <p:nvPr userDrawn="1"/>
        </p:nvSpPr>
        <p:spPr>
          <a:xfrm>
            <a:off x="1331914" y="3122596"/>
            <a:ext cx="457201" cy="457201"/>
          </a:xfrm>
          <a:prstGeom prst="rect">
            <a:avLst/>
          </a:prstGeom>
          <a:solidFill>
            <a:srgbClr val="446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sp>
        <p:nvSpPr>
          <p:cNvPr id="28" name="Marcador de texto 3">
            <a:extLst>
              <a:ext uri="{FF2B5EF4-FFF2-40B4-BE49-F238E27FC236}">
                <a16:creationId xmlns:a16="http://schemas.microsoft.com/office/drawing/2014/main" id="{0C7D4F60-4F04-E24F-955E-027D8FDA1D1E}"/>
              </a:ext>
            </a:extLst>
          </p:cNvPr>
          <p:cNvSpPr>
            <a:spLocks noGrp="1"/>
          </p:cNvSpPr>
          <p:nvPr>
            <p:ph type="body" sz="quarter" idx="24" hasCustomPrompt="1"/>
          </p:nvPr>
        </p:nvSpPr>
        <p:spPr>
          <a:xfrm>
            <a:off x="1331914" y="3104403"/>
            <a:ext cx="457201" cy="496187"/>
          </a:xfrm>
          <a:prstGeom prst="rect">
            <a:avLst/>
          </a:prstGeom>
        </p:spPr>
        <p:txBody>
          <a:bodyPr lIns="0" tIns="0" rIns="0" bIns="0" anchor="ctr"/>
          <a:lstStyle>
            <a:lvl1pPr marL="0" indent="0" algn="ctr">
              <a:buNone/>
              <a:defRPr sz="1800" b="1">
                <a:solidFill>
                  <a:schemeClr val="bg1"/>
                </a:solidFill>
              </a:defRPr>
            </a:lvl1pPr>
          </a:lstStyle>
          <a:p>
            <a:pPr lvl="0"/>
            <a:r>
              <a:rPr lang="es-ES" dirty="0"/>
              <a:t>#</a:t>
            </a:r>
            <a:endParaRPr lang="en-GB" dirty="0"/>
          </a:p>
        </p:txBody>
      </p:sp>
      <p:sp>
        <p:nvSpPr>
          <p:cNvPr id="29" name="Rectángulo 28">
            <a:extLst>
              <a:ext uri="{FF2B5EF4-FFF2-40B4-BE49-F238E27FC236}">
                <a16:creationId xmlns:a16="http://schemas.microsoft.com/office/drawing/2014/main" id="{9D1950F0-7562-7E49-A34E-E18FBD11AC76}"/>
              </a:ext>
            </a:extLst>
          </p:cNvPr>
          <p:cNvSpPr/>
          <p:nvPr userDrawn="1"/>
        </p:nvSpPr>
        <p:spPr>
          <a:xfrm>
            <a:off x="1768985" y="3801468"/>
            <a:ext cx="5483435" cy="457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solidFill>
                <a:srgbClr val="636569"/>
              </a:solidFill>
            </a:endParaRPr>
          </a:p>
        </p:txBody>
      </p:sp>
      <p:sp>
        <p:nvSpPr>
          <p:cNvPr id="30" name="Marcador de texto 3">
            <a:extLst>
              <a:ext uri="{FF2B5EF4-FFF2-40B4-BE49-F238E27FC236}">
                <a16:creationId xmlns:a16="http://schemas.microsoft.com/office/drawing/2014/main" id="{F55ABC78-1AF8-DB47-A644-57EE51C41C05}"/>
              </a:ext>
            </a:extLst>
          </p:cNvPr>
          <p:cNvSpPr>
            <a:spLocks noGrp="1"/>
          </p:cNvSpPr>
          <p:nvPr>
            <p:ph type="body" sz="quarter" idx="25" hasCustomPrompt="1"/>
          </p:nvPr>
        </p:nvSpPr>
        <p:spPr>
          <a:xfrm>
            <a:off x="1915586" y="3868141"/>
            <a:ext cx="5066539" cy="323852"/>
          </a:xfrm>
          <a:prstGeom prst="rect">
            <a:avLst/>
          </a:prstGeom>
        </p:spPr>
        <p:txBody>
          <a:bodyPr lIns="0" tIns="0" rIns="0" bIns="0" anchor="ctr"/>
          <a:lstStyle>
            <a:lvl1pPr marL="0" indent="0">
              <a:buNone/>
              <a:defRPr sz="1400">
                <a:solidFill>
                  <a:schemeClr val="bg2">
                    <a:lumMod val="25000"/>
                  </a:schemeClr>
                </a:solidFill>
              </a:defRPr>
            </a:lvl1pPr>
          </a:lstStyle>
          <a:p>
            <a:pPr lvl="0"/>
            <a:r>
              <a:rPr lang="es-ES" dirty="0" err="1"/>
              <a:t>Chapter</a:t>
            </a:r>
            <a:endParaRPr lang="en-GB" dirty="0"/>
          </a:p>
        </p:txBody>
      </p:sp>
      <p:sp>
        <p:nvSpPr>
          <p:cNvPr id="31" name="Rectángulo 30">
            <a:extLst>
              <a:ext uri="{FF2B5EF4-FFF2-40B4-BE49-F238E27FC236}">
                <a16:creationId xmlns:a16="http://schemas.microsoft.com/office/drawing/2014/main" id="{63D2B860-8D4B-9848-8D9C-CDC1B90EFDBB}"/>
              </a:ext>
            </a:extLst>
          </p:cNvPr>
          <p:cNvSpPr/>
          <p:nvPr userDrawn="1"/>
        </p:nvSpPr>
        <p:spPr>
          <a:xfrm>
            <a:off x="1331914" y="3801468"/>
            <a:ext cx="457201" cy="457201"/>
          </a:xfrm>
          <a:prstGeom prst="rect">
            <a:avLst/>
          </a:prstGeom>
          <a:solidFill>
            <a:srgbClr val="446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sp>
        <p:nvSpPr>
          <p:cNvPr id="32" name="Marcador de texto 3">
            <a:extLst>
              <a:ext uri="{FF2B5EF4-FFF2-40B4-BE49-F238E27FC236}">
                <a16:creationId xmlns:a16="http://schemas.microsoft.com/office/drawing/2014/main" id="{DF2F61EE-ACF7-8E44-B63A-5832FC0898A6}"/>
              </a:ext>
            </a:extLst>
          </p:cNvPr>
          <p:cNvSpPr>
            <a:spLocks noGrp="1"/>
          </p:cNvSpPr>
          <p:nvPr>
            <p:ph type="body" sz="quarter" idx="26" hasCustomPrompt="1"/>
          </p:nvPr>
        </p:nvSpPr>
        <p:spPr>
          <a:xfrm>
            <a:off x="1331914" y="3783275"/>
            <a:ext cx="457201" cy="496187"/>
          </a:xfrm>
          <a:prstGeom prst="rect">
            <a:avLst/>
          </a:prstGeom>
        </p:spPr>
        <p:txBody>
          <a:bodyPr lIns="0" tIns="0" rIns="0" bIns="0" anchor="ctr"/>
          <a:lstStyle>
            <a:lvl1pPr marL="0" indent="0" algn="ctr">
              <a:buNone/>
              <a:defRPr sz="1800" b="1">
                <a:solidFill>
                  <a:schemeClr val="bg1"/>
                </a:solidFill>
              </a:defRPr>
            </a:lvl1pPr>
          </a:lstStyle>
          <a:p>
            <a:pPr lvl="0"/>
            <a:r>
              <a:rPr lang="es-ES" dirty="0"/>
              <a:t>#</a:t>
            </a:r>
            <a:endParaRPr lang="en-GB" dirty="0"/>
          </a:p>
        </p:txBody>
      </p:sp>
    </p:spTree>
    <p:extLst>
      <p:ext uri="{BB962C8B-B14F-4D97-AF65-F5344CB8AC3E}">
        <p14:creationId xmlns:p14="http://schemas.microsoft.com/office/powerpoint/2010/main" val="4293710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Cover Half-Phot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910623" y="1748855"/>
            <a:ext cx="7583681" cy="356703"/>
          </a:xfrm>
          <a:prstGeom prst="rect">
            <a:avLst/>
          </a:prstGeom>
        </p:spPr>
        <p:txBody>
          <a:bodyPr lIns="90000" tIns="46800" rIns="0" bIns="0"/>
          <a:lstStyle>
            <a:lvl1pPr marL="0" indent="0">
              <a:buNone/>
              <a:defRPr sz="1400" b="1">
                <a:solidFill>
                  <a:srgbClr val="446CFF"/>
                </a:solidFill>
              </a:defRPr>
            </a:lvl1pPr>
          </a:lstStyle>
          <a:p>
            <a:pPr lvl="0"/>
            <a:r>
              <a:rPr lang="es-ES" dirty="0"/>
              <a:t>Text</a:t>
            </a:r>
            <a:endParaRPr lang="en-GB" dirty="0"/>
          </a:p>
        </p:txBody>
      </p:sp>
      <p:sp>
        <p:nvSpPr>
          <p:cNvPr id="6" name="Marcador de texto 3">
            <a:extLst>
              <a:ext uri="{FF2B5EF4-FFF2-40B4-BE49-F238E27FC236}">
                <a16:creationId xmlns:a16="http://schemas.microsoft.com/office/drawing/2014/main" id="{9D7C9EE1-4BA4-624F-B81A-FB38946E4233}"/>
              </a:ext>
            </a:extLst>
          </p:cNvPr>
          <p:cNvSpPr>
            <a:spLocks noGrp="1"/>
          </p:cNvSpPr>
          <p:nvPr>
            <p:ph type="body" sz="quarter" idx="11" hasCustomPrompt="1"/>
          </p:nvPr>
        </p:nvSpPr>
        <p:spPr>
          <a:xfrm>
            <a:off x="910623" y="2182807"/>
            <a:ext cx="7583681" cy="2505948"/>
          </a:xfrm>
          <a:prstGeom prst="rect">
            <a:avLst/>
          </a:prstGeom>
        </p:spPr>
        <p:txBody>
          <a:bodyPr lIns="90000" tIns="46800" rIns="0" bIns="0"/>
          <a:lstStyle>
            <a:lvl1pPr marL="0" indent="0">
              <a:buNone/>
              <a:defRPr sz="1200" b="0">
                <a:solidFill>
                  <a:srgbClr val="636569"/>
                </a:solidFill>
              </a:defRPr>
            </a:lvl1pPr>
          </a:lstStyle>
          <a:p>
            <a:pPr lvl="0"/>
            <a:r>
              <a:rPr lang="es-ES" dirty="0"/>
              <a:t>Text</a:t>
            </a:r>
            <a:endParaRPr lang="en-GB" dirty="0"/>
          </a:p>
        </p:txBody>
      </p:sp>
      <p:sp>
        <p:nvSpPr>
          <p:cNvPr id="10" name="Título 1">
            <a:extLst>
              <a:ext uri="{FF2B5EF4-FFF2-40B4-BE49-F238E27FC236}">
                <a16:creationId xmlns:a16="http://schemas.microsoft.com/office/drawing/2014/main" id="{BC2EB6CC-0297-E445-B4EE-39B7801080F8}"/>
              </a:ext>
            </a:extLst>
          </p:cNvPr>
          <p:cNvSpPr>
            <a:spLocks noGrp="1"/>
          </p:cNvSpPr>
          <p:nvPr>
            <p:ph type="title" hasCustomPrompt="1"/>
          </p:nvPr>
        </p:nvSpPr>
        <p:spPr>
          <a:xfrm>
            <a:off x="916824" y="1023939"/>
            <a:ext cx="8243887" cy="443569"/>
          </a:xfrm>
          <a:prstGeom prst="rect">
            <a:avLst/>
          </a:prstGeom>
        </p:spPr>
        <p:txBody>
          <a:bodyPr lIns="90000" tIns="46800" rIns="0" bIns="0"/>
          <a:lstStyle>
            <a:lvl1pPr>
              <a:defRPr sz="2500"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8655543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8_Cover Half-Phot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921134" y="1714021"/>
            <a:ext cx="1750096" cy="356703"/>
          </a:xfrm>
          <a:prstGeom prst="rect">
            <a:avLst/>
          </a:prstGeom>
        </p:spPr>
        <p:txBody>
          <a:bodyPr lIns="90000" tIns="46800" rIns="0" bIns="0"/>
          <a:lstStyle>
            <a:lvl1pPr marL="0" indent="0">
              <a:buNone/>
              <a:defRPr sz="1400" b="1">
                <a:solidFill>
                  <a:srgbClr val="446CFF"/>
                </a:solidFill>
              </a:defRPr>
            </a:lvl1pPr>
          </a:lstStyle>
          <a:p>
            <a:pPr lvl="0"/>
            <a:r>
              <a:rPr lang="es-ES" dirty="0"/>
              <a:t>Text</a:t>
            </a:r>
            <a:endParaRPr lang="en-GB" dirty="0"/>
          </a:p>
        </p:txBody>
      </p:sp>
      <p:sp>
        <p:nvSpPr>
          <p:cNvPr id="6" name="Marcador de texto 3">
            <a:extLst>
              <a:ext uri="{FF2B5EF4-FFF2-40B4-BE49-F238E27FC236}">
                <a16:creationId xmlns:a16="http://schemas.microsoft.com/office/drawing/2014/main" id="{9D7C9EE1-4BA4-624F-B81A-FB38946E4233}"/>
              </a:ext>
            </a:extLst>
          </p:cNvPr>
          <p:cNvSpPr>
            <a:spLocks noGrp="1"/>
          </p:cNvSpPr>
          <p:nvPr>
            <p:ph type="body" sz="quarter" idx="11" hasCustomPrompt="1"/>
          </p:nvPr>
        </p:nvSpPr>
        <p:spPr>
          <a:xfrm>
            <a:off x="921134" y="2147973"/>
            <a:ext cx="1750096" cy="2712446"/>
          </a:xfrm>
          <a:prstGeom prst="rect">
            <a:avLst/>
          </a:prstGeom>
        </p:spPr>
        <p:txBody>
          <a:bodyPr lIns="90000" tIns="46800" rIns="0" bIns="0"/>
          <a:lstStyle>
            <a:lvl1pPr marL="0" indent="0">
              <a:buNone/>
              <a:defRPr sz="1100" b="0">
                <a:solidFill>
                  <a:srgbClr val="636569"/>
                </a:solidFill>
              </a:defRPr>
            </a:lvl1pPr>
          </a:lstStyle>
          <a:p>
            <a:pPr lvl="0"/>
            <a:r>
              <a:rPr lang="es-ES" dirty="0"/>
              <a:t>Text</a:t>
            </a:r>
            <a:endParaRPr lang="en-GB" dirty="0"/>
          </a:p>
        </p:txBody>
      </p:sp>
      <p:sp>
        <p:nvSpPr>
          <p:cNvPr id="13" name="Marcador de texto 3">
            <a:extLst>
              <a:ext uri="{FF2B5EF4-FFF2-40B4-BE49-F238E27FC236}">
                <a16:creationId xmlns:a16="http://schemas.microsoft.com/office/drawing/2014/main" id="{A1DE9E6E-F533-EA48-9696-26787EEC078D}"/>
              </a:ext>
            </a:extLst>
          </p:cNvPr>
          <p:cNvSpPr>
            <a:spLocks noGrp="1"/>
          </p:cNvSpPr>
          <p:nvPr>
            <p:ph type="body" sz="quarter" idx="12" hasCustomPrompt="1"/>
          </p:nvPr>
        </p:nvSpPr>
        <p:spPr>
          <a:xfrm>
            <a:off x="2938065" y="1714021"/>
            <a:ext cx="1750096" cy="356703"/>
          </a:xfrm>
          <a:prstGeom prst="rect">
            <a:avLst/>
          </a:prstGeom>
        </p:spPr>
        <p:txBody>
          <a:bodyPr lIns="90000" tIns="46800" rIns="0" bIns="0"/>
          <a:lstStyle>
            <a:lvl1pPr marL="0" indent="0">
              <a:buNone/>
              <a:defRPr sz="1400" b="1">
                <a:solidFill>
                  <a:srgbClr val="446CFF"/>
                </a:solidFill>
              </a:defRPr>
            </a:lvl1pPr>
          </a:lstStyle>
          <a:p>
            <a:pPr lvl="0"/>
            <a:r>
              <a:rPr lang="es-ES" dirty="0"/>
              <a:t>Text</a:t>
            </a:r>
            <a:endParaRPr lang="en-GB" dirty="0"/>
          </a:p>
        </p:txBody>
      </p:sp>
      <p:sp>
        <p:nvSpPr>
          <p:cNvPr id="14" name="Marcador de texto 3">
            <a:extLst>
              <a:ext uri="{FF2B5EF4-FFF2-40B4-BE49-F238E27FC236}">
                <a16:creationId xmlns:a16="http://schemas.microsoft.com/office/drawing/2014/main" id="{A7E503E3-F96B-1648-84E4-EA16BC173EAD}"/>
              </a:ext>
            </a:extLst>
          </p:cNvPr>
          <p:cNvSpPr>
            <a:spLocks noGrp="1"/>
          </p:cNvSpPr>
          <p:nvPr>
            <p:ph type="body" sz="quarter" idx="13" hasCustomPrompt="1"/>
          </p:nvPr>
        </p:nvSpPr>
        <p:spPr>
          <a:xfrm>
            <a:off x="2938065" y="2147973"/>
            <a:ext cx="1750096" cy="2712446"/>
          </a:xfrm>
          <a:prstGeom prst="rect">
            <a:avLst/>
          </a:prstGeom>
        </p:spPr>
        <p:txBody>
          <a:bodyPr lIns="90000" tIns="46800" rIns="0" bIns="0"/>
          <a:lstStyle>
            <a:lvl1pPr marL="0" indent="0">
              <a:buNone/>
              <a:defRPr sz="1100" b="0">
                <a:solidFill>
                  <a:srgbClr val="636569"/>
                </a:solidFill>
              </a:defRPr>
            </a:lvl1pPr>
          </a:lstStyle>
          <a:p>
            <a:pPr lvl="0"/>
            <a:r>
              <a:rPr lang="es-ES" dirty="0"/>
              <a:t>Text</a:t>
            </a:r>
            <a:endParaRPr lang="en-GB" dirty="0"/>
          </a:p>
        </p:txBody>
      </p:sp>
      <p:sp>
        <p:nvSpPr>
          <p:cNvPr id="15" name="Marcador de texto 3">
            <a:extLst>
              <a:ext uri="{FF2B5EF4-FFF2-40B4-BE49-F238E27FC236}">
                <a16:creationId xmlns:a16="http://schemas.microsoft.com/office/drawing/2014/main" id="{AFB64852-E3F3-5241-B331-C7D9DBD27BA6}"/>
              </a:ext>
            </a:extLst>
          </p:cNvPr>
          <p:cNvSpPr>
            <a:spLocks noGrp="1"/>
          </p:cNvSpPr>
          <p:nvPr>
            <p:ph type="body" sz="quarter" idx="14" hasCustomPrompt="1"/>
          </p:nvPr>
        </p:nvSpPr>
        <p:spPr>
          <a:xfrm>
            <a:off x="4960595" y="1714021"/>
            <a:ext cx="1750096" cy="356703"/>
          </a:xfrm>
          <a:prstGeom prst="rect">
            <a:avLst/>
          </a:prstGeom>
        </p:spPr>
        <p:txBody>
          <a:bodyPr lIns="90000" tIns="46800" rIns="0" bIns="0"/>
          <a:lstStyle>
            <a:lvl1pPr marL="0" indent="0">
              <a:buNone/>
              <a:defRPr sz="1400" b="1">
                <a:solidFill>
                  <a:srgbClr val="446CFF"/>
                </a:solidFill>
              </a:defRPr>
            </a:lvl1pPr>
          </a:lstStyle>
          <a:p>
            <a:pPr lvl="0"/>
            <a:r>
              <a:rPr lang="es-ES" dirty="0"/>
              <a:t>Text</a:t>
            </a:r>
            <a:endParaRPr lang="en-GB" dirty="0"/>
          </a:p>
        </p:txBody>
      </p:sp>
      <p:sp>
        <p:nvSpPr>
          <p:cNvPr id="16" name="Marcador de texto 3">
            <a:extLst>
              <a:ext uri="{FF2B5EF4-FFF2-40B4-BE49-F238E27FC236}">
                <a16:creationId xmlns:a16="http://schemas.microsoft.com/office/drawing/2014/main" id="{6743DE03-AC1E-764C-9D92-FABDC863051C}"/>
              </a:ext>
            </a:extLst>
          </p:cNvPr>
          <p:cNvSpPr>
            <a:spLocks noGrp="1"/>
          </p:cNvSpPr>
          <p:nvPr>
            <p:ph type="body" sz="quarter" idx="15" hasCustomPrompt="1"/>
          </p:nvPr>
        </p:nvSpPr>
        <p:spPr>
          <a:xfrm>
            <a:off x="4960595" y="2147973"/>
            <a:ext cx="1750096" cy="2712446"/>
          </a:xfrm>
          <a:prstGeom prst="rect">
            <a:avLst/>
          </a:prstGeom>
        </p:spPr>
        <p:txBody>
          <a:bodyPr lIns="90000" tIns="46800" rIns="0" bIns="0"/>
          <a:lstStyle>
            <a:lvl1pPr marL="0" indent="0">
              <a:buNone/>
              <a:defRPr sz="1100" b="0">
                <a:solidFill>
                  <a:srgbClr val="636569"/>
                </a:solidFill>
              </a:defRPr>
            </a:lvl1pPr>
          </a:lstStyle>
          <a:p>
            <a:pPr lvl="0"/>
            <a:r>
              <a:rPr lang="es-ES" dirty="0"/>
              <a:t>Text</a:t>
            </a:r>
            <a:endParaRPr lang="en-GB" dirty="0"/>
          </a:p>
        </p:txBody>
      </p:sp>
      <p:sp>
        <p:nvSpPr>
          <p:cNvPr id="17" name="Marcador de texto 3">
            <a:extLst>
              <a:ext uri="{FF2B5EF4-FFF2-40B4-BE49-F238E27FC236}">
                <a16:creationId xmlns:a16="http://schemas.microsoft.com/office/drawing/2014/main" id="{BAAA773D-00EA-DF45-AC12-C8DBCE7E8E16}"/>
              </a:ext>
            </a:extLst>
          </p:cNvPr>
          <p:cNvSpPr>
            <a:spLocks noGrp="1"/>
          </p:cNvSpPr>
          <p:nvPr>
            <p:ph type="body" sz="quarter" idx="16" hasCustomPrompt="1"/>
          </p:nvPr>
        </p:nvSpPr>
        <p:spPr>
          <a:xfrm>
            <a:off x="6983124" y="1714021"/>
            <a:ext cx="1750096" cy="356703"/>
          </a:xfrm>
          <a:prstGeom prst="rect">
            <a:avLst/>
          </a:prstGeom>
        </p:spPr>
        <p:txBody>
          <a:bodyPr lIns="90000" tIns="46800" rIns="0" bIns="0"/>
          <a:lstStyle>
            <a:lvl1pPr marL="0" indent="0">
              <a:buNone/>
              <a:defRPr sz="1400" b="1">
                <a:solidFill>
                  <a:srgbClr val="446CFF"/>
                </a:solidFill>
              </a:defRPr>
            </a:lvl1pPr>
          </a:lstStyle>
          <a:p>
            <a:pPr lvl="0"/>
            <a:r>
              <a:rPr lang="es-ES" dirty="0"/>
              <a:t>Text</a:t>
            </a:r>
            <a:endParaRPr lang="en-GB" dirty="0"/>
          </a:p>
        </p:txBody>
      </p:sp>
      <p:sp>
        <p:nvSpPr>
          <p:cNvPr id="18" name="Marcador de texto 3">
            <a:extLst>
              <a:ext uri="{FF2B5EF4-FFF2-40B4-BE49-F238E27FC236}">
                <a16:creationId xmlns:a16="http://schemas.microsoft.com/office/drawing/2014/main" id="{2F168C71-0C19-C14E-AF29-06005A76E3E0}"/>
              </a:ext>
            </a:extLst>
          </p:cNvPr>
          <p:cNvSpPr>
            <a:spLocks noGrp="1"/>
          </p:cNvSpPr>
          <p:nvPr>
            <p:ph type="body" sz="quarter" idx="17" hasCustomPrompt="1"/>
          </p:nvPr>
        </p:nvSpPr>
        <p:spPr>
          <a:xfrm>
            <a:off x="6983124" y="2147973"/>
            <a:ext cx="1750096" cy="2712446"/>
          </a:xfrm>
          <a:prstGeom prst="rect">
            <a:avLst/>
          </a:prstGeom>
        </p:spPr>
        <p:txBody>
          <a:bodyPr lIns="90000" tIns="46800" rIns="0" bIns="0"/>
          <a:lstStyle>
            <a:lvl1pPr marL="0" indent="0">
              <a:buNone/>
              <a:defRPr sz="1100" b="0">
                <a:solidFill>
                  <a:srgbClr val="636569"/>
                </a:solidFill>
              </a:defRPr>
            </a:lvl1pPr>
          </a:lstStyle>
          <a:p>
            <a:pPr lvl="0"/>
            <a:r>
              <a:rPr lang="es-ES" dirty="0"/>
              <a:t>Text</a:t>
            </a:r>
            <a:endParaRPr lang="en-GB" dirty="0"/>
          </a:p>
        </p:txBody>
      </p:sp>
      <p:sp>
        <p:nvSpPr>
          <p:cNvPr id="12" name="Título 1">
            <a:extLst>
              <a:ext uri="{FF2B5EF4-FFF2-40B4-BE49-F238E27FC236}">
                <a16:creationId xmlns:a16="http://schemas.microsoft.com/office/drawing/2014/main" id="{C0BCB34A-F924-9C42-A1A9-D65D7CD3BB6E}"/>
              </a:ext>
            </a:extLst>
          </p:cNvPr>
          <p:cNvSpPr>
            <a:spLocks noGrp="1"/>
          </p:cNvSpPr>
          <p:nvPr>
            <p:ph type="title" hasCustomPrompt="1"/>
          </p:nvPr>
        </p:nvSpPr>
        <p:spPr>
          <a:xfrm>
            <a:off x="921134" y="1023939"/>
            <a:ext cx="8243887" cy="452815"/>
          </a:xfrm>
          <a:prstGeom prst="rect">
            <a:avLst/>
          </a:prstGeom>
        </p:spPr>
        <p:txBody>
          <a:bodyPr lIns="90000" tIns="46800" rIns="0" bIns="0"/>
          <a:lstStyle>
            <a:lvl1pPr>
              <a:defRPr sz="2500"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25533271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4_Cover Half-Phot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910624" y="1720084"/>
            <a:ext cx="3524654" cy="3294062"/>
          </a:xfrm>
          <a:prstGeom prst="rect">
            <a:avLst/>
          </a:prstGeom>
        </p:spPr>
        <p:txBody>
          <a:bodyPr lIns="90000" tIns="46800" rIns="0" bIns="0"/>
          <a:lstStyle>
            <a:lvl1pPr marL="0" indent="0">
              <a:buNone/>
              <a:defRPr sz="1200">
                <a:solidFill>
                  <a:srgbClr val="636569"/>
                </a:solidFill>
              </a:defRPr>
            </a:lvl1pPr>
          </a:lstStyle>
          <a:p>
            <a:pPr lvl="0"/>
            <a:r>
              <a:rPr lang="es-ES" dirty="0"/>
              <a:t>Text</a:t>
            </a:r>
            <a:endParaRPr lang="en-GB" dirty="0"/>
          </a:p>
        </p:txBody>
      </p:sp>
      <p:sp>
        <p:nvSpPr>
          <p:cNvPr id="5" name="Marcador de posición de imagen 3">
            <a:extLst>
              <a:ext uri="{FF2B5EF4-FFF2-40B4-BE49-F238E27FC236}">
                <a16:creationId xmlns:a16="http://schemas.microsoft.com/office/drawing/2014/main" id="{5A2AB554-4A0B-FA4A-8B39-6E90D575A53F}"/>
              </a:ext>
            </a:extLst>
          </p:cNvPr>
          <p:cNvSpPr>
            <a:spLocks noGrp="1"/>
          </p:cNvSpPr>
          <p:nvPr>
            <p:ph type="pic" sz="quarter" idx="15"/>
          </p:nvPr>
        </p:nvSpPr>
        <p:spPr>
          <a:xfrm>
            <a:off x="4719234" y="0"/>
            <a:ext cx="4424766" cy="5143500"/>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10" name="Título 1">
            <a:extLst>
              <a:ext uri="{FF2B5EF4-FFF2-40B4-BE49-F238E27FC236}">
                <a16:creationId xmlns:a16="http://schemas.microsoft.com/office/drawing/2014/main" id="{B16878F0-04ED-084E-9D80-17B1DB976CCE}"/>
              </a:ext>
            </a:extLst>
          </p:cNvPr>
          <p:cNvSpPr>
            <a:spLocks noGrp="1"/>
          </p:cNvSpPr>
          <p:nvPr>
            <p:ph type="title" hasCustomPrompt="1"/>
          </p:nvPr>
        </p:nvSpPr>
        <p:spPr>
          <a:xfrm>
            <a:off x="910624" y="1023939"/>
            <a:ext cx="7812087" cy="447292"/>
          </a:xfrm>
          <a:prstGeom prst="rect">
            <a:avLst/>
          </a:prstGeom>
        </p:spPr>
        <p:txBody>
          <a:bodyPr lIns="90000" tIns="46800" rIns="0" bIns="0"/>
          <a:lstStyle>
            <a:lvl1pPr>
              <a:defRPr sz="2500"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2100779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Diapositiva de título">
    <p:bg>
      <p:bgRef idx="1001">
        <a:schemeClr val="bg1"/>
      </p:bgRef>
    </p:bg>
    <p:spTree>
      <p:nvGrpSpPr>
        <p:cNvPr id="1" name=""/>
        <p:cNvGrpSpPr/>
        <p:nvPr/>
      </p:nvGrpSpPr>
      <p:grpSpPr>
        <a:xfrm>
          <a:off x="0" y="0"/>
          <a:ext cx="0" cy="0"/>
          <a:chOff x="0" y="0"/>
          <a:chExt cx="0" cy="0"/>
        </a:xfrm>
      </p:grpSpPr>
      <p:sp>
        <p:nvSpPr>
          <p:cNvPr id="5" name="Marcador de posición de imagen 3">
            <a:extLst>
              <a:ext uri="{FF2B5EF4-FFF2-40B4-BE49-F238E27FC236}">
                <a16:creationId xmlns:a16="http://schemas.microsoft.com/office/drawing/2014/main" id="{D9AB2F29-6B36-DC4B-9D1C-90258E45547E}"/>
              </a:ext>
            </a:extLst>
          </p:cNvPr>
          <p:cNvSpPr>
            <a:spLocks noGrp="1"/>
          </p:cNvSpPr>
          <p:nvPr>
            <p:ph type="pic" sz="quarter" idx="15"/>
          </p:nvPr>
        </p:nvSpPr>
        <p:spPr>
          <a:xfrm>
            <a:off x="0" y="1"/>
            <a:ext cx="9144000" cy="5143500"/>
          </a:xfrm>
          <a:prstGeom prst="rect">
            <a:avLst/>
          </a:prstGeom>
          <a:noFill/>
        </p:spPr>
        <p:txBody>
          <a:bodyPr anchor="ctr"/>
          <a:lstStyle>
            <a:lvl1pPr marL="0" indent="0" algn="ctr">
              <a:buNone/>
              <a:defRPr/>
            </a:lvl1pPr>
          </a:lstStyle>
          <a:p>
            <a:endParaRPr lang="en-GB" dirty="0"/>
          </a:p>
        </p:txBody>
      </p:sp>
      <p:sp>
        <p:nvSpPr>
          <p:cNvPr id="2" name="Rectángulo 1">
            <a:extLst>
              <a:ext uri="{FF2B5EF4-FFF2-40B4-BE49-F238E27FC236}">
                <a16:creationId xmlns:a16="http://schemas.microsoft.com/office/drawing/2014/main" id="{21F3420B-8124-EE4F-88C3-CE18EA62F60D}"/>
              </a:ext>
            </a:extLst>
          </p:cNvPr>
          <p:cNvSpPr/>
          <p:nvPr userDrawn="1"/>
        </p:nvSpPr>
        <p:spPr>
          <a:xfrm>
            <a:off x="0" y="777821"/>
            <a:ext cx="3635298" cy="3587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Título 1">
            <a:extLst>
              <a:ext uri="{FF2B5EF4-FFF2-40B4-BE49-F238E27FC236}">
                <a16:creationId xmlns:a16="http://schemas.microsoft.com/office/drawing/2014/main" id="{36C15A17-AF90-084B-AF3D-FCD7402D8F6D}"/>
              </a:ext>
            </a:extLst>
          </p:cNvPr>
          <p:cNvSpPr>
            <a:spLocks noGrp="1"/>
          </p:cNvSpPr>
          <p:nvPr>
            <p:ph type="ctrTitle" hasCustomPrompt="1"/>
          </p:nvPr>
        </p:nvSpPr>
        <p:spPr>
          <a:xfrm>
            <a:off x="444972" y="1789756"/>
            <a:ext cx="2729408" cy="1481253"/>
          </a:xfrm>
          <a:prstGeom prst="rect">
            <a:avLst/>
          </a:prstGeom>
        </p:spPr>
        <p:txBody>
          <a:bodyPr lIns="0" tIns="0" rIns="0" bIns="0" anchor="ctr">
            <a:noAutofit/>
          </a:bodyPr>
          <a:lstStyle>
            <a:lvl1pPr algn="l">
              <a:defRPr sz="32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 </a:t>
            </a:r>
            <a:r>
              <a:rPr lang="es-ES_tradnl" dirty="0" err="1"/>
              <a:t>the</a:t>
            </a:r>
            <a:r>
              <a:rPr lang="es-ES_tradnl" dirty="0"/>
              <a:t> </a:t>
            </a:r>
            <a:r>
              <a:rPr lang="es-ES_tradnl" dirty="0" err="1"/>
              <a:t>highligted</a:t>
            </a:r>
            <a:r>
              <a:rPr lang="es-ES_tradnl" dirty="0"/>
              <a:t> </a:t>
            </a:r>
            <a:r>
              <a:rPr lang="es-ES_tradnl" dirty="0" err="1"/>
              <a:t>text</a:t>
            </a:r>
            <a:endParaRPr lang="es-ES" dirty="0"/>
          </a:p>
        </p:txBody>
      </p:sp>
      <p:pic>
        <p:nvPicPr>
          <p:cNvPr id="8" name="Imagen 7">
            <a:extLst>
              <a:ext uri="{FF2B5EF4-FFF2-40B4-BE49-F238E27FC236}">
                <a16:creationId xmlns:a16="http://schemas.microsoft.com/office/drawing/2014/main" id="{B9D42DC4-F333-5E4F-AAE5-59EA529AD0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Tree>
    <p:extLst>
      <p:ext uri="{BB962C8B-B14F-4D97-AF65-F5344CB8AC3E}">
        <p14:creationId xmlns:p14="http://schemas.microsoft.com/office/powerpoint/2010/main" val="26054283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95">
          <p15:clr>
            <a:srgbClr val="FBAE40"/>
          </p15:clr>
        </p15:guide>
        <p15:guide id="4" pos="567">
          <p15:clr>
            <a:srgbClr val="FBAE40"/>
          </p15:clr>
        </p15:guide>
        <p15:guide id="5" pos="5488">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Cover Half-Photo">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20160A21-2BB7-C346-B21B-AEA73E389ED1}"/>
              </a:ext>
            </a:extLst>
          </p:cNvPr>
          <p:cNvSpPr>
            <a:spLocks noGrp="1"/>
          </p:cNvSpPr>
          <p:nvPr>
            <p:ph type="title" hasCustomPrompt="1"/>
          </p:nvPr>
        </p:nvSpPr>
        <p:spPr>
          <a:xfrm>
            <a:off x="4796726" y="1023939"/>
            <a:ext cx="3915475" cy="815884"/>
          </a:xfrm>
          <a:prstGeom prst="rect">
            <a:avLst/>
          </a:prstGeom>
        </p:spPr>
        <p:txBody>
          <a:bodyPr lIns="0" tIns="0" rIns="90000" bIns="46800"/>
          <a:lstStyle>
            <a:lvl1pPr>
              <a:defRPr sz="2500" b="1">
                <a:solidFill>
                  <a:srgbClr val="446CFF"/>
                </a:solidFill>
                <a:latin typeface="+mn-lt"/>
              </a:defRPr>
            </a:lvl1pPr>
          </a:lstStyle>
          <a:p>
            <a:r>
              <a:rPr lang="es-ES" dirty="0" err="1"/>
              <a:t>Title</a:t>
            </a:r>
            <a:endParaRPr lang="en-GB" dirty="0"/>
          </a:p>
        </p:txBody>
      </p:sp>
      <p:sp>
        <p:nvSpPr>
          <p:cNvPr id="12" name="Marcador de texto 3">
            <a:extLst>
              <a:ext uri="{FF2B5EF4-FFF2-40B4-BE49-F238E27FC236}">
                <a16:creationId xmlns:a16="http://schemas.microsoft.com/office/drawing/2014/main" id="{D437DE1F-F9CB-484C-8573-42696D4FDBE2}"/>
              </a:ext>
            </a:extLst>
          </p:cNvPr>
          <p:cNvSpPr>
            <a:spLocks noGrp="1"/>
          </p:cNvSpPr>
          <p:nvPr>
            <p:ph type="body" sz="quarter" idx="10" hasCustomPrompt="1"/>
          </p:nvPr>
        </p:nvSpPr>
        <p:spPr>
          <a:xfrm>
            <a:off x="4796726" y="1961996"/>
            <a:ext cx="3915475" cy="3030537"/>
          </a:xfrm>
          <a:prstGeom prst="rect">
            <a:avLst/>
          </a:prstGeom>
        </p:spPr>
        <p:txBody>
          <a:bodyPr lIns="0" tIns="0" rIns="90000" bIns="46800"/>
          <a:lstStyle>
            <a:lvl1pPr marL="0" indent="0">
              <a:buNone/>
              <a:defRPr sz="1600">
                <a:solidFill>
                  <a:srgbClr val="636569"/>
                </a:solidFill>
              </a:defRPr>
            </a:lvl1pPr>
          </a:lstStyle>
          <a:p>
            <a:pPr lvl="0"/>
            <a:r>
              <a:rPr lang="es-ES" dirty="0"/>
              <a:t>Text</a:t>
            </a:r>
            <a:endParaRPr lang="en-GB" dirty="0"/>
          </a:p>
        </p:txBody>
      </p:sp>
      <p:sp>
        <p:nvSpPr>
          <p:cNvPr id="13" name="Marcador de posición de imagen 3">
            <a:extLst>
              <a:ext uri="{FF2B5EF4-FFF2-40B4-BE49-F238E27FC236}">
                <a16:creationId xmlns:a16="http://schemas.microsoft.com/office/drawing/2014/main" id="{13B92D0C-0025-1C43-97C0-F703FE5E22DB}"/>
              </a:ext>
            </a:extLst>
          </p:cNvPr>
          <p:cNvSpPr>
            <a:spLocks noGrp="1"/>
          </p:cNvSpPr>
          <p:nvPr>
            <p:ph type="pic" sz="quarter" idx="15"/>
          </p:nvPr>
        </p:nvSpPr>
        <p:spPr>
          <a:xfrm>
            <a:off x="0" y="555625"/>
            <a:ext cx="4572000" cy="4587876"/>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Tree>
    <p:extLst>
      <p:ext uri="{BB962C8B-B14F-4D97-AF65-F5344CB8AC3E}">
        <p14:creationId xmlns:p14="http://schemas.microsoft.com/office/powerpoint/2010/main" val="39099870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9_Cover Half-Photo">
    <p:spTree>
      <p:nvGrpSpPr>
        <p:cNvPr id="1" name=""/>
        <p:cNvGrpSpPr/>
        <p:nvPr/>
      </p:nvGrpSpPr>
      <p:grpSpPr>
        <a:xfrm>
          <a:off x="0" y="0"/>
          <a:ext cx="0" cy="0"/>
          <a:chOff x="0" y="0"/>
          <a:chExt cx="0" cy="0"/>
        </a:xfrm>
      </p:grpSpPr>
      <p:sp>
        <p:nvSpPr>
          <p:cNvPr id="5" name="Marcador de posición de imagen 3">
            <a:extLst>
              <a:ext uri="{FF2B5EF4-FFF2-40B4-BE49-F238E27FC236}">
                <a16:creationId xmlns:a16="http://schemas.microsoft.com/office/drawing/2014/main" id="{5A2AB554-4A0B-FA4A-8B39-6E90D575A53F}"/>
              </a:ext>
            </a:extLst>
          </p:cNvPr>
          <p:cNvSpPr>
            <a:spLocks noGrp="1"/>
          </p:cNvSpPr>
          <p:nvPr>
            <p:ph type="pic" sz="quarter" idx="15"/>
          </p:nvPr>
        </p:nvSpPr>
        <p:spPr>
          <a:xfrm>
            <a:off x="900113" y="1648537"/>
            <a:ext cx="3795873" cy="1658696"/>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7" name="Marcador de texto 3">
            <a:extLst>
              <a:ext uri="{FF2B5EF4-FFF2-40B4-BE49-F238E27FC236}">
                <a16:creationId xmlns:a16="http://schemas.microsoft.com/office/drawing/2014/main" id="{7B5EA7F2-09A0-3A47-A15B-8174A5281E2A}"/>
              </a:ext>
            </a:extLst>
          </p:cNvPr>
          <p:cNvSpPr>
            <a:spLocks noGrp="1"/>
          </p:cNvSpPr>
          <p:nvPr>
            <p:ph type="body" sz="quarter" idx="10" hasCustomPrompt="1"/>
          </p:nvPr>
        </p:nvSpPr>
        <p:spPr>
          <a:xfrm>
            <a:off x="900114" y="3423739"/>
            <a:ext cx="3772625" cy="356703"/>
          </a:xfrm>
          <a:prstGeom prst="rect">
            <a:avLst/>
          </a:prstGeom>
        </p:spPr>
        <p:txBody>
          <a:bodyPr lIns="90000" tIns="46800" rIns="0" bIns="0"/>
          <a:lstStyle>
            <a:lvl1pPr marL="0" indent="0">
              <a:buNone/>
              <a:defRPr sz="1400" b="1">
                <a:solidFill>
                  <a:srgbClr val="446CFF"/>
                </a:solidFill>
              </a:defRPr>
            </a:lvl1pPr>
          </a:lstStyle>
          <a:p>
            <a:pPr lvl="0"/>
            <a:r>
              <a:rPr lang="es-ES" dirty="0"/>
              <a:t>Text</a:t>
            </a:r>
            <a:endParaRPr lang="en-GB" dirty="0"/>
          </a:p>
        </p:txBody>
      </p:sp>
      <p:sp>
        <p:nvSpPr>
          <p:cNvPr id="8" name="Marcador de texto 3">
            <a:extLst>
              <a:ext uri="{FF2B5EF4-FFF2-40B4-BE49-F238E27FC236}">
                <a16:creationId xmlns:a16="http://schemas.microsoft.com/office/drawing/2014/main" id="{1C8D830F-AE2C-3942-9CAB-E4733ABA00FE}"/>
              </a:ext>
            </a:extLst>
          </p:cNvPr>
          <p:cNvSpPr>
            <a:spLocks noGrp="1"/>
          </p:cNvSpPr>
          <p:nvPr>
            <p:ph type="body" sz="quarter" idx="11" hasCustomPrompt="1"/>
          </p:nvPr>
        </p:nvSpPr>
        <p:spPr>
          <a:xfrm>
            <a:off x="900114" y="3857690"/>
            <a:ext cx="3772625" cy="945639"/>
          </a:xfrm>
          <a:prstGeom prst="rect">
            <a:avLst/>
          </a:prstGeom>
        </p:spPr>
        <p:txBody>
          <a:bodyPr lIns="90000" tIns="46800" rIns="0" bIns="0"/>
          <a:lstStyle>
            <a:lvl1pPr marL="0" indent="0">
              <a:buNone/>
              <a:defRPr sz="1100" b="0">
                <a:solidFill>
                  <a:srgbClr val="636569"/>
                </a:solidFill>
              </a:defRPr>
            </a:lvl1pPr>
          </a:lstStyle>
          <a:p>
            <a:pPr lvl="0"/>
            <a:r>
              <a:rPr lang="es-ES" dirty="0"/>
              <a:t>Text</a:t>
            </a:r>
            <a:endParaRPr lang="en-GB" dirty="0"/>
          </a:p>
        </p:txBody>
      </p:sp>
      <p:sp>
        <p:nvSpPr>
          <p:cNvPr id="9" name="Marcador de texto 3">
            <a:extLst>
              <a:ext uri="{FF2B5EF4-FFF2-40B4-BE49-F238E27FC236}">
                <a16:creationId xmlns:a16="http://schemas.microsoft.com/office/drawing/2014/main" id="{5D93D2E1-EEBC-D94D-B67E-5F2B01D85AC3}"/>
              </a:ext>
            </a:extLst>
          </p:cNvPr>
          <p:cNvSpPr>
            <a:spLocks noGrp="1"/>
          </p:cNvSpPr>
          <p:nvPr>
            <p:ph type="body" sz="quarter" idx="14" hasCustomPrompt="1"/>
          </p:nvPr>
        </p:nvSpPr>
        <p:spPr>
          <a:xfrm>
            <a:off x="4939575" y="3423739"/>
            <a:ext cx="3772625" cy="356703"/>
          </a:xfrm>
          <a:prstGeom prst="rect">
            <a:avLst/>
          </a:prstGeom>
        </p:spPr>
        <p:txBody>
          <a:bodyPr lIns="90000" tIns="46800" rIns="0" bIns="0"/>
          <a:lstStyle>
            <a:lvl1pPr marL="0" indent="0">
              <a:buNone/>
              <a:defRPr sz="1400" b="1">
                <a:solidFill>
                  <a:srgbClr val="446CFF"/>
                </a:solidFill>
              </a:defRPr>
            </a:lvl1pPr>
          </a:lstStyle>
          <a:p>
            <a:pPr lvl="0"/>
            <a:r>
              <a:rPr lang="es-ES" dirty="0"/>
              <a:t>Text</a:t>
            </a:r>
            <a:endParaRPr lang="en-GB" dirty="0"/>
          </a:p>
        </p:txBody>
      </p:sp>
      <p:sp>
        <p:nvSpPr>
          <p:cNvPr id="10" name="Marcador de texto 3">
            <a:extLst>
              <a:ext uri="{FF2B5EF4-FFF2-40B4-BE49-F238E27FC236}">
                <a16:creationId xmlns:a16="http://schemas.microsoft.com/office/drawing/2014/main" id="{8C6C5F87-A722-0140-8638-AE4A275B7ACF}"/>
              </a:ext>
            </a:extLst>
          </p:cNvPr>
          <p:cNvSpPr>
            <a:spLocks noGrp="1"/>
          </p:cNvSpPr>
          <p:nvPr>
            <p:ph type="body" sz="quarter" idx="16" hasCustomPrompt="1"/>
          </p:nvPr>
        </p:nvSpPr>
        <p:spPr>
          <a:xfrm>
            <a:off x="4939575" y="3857690"/>
            <a:ext cx="3772625" cy="945639"/>
          </a:xfrm>
          <a:prstGeom prst="rect">
            <a:avLst/>
          </a:prstGeom>
        </p:spPr>
        <p:txBody>
          <a:bodyPr lIns="90000" tIns="46800" rIns="0" bIns="0"/>
          <a:lstStyle>
            <a:lvl1pPr marL="0" indent="0">
              <a:buNone/>
              <a:defRPr sz="1100" b="0">
                <a:solidFill>
                  <a:srgbClr val="636569"/>
                </a:solidFill>
              </a:defRPr>
            </a:lvl1pPr>
          </a:lstStyle>
          <a:p>
            <a:pPr lvl="0"/>
            <a:r>
              <a:rPr lang="es-ES" dirty="0"/>
              <a:t>Text</a:t>
            </a:r>
            <a:endParaRPr lang="en-GB" dirty="0"/>
          </a:p>
        </p:txBody>
      </p:sp>
      <p:sp>
        <p:nvSpPr>
          <p:cNvPr id="11" name="Marcador de posición de imagen 3">
            <a:extLst>
              <a:ext uri="{FF2B5EF4-FFF2-40B4-BE49-F238E27FC236}">
                <a16:creationId xmlns:a16="http://schemas.microsoft.com/office/drawing/2014/main" id="{99D05000-F6F7-B344-BB94-9FC346ACB68B}"/>
              </a:ext>
            </a:extLst>
          </p:cNvPr>
          <p:cNvSpPr>
            <a:spLocks noGrp="1"/>
          </p:cNvSpPr>
          <p:nvPr>
            <p:ph type="pic" sz="quarter" idx="17"/>
          </p:nvPr>
        </p:nvSpPr>
        <p:spPr>
          <a:xfrm>
            <a:off x="4921924" y="1648537"/>
            <a:ext cx="3790277" cy="1658696"/>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12" name="Título 1">
            <a:extLst>
              <a:ext uri="{FF2B5EF4-FFF2-40B4-BE49-F238E27FC236}">
                <a16:creationId xmlns:a16="http://schemas.microsoft.com/office/drawing/2014/main" id="{5E36E80D-CB55-6C4C-8C38-3571E855CDF1}"/>
              </a:ext>
            </a:extLst>
          </p:cNvPr>
          <p:cNvSpPr>
            <a:spLocks noGrp="1"/>
          </p:cNvSpPr>
          <p:nvPr>
            <p:ph type="title" hasCustomPrompt="1"/>
          </p:nvPr>
        </p:nvSpPr>
        <p:spPr>
          <a:xfrm>
            <a:off x="900115" y="1049003"/>
            <a:ext cx="7812086" cy="460563"/>
          </a:xfrm>
          <a:prstGeom prst="rect">
            <a:avLst/>
          </a:prstGeom>
        </p:spPr>
        <p:txBody>
          <a:bodyPr lIns="90000" tIns="46800" rIns="0" bIns="0"/>
          <a:lstStyle>
            <a:lvl1pPr>
              <a:defRPr sz="2500"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34065454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Cover Half-Photo">
    <p:spTree>
      <p:nvGrpSpPr>
        <p:cNvPr id="1" name=""/>
        <p:cNvGrpSpPr/>
        <p:nvPr/>
      </p:nvGrpSpPr>
      <p:grpSpPr>
        <a:xfrm>
          <a:off x="0" y="0"/>
          <a:ext cx="0" cy="0"/>
          <a:chOff x="0" y="0"/>
          <a:chExt cx="0" cy="0"/>
        </a:xfrm>
      </p:grpSpPr>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4" y="1803361"/>
            <a:ext cx="3671887" cy="3294062"/>
          </a:xfrm>
          <a:prstGeom prst="rect">
            <a:avLst/>
          </a:prstGeom>
        </p:spPr>
        <p:txBody>
          <a:bodyPr lIns="90000" tIns="46800" rIns="0" bIns="0"/>
          <a:lstStyle>
            <a:lvl1pPr marL="0" indent="0">
              <a:buNone/>
              <a:defRPr sz="12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4719234" y="0"/>
            <a:ext cx="4424766" cy="5143500"/>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13" name="Título 1">
            <a:extLst>
              <a:ext uri="{FF2B5EF4-FFF2-40B4-BE49-F238E27FC236}">
                <a16:creationId xmlns:a16="http://schemas.microsoft.com/office/drawing/2014/main" id="{64A305D4-B429-054F-81A4-228CD3BF2E86}"/>
              </a:ext>
            </a:extLst>
          </p:cNvPr>
          <p:cNvSpPr>
            <a:spLocks noGrp="1"/>
          </p:cNvSpPr>
          <p:nvPr>
            <p:ph type="title" hasCustomPrompt="1"/>
          </p:nvPr>
        </p:nvSpPr>
        <p:spPr>
          <a:xfrm>
            <a:off x="900114" y="1023939"/>
            <a:ext cx="3671887" cy="460564"/>
          </a:xfrm>
          <a:prstGeom prst="rect">
            <a:avLst/>
          </a:prstGeom>
        </p:spPr>
        <p:txBody>
          <a:bodyPr lIns="90000" tIns="46800" rIns="0" bIns="0"/>
          <a:lstStyle>
            <a:lvl1pPr>
              <a:defRPr sz="2500"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29710977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Cover Half-Photo">
    <p:spTree>
      <p:nvGrpSpPr>
        <p:cNvPr id="1" name=""/>
        <p:cNvGrpSpPr/>
        <p:nvPr/>
      </p:nvGrpSpPr>
      <p:grpSpPr>
        <a:xfrm>
          <a:off x="0" y="0"/>
          <a:ext cx="0" cy="0"/>
          <a:chOff x="0" y="0"/>
          <a:chExt cx="0" cy="0"/>
        </a:xfrm>
      </p:grpSpPr>
      <p:sp>
        <p:nvSpPr>
          <p:cNvPr id="5" name="Marcador de texto 3">
            <a:extLst>
              <a:ext uri="{FF2B5EF4-FFF2-40B4-BE49-F238E27FC236}">
                <a16:creationId xmlns:a16="http://schemas.microsoft.com/office/drawing/2014/main" id="{7C6B27CF-616B-9F46-8C13-DB2FA233A77D}"/>
              </a:ext>
            </a:extLst>
          </p:cNvPr>
          <p:cNvSpPr>
            <a:spLocks noGrp="1"/>
          </p:cNvSpPr>
          <p:nvPr>
            <p:ph type="body" sz="quarter" idx="10" hasCustomPrompt="1"/>
          </p:nvPr>
        </p:nvSpPr>
        <p:spPr>
          <a:xfrm>
            <a:off x="916823" y="1662589"/>
            <a:ext cx="7812087" cy="1010840"/>
          </a:xfrm>
          <a:prstGeom prst="rect">
            <a:avLst/>
          </a:prstGeom>
        </p:spPr>
        <p:txBody>
          <a:bodyPr lIns="90000" tIns="46800" rIns="0" bIns="0"/>
          <a:lstStyle>
            <a:lvl1pPr marL="0" indent="0">
              <a:buNone/>
              <a:defRPr sz="12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900114" y="2673429"/>
            <a:ext cx="2542663" cy="2051588"/>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8" name="Marcador de posición de imagen 3">
            <a:extLst>
              <a:ext uri="{FF2B5EF4-FFF2-40B4-BE49-F238E27FC236}">
                <a16:creationId xmlns:a16="http://schemas.microsoft.com/office/drawing/2014/main" id="{E5E14723-FDB5-F244-AA4A-40F6EE63EF4E}"/>
              </a:ext>
            </a:extLst>
          </p:cNvPr>
          <p:cNvSpPr>
            <a:spLocks noGrp="1"/>
          </p:cNvSpPr>
          <p:nvPr>
            <p:ph type="pic" sz="quarter" idx="16"/>
          </p:nvPr>
        </p:nvSpPr>
        <p:spPr>
          <a:xfrm>
            <a:off x="3534826" y="2673429"/>
            <a:ext cx="2542663" cy="2051588"/>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9" name="Marcador de posición de imagen 3">
            <a:extLst>
              <a:ext uri="{FF2B5EF4-FFF2-40B4-BE49-F238E27FC236}">
                <a16:creationId xmlns:a16="http://schemas.microsoft.com/office/drawing/2014/main" id="{10A9891D-41D1-2945-A74C-C426DC0F8FE2}"/>
              </a:ext>
            </a:extLst>
          </p:cNvPr>
          <p:cNvSpPr>
            <a:spLocks noGrp="1"/>
          </p:cNvSpPr>
          <p:nvPr>
            <p:ph type="pic" sz="quarter" idx="17"/>
          </p:nvPr>
        </p:nvSpPr>
        <p:spPr>
          <a:xfrm>
            <a:off x="6169538" y="2673429"/>
            <a:ext cx="2542663" cy="2051588"/>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14" name="Título 1">
            <a:extLst>
              <a:ext uri="{FF2B5EF4-FFF2-40B4-BE49-F238E27FC236}">
                <a16:creationId xmlns:a16="http://schemas.microsoft.com/office/drawing/2014/main" id="{46D38935-9D2F-7D48-BBD3-7CFC87D0907A}"/>
              </a:ext>
            </a:extLst>
          </p:cNvPr>
          <p:cNvSpPr>
            <a:spLocks noGrp="1"/>
          </p:cNvSpPr>
          <p:nvPr>
            <p:ph type="title" hasCustomPrompt="1"/>
          </p:nvPr>
        </p:nvSpPr>
        <p:spPr>
          <a:xfrm>
            <a:off x="911227" y="1051980"/>
            <a:ext cx="7812087" cy="460564"/>
          </a:xfrm>
          <a:prstGeom prst="rect">
            <a:avLst/>
          </a:prstGeom>
        </p:spPr>
        <p:txBody>
          <a:bodyPr lIns="90000" tIns="46800" rIns="0" bIns="0"/>
          <a:lstStyle>
            <a:lvl1pPr>
              <a:defRPr sz="2500"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27017583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4F9B016-E59A-A84D-B73A-F4360507CED3}"/>
              </a:ext>
            </a:extLst>
          </p:cNvPr>
          <p:cNvSpPr>
            <a:spLocks noGrp="1"/>
          </p:cNvSpPr>
          <p:nvPr>
            <p:ph type="title" hasCustomPrompt="1"/>
          </p:nvPr>
        </p:nvSpPr>
        <p:spPr>
          <a:xfrm>
            <a:off x="4796725" y="1023939"/>
            <a:ext cx="3915475" cy="327778"/>
          </a:xfrm>
          <a:prstGeom prst="rect">
            <a:avLst/>
          </a:prstGeom>
        </p:spPr>
        <p:txBody>
          <a:bodyPr lIns="0" tIns="0" rIns="0" bIns="0"/>
          <a:lstStyle>
            <a:lvl1pPr>
              <a:defRPr sz="2500"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7C6B27CF-616B-9F46-8C13-DB2FA233A77D}"/>
              </a:ext>
            </a:extLst>
          </p:cNvPr>
          <p:cNvSpPr>
            <a:spLocks noGrp="1"/>
          </p:cNvSpPr>
          <p:nvPr>
            <p:ph type="body" sz="quarter" idx="10" hasCustomPrompt="1"/>
          </p:nvPr>
        </p:nvSpPr>
        <p:spPr>
          <a:xfrm>
            <a:off x="4796726" y="1807664"/>
            <a:ext cx="3915475" cy="3030537"/>
          </a:xfrm>
          <a:prstGeom prst="rect">
            <a:avLst/>
          </a:prstGeom>
        </p:spPr>
        <p:txBody>
          <a:bodyPr lIns="0" tIns="0" rIns="0" bIns="0"/>
          <a:lstStyle>
            <a:lvl1pPr marL="0" indent="0">
              <a:buNone/>
              <a:defRPr sz="12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900113" y="1"/>
            <a:ext cx="3671887" cy="5143501"/>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Tree>
    <p:extLst>
      <p:ext uri="{BB962C8B-B14F-4D97-AF65-F5344CB8AC3E}">
        <p14:creationId xmlns:p14="http://schemas.microsoft.com/office/powerpoint/2010/main" val="25886374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4F9B016-E59A-A84D-B73A-F4360507CED3}"/>
              </a:ext>
            </a:extLst>
          </p:cNvPr>
          <p:cNvSpPr>
            <a:spLocks noGrp="1"/>
          </p:cNvSpPr>
          <p:nvPr>
            <p:ph type="title" hasCustomPrompt="1"/>
          </p:nvPr>
        </p:nvSpPr>
        <p:spPr>
          <a:xfrm>
            <a:off x="3533616" y="1028280"/>
            <a:ext cx="5178586" cy="580426"/>
          </a:xfrm>
          <a:prstGeom prst="rect">
            <a:avLst/>
          </a:prstGeom>
        </p:spPr>
        <p:txBody>
          <a:bodyPr lIns="0" tIns="0" rIns="0" bIns="0"/>
          <a:lstStyle>
            <a:lvl1pPr>
              <a:defRPr sz="2500"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7C6B27CF-616B-9F46-8C13-DB2FA233A77D}"/>
              </a:ext>
            </a:extLst>
          </p:cNvPr>
          <p:cNvSpPr>
            <a:spLocks noGrp="1"/>
          </p:cNvSpPr>
          <p:nvPr>
            <p:ph type="body" sz="quarter" idx="10" hasCustomPrompt="1"/>
          </p:nvPr>
        </p:nvSpPr>
        <p:spPr>
          <a:xfrm>
            <a:off x="3533616" y="1803361"/>
            <a:ext cx="5178586" cy="793224"/>
          </a:xfrm>
          <a:prstGeom prst="rect">
            <a:avLst/>
          </a:prstGeom>
        </p:spPr>
        <p:txBody>
          <a:bodyPr lIns="0" tIns="0" rIns="0" bIns="0"/>
          <a:lstStyle>
            <a:lvl1pPr marL="0" indent="0">
              <a:buNone/>
              <a:defRPr sz="12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900114" y="1"/>
            <a:ext cx="2315786" cy="5143500"/>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9" name="Marcador de texto 3">
            <a:extLst>
              <a:ext uri="{FF2B5EF4-FFF2-40B4-BE49-F238E27FC236}">
                <a16:creationId xmlns:a16="http://schemas.microsoft.com/office/drawing/2014/main" id="{A280916D-374C-F848-8AF4-8A0E175DE70F}"/>
              </a:ext>
            </a:extLst>
          </p:cNvPr>
          <p:cNvSpPr>
            <a:spLocks noGrp="1"/>
          </p:cNvSpPr>
          <p:nvPr>
            <p:ph type="body" sz="quarter" idx="16" hasCustomPrompt="1"/>
          </p:nvPr>
        </p:nvSpPr>
        <p:spPr>
          <a:xfrm>
            <a:off x="4076055" y="2877958"/>
            <a:ext cx="4636146" cy="793224"/>
          </a:xfrm>
          <a:prstGeom prst="rect">
            <a:avLst/>
          </a:prstGeom>
        </p:spPr>
        <p:txBody>
          <a:bodyPr lIns="0" tIns="0" rIns="0" bIns="0"/>
          <a:lstStyle>
            <a:lvl1pPr marL="0" indent="0">
              <a:buNone/>
              <a:defRPr sz="1000">
                <a:solidFill>
                  <a:srgbClr val="636569"/>
                </a:solidFill>
              </a:defRPr>
            </a:lvl1pPr>
          </a:lstStyle>
          <a:p>
            <a:pPr lvl="0"/>
            <a:r>
              <a:rPr lang="es-ES" dirty="0"/>
              <a:t>Text</a:t>
            </a:r>
            <a:endParaRPr lang="en-GB" dirty="0"/>
          </a:p>
        </p:txBody>
      </p:sp>
      <p:sp>
        <p:nvSpPr>
          <p:cNvPr id="10" name="Marcador de texto 3">
            <a:extLst>
              <a:ext uri="{FF2B5EF4-FFF2-40B4-BE49-F238E27FC236}">
                <a16:creationId xmlns:a16="http://schemas.microsoft.com/office/drawing/2014/main" id="{72196A62-92ED-3E44-8EF8-4CF838E41764}"/>
              </a:ext>
            </a:extLst>
          </p:cNvPr>
          <p:cNvSpPr>
            <a:spLocks noGrp="1"/>
          </p:cNvSpPr>
          <p:nvPr>
            <p:ph type="body" sz="quarter" idx="17" hasCustomPrompt="1"/>
          </p:nvPr>
        </p:nvSpPr>
        <p:spPr>
          <a:xfrm>
            <a:off x="4076055" y="3735919"/>
            <a:ext cx="4636146" cy="793224"/>
          </a:xfrm>
          <a:prstGeom prst="rect">
            <a:avLst/>
          </a:prstGeom>
        </p:spPr>
        <p:txBody>
          <a:bodyPr lIns="0" tIns="0" rIns="0" bIns="0"/>
          <a:lstStyle>
            <a:lvl1pPr marL="0" indent="0">
              <a:buNone/>
              <a:defRPr sz="1000">
                <a:solidFill>
                  <a:srgbClr val="636569"/>
                </a:solidFill>
              </a:defRPr>
            </a:lvl1pPr>
          </a:lstStyle>
          <a:p>
            <a:pPr lvl="0"/>
            <a:r>
              <a:rPr lang="es-ES" dirty="0"/>
              <a:t>Text</a:t>
            </a:r>
            <a:endParaRPr lang="en-GB" dirty="0"/>
          </a:p>
        </p:txBody>
      </p:sp>
    </p:spTree>
    <p:extLst>
      <p:ext uri="{BB962C8B-B14F-4D97-AF65-F5344CB8AC3E}">
        <p14:creationId xmlns:p14="http://schemas.microsoft.com/office/powerpoint/2010/main" val="40767259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6_Cover Half-Photo">
    <p:spTree>
      <p:nvGrpSpPr>
        <p:cNvPr id="1" name=""/>
        <p:cNvGrpSpPr/>
        <p:nvPr/>
      </p:nvGrpSpPr>
      <p:grpSpPr>
        <a:xfrm>
          <a:off x="0" y="0"/>
          <a:ext cx="0" cy="0"/>
          <a:chOff x="0" y="0"/>
          <a:chExt cx="0" cy="0"/>
        </a:xfrm>
      </p:grpSpPr>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900114" y="1"/>
            <a:ext cx="2315786" cy="5143500"/>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12" name="Título 1">
            <a:extLst>
              <a:ext uri="{FF2B5EF4-FFF2-40B4-BE49-F238E27FC236}">
                <a16:creationId xmlns:a16="http://schemas.microsoft.com/office/drawing/2014/main" id="{FB334265-873B-C648-B6F9-A7F92DF9910F}"/>
              </a:ext>
            </a:extLst>
          </p:cNvPr>
          <p:cNvSpPr>
            <a:spLocks noGrp="1"/>
          </p:cNvSpPr>
          <p:nvPr>
            <p:ph type="title" hasCustomPrompt="1"/>
          </p:nvPr>
        </p:nvSpPr>
        <p:spPr>
          <a:xfrm>
            <a:off x="3533616" y="1023938"/>
            <a:ext cx="5178586" cy="580426"/>
          </a:xfrm>
          <a:prstGeom prst="rect">
            <a:avLst/>
          </a:prstGeom>
        </p:spPr>
        <p:txBody>
          <a:bodyPr lIns="0" tIns="0" rIns="0" bIns="0"/>
          <a:lstStyle>
            <a:lvl1pPr>
              <a:defRPr sz="2500"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
        <p:nvSpPr>
          <p:cNvPr id="13" name="Marcador de texto 3">
            <a:extLst>
              <a:ext uri="{FF2B5EF4-FFF2-40B4-BE49-F238E27FC236}">
                <a16:creationId xmlns:a16="http://schemas.microsoft.com/office/drawing/2014/main" id="{CFC5FD22-CF56-4143-A551-F2732EF90301}"/>
              </a:ext>
            </a:extLst>
          </p:cNvPr>
          <p:cNvSpPr>
            <a:spLocks noGrp="1"/>
          </p:cNvSpPr>
          <p:nvPr>
            <p:ph type="body" sz="quarter" idx="10" hasCustomPrompt="1"/>
          </p:nvPr>
        </p:nvSpPr>
        <p:spPr>
          <a:xfrm>
            <a:off x="3533616" y="1803361"/>
            <a:ext cx="5178586" cy="793224"/>
          </a:xfrm>
          <a:prstGeom prst="rect">
            <a:avLst/>
          </a:prstGeom>
        </p:spPr>
        <p:txBody>
          <a:bodyPr lIns="0" tIns="0" rIns="0" bIns="0"/>
          <a:lstStyle>
            <a:lvl1pPr marL="0" indent="0">
              <a:buNone/>
              <a:defRPr sz="1200">
                <a:solidFill>
                  <a:srgbClr val="636569"/>
                </a:solidFill>
              </a:defRPr>
            </a:lvl1pPr>
          </a:lstStyle>
          <a:p>
            <a:pPr lvl="0"/>
            <a:r>
              <a:rPr lang="es-ES" dirty="0"/>
              <a:t>Text</a:t>
            </a:r>
            <a:endParaRPr lang="en-GB" dirty="0"/>
          </a:p>
        </p:txBody>
      </p:sp>
    </p:spTree>
    <p:extLst>
      <p:ext uri="{BB962C8B-B14F-4D97-AF65-F5344CB8AC3E}">
        <p14:creationId xmlns:p14="http://schemas.microsoft.com/office/powerpoint/2010/main" val="39445352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3" y="1023938"/>
            <a:ext cx="7812087" cy="456909"/>
          </a:xfrm>
          <a:prstGeom prst="rect">
            <a:avLst/>
          </a:prstGeom>
        </p:spPr>
        <p:txBody>
          <a:bodyPr/>
          <a:lstStyle>
            <a:lvl1pPr>
              <a:defRPr sz="2500"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3" y="1578187"/>
            <a:ext cx="7812087" cy="850869"/>
          </a:xfrm>
          <a:prstGeom prst="rect">
            <a:avLst/>
          </a:prstGeom>
        </p:spPr>
        <p:txBody>
          <a:bodyPr/>
          <a:lstStyle>
            <a:lvl1pPr marL="0" indent="0">
              <a:buNone/>
              <a:defRPr sz="12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0" y="2714446"/>
            <a:ext cx="9144000" cy="2429055"/>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Tree>
    <p:extLst>
      <p:ext uri="{BB962C8B-B14F-4D97-AF65-F5344CB8AC3E}">
        <p14:creationId xmlns:p14="http://schemas.microsoft.com/office/powerpoint/2010/main" val="28200778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4" y="1023939"/>
            <a:ext cx="3462660" cy="916714"/>
          </a:xfrm>
          <a:prstGeom prst="rect">
            <a:avLst/>
          </a:prstGeom>
        </p:spPr>
        <p:txBody>
          <a:bodyPr/>
          <a:lstStyle>
            <a:lvl1pPr>
              <a:defRPr sz="2500" b="1">
                <a:solidFill>
                  <a:srgbClr val="446CFF"/>
                </a:solidFill>
                <a:latin typeface="+mn-lt"/>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4" y="2025651"/>
            <a:ext cx="3462660" cy="1495828"/>
          </a:xfrm>
          <a:prstGeom prst="rect">
            <a:avLst/>
          </a:prstGeom>
        </p:spPr>
        <p:txBody>
          <a:bodyPr/>
          <a:lstStyle>
            <a:lvl1pPr marL="0" indent="0">
              <a:buNone/>
              <a:defRPr sz="12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2921431" y="3138166"/>
            <a:ext cx="4045058" cy="2005335"/>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4688236" y="800459"/>
            <a:ext cx="4045058" cy="2577600"/>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solidFill>
                  <a:srgbClr val="446CFF"/>
                </a:solidFill>
              </a:defRPr>
            </a:lvl1pPr>
          </a:lstStyle>
          <a:p>
            <a:endParaRPr lang="en-GB" dirty="0"/>
          </a:p>
        </p:txBody>
      </p:sp>
    </p:spTree>
    <p:extLst>
      <p:ext uri="{BB962C8B-B14F-4D97-AF65-F5344CB8AC3E}">
        <p14:creationId xmlns:p14="http://schemas.microsoft.com/office/powerpoint/2010/main" val="31942743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9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5" y="1023939"/>
            <a:ext cx="2859086" cy="916714"/>
          </a:xfrm>
          <a:prstGeom prst="rect">
            <a:avLst/>
          </a:prstGeom>
        </p:spPr>
        <p:txBody>
          <a:bodyPr/>
          <a:lstStyle>
            <a:lvl1pPr>
              <a:defRPr sz="2500" b="1">
                <a:solidFill>
                  <a:srgbClr val="446CFF"/>
                </a:solidFill>
                <a:latin typeface="+mn-lt"/>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5" y="2025651"/>
            <a:ext cx="2859086" cy="2716282"/>
          </a:xfrm>
          <a:prstGeom prst="rect">
            <a:avLst/>
          </a:prstGeom>
        </p:spPr>
        <p:txBody>
          <a:bodyPr/>
          <a:lstStyle>
            <a:lvl1pPr marL="0" indent="0">
              <a:buNone/>
              <a:defRPr sz="12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3932841" y="1662850"/>
            <a:ext cx="2400226" cy="3480651"/>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6333068" y="794698"/>
            <a:ext cx="2400226" cy="3489369"/>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solidFill>
                  <a:srgbClr val="446CFF"/>
                </a:solidFill>
              </a:defRPr>
            </a:lvl1pPr>
          </a:lstStyle>
          <a:p>
            <a:endParaRPr lang="en-GB" dirty="0"/>
          </a:p>
        </p:txBody>
      </p:sp>
    </p:spTree>
    <p:extLst>
      <p:ext uri="{BB962C8B-B14F-4D97-AF65-F5344CB8AC3E}">
        <p14:creationId xmlns:p14="http://schemas.microsoft.com/office/powerpoint/2010/main" val="2728150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Diapositiva de título">
    <p:bg>
      <p:bgPr>
        <a:solidFill>
          <a:srgbClr val="003087"/>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9A61FC-9B65-9A44-865D-C860F67FB176}"/>
              </a:ext>
            </a:extLst>
          </p:cNvPr>
          <p:cNvPicPr>
            <a:picLocks noChangeAspect="1"/>
          </p:cNvPicPr>
          <p:nvPr userDrawn="1"/>
        </p:nvPicPr>
        <p:blipFill>
          <a:blip r:embed="rId2"/>
          <a:stretch>
            <a:fillRect/>
          </a:stretch>
        </p:blipFill>
        <p:spPr>
          <a:xfrm>
            <a:off x="3473450" y="2063750"/>
            <a:ext cx="2197100" cy="1016000"/>
          </a:xfrm>
          <a:prstGeom prst="rect">
            <a:avLst/>
          </a:prstGeom>
        </p:spPr>
      </p:pic>
    </p:spTree>
    <p:extLst>
      <p:ext uri="{BB962C8B-B14F-4D97-AF65-F5344CB8AC3E}">
        <p14:creationId xmlns:p14="http://schemas.microsoft.com/office/powerpoint/2010/main" val="1723211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orient="horz" pos="1098">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0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4" y="1023939"/>
            <a:ext cx="2859086" cy="458357"/>
          </a:xfrm>
          <a:prstGeom prst="rect">
            <a:avLst/>
          </a:prstGeom>
        </p:spPr>
        <p:txBody>
          <a:bodyPr/>
          <a:lstStyle>
            <a:lvl1pPr>
              <a:defRPr sz="2500"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4" y="1682724"/>
            <a:ext cx="2859086" cy="3127501"/>
          </a:xfrm>
          <a:prstGeom prst="rect">
            <a:avLst/>
          </a:prstGeom>
        </p:spPr>
        <p:txBody>
          <a:bodyPr/>
          <a:lstStyle>
            <a:lvl1pPr marL="0" indent="0">
              <a:buNone/>
              <a:defRPr sz="12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4138298" y="783118"/>
            <a:ext cx="2283844" cy="2196974"/>
          </a:xfrm>
          <a:prstGeom prst="rect">
            <a:avLst/>
          </a:prstGeom>
          <a:solidFill>
            <a:schemeClr val="bg1">
              <a:lumMod val="95000"/>
            </a:schemeClr>
          </a:solidFill>
        </p:spPr>
        <p:txBody>
          <a:bodyPr anchor="ctr"/>
          <a:lstStyle>
            <a:lvl1pPr marL="0" indent="0" algn="ctr">
              <a:buNone/>
              <a:defRPr>
                <a:solidFill>
                  <a:srgbClr val="636569"/>
                </a:solidFill>
              </a:defRPr>
            </a:lvl1pPr>
          </a:lstStyle>
          <a:p>
            <a:endParaRPr lang="en-GB" dirty="0"/>
          </a:p>
        </p:txBody>
      </p:sp>
      <p:sp>
        <p:nvSpPr>
          <p:cNvPr id="9" name="Marcador de posición de imagen 3">
            <a:extLst>
              <a:ext uri="{FF2B5EF4-FFF2-40B4-BE49-F238E27FC236}">
                <a16:creationId xmlns:a16="http://schemas.microsoft.com/office/drawing/2014/main" id="{B8EFD428-0608-7B46-B8EA-B866252EE990}"/>
              </a:ext>
            </a:extLst>
          </p:cNvPr>
          <p:cNvSpPr>
            <a:spLocks noGrp="1"/>
          </p:cNvSpPr>
          <p:nvPr>
            <p:ph type="pic" sz="quarter" idx="17"/>
          </p:nvPr>
        </p:nvSpPr>
        <p:spPr>
          <a:xfrm>
            <a:off x="4138297" y="2970316"/>
            <a:ext cx="2283845" cy="2190038"/>
          </a:xfrm>
          <a:prstGeom prst="rect">
            <a:avLst/>
          </a:prstGeom>
          <a:solidFill>
            <a:schemeClr val="bg1">
              <a:lumMod val="95000"/>
            </a:schemeClr>
          </a:solidFill>
        </p:spPr>
        <p:txBody>
          <a:bodyPr anchor="ctr"/>
          <a:lstStyle>
            <a:lvl1pPr marL="0" indent="0" algn="ctr">
              <a:buNone/>
              <a:defRPr>
                <a:solidFill>
                  <a:srgbClr val="636569"/>
                </a:solidFill>
              </a:defRPr>
            </a:lvl1pPr>
          </a:lstStyle>
          <a:p>
            <a:endParaRPr lang="en-GB" dirty="0"/>
          </a:p>
        </p:txBody>
      </p:sp>
      <p:sp>
        <p:nvSpPr>
          <p:cNvPr id="10" name="Marcador de posición de imagen 3">
            <a:extLst>
              <a:ext uri="{FF2B5EF4-FFF2-40B4-BE49-F238E27FC236}">
                <a16:creationId xmlns:a16="http://schemas.microsoft.com/office/drawing/2014/main" id="{4EC4E6EF-0EA8-2D49-9C80-1F4D246C1098}"/>
              </a:ext>
            </a:extLst>
          </p:cNvPr>
          <p:cNvSpPr>
            <a:spLocks noGrp="1"/>
          </p:cNvSpPr>
          <p:nvPr>
            <p:ph type="pic" sz="quarter" idx="18"/>
          </p:nvPr>
        </p:nvSpPr>
        <p:spPr>
          <a:xfrm>
            <a:off x="6428356" y="2953462"/>
            <a:ext cx="2283845" cy="2190038"/>
          </a:xfrm>
          <a:prstGeom prst="rect">
            <a:avLst/>
          </a:prstGeom>
          <a:solidFill>
            <a:schemeClr val="bg1">
              <a:lumMod val="95000"/>
            </a:schemeClr>
          </a:solidFill>
        </p:spPr>
        <p:txBody>
          <a:bodyPr anchor="ctr"/>
          <a:lstStyle>
            <a:lvl1pPr marL="0" indent="0" algn="ctr">
              <a:buNone/>
              <a:defRPr>
                <a:solidFill>
                  <a:srgbClr val="636569"/>
                </a:solidFill>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6428357" y="784928"/>
            <a:ext cx="2283844" cy="2188085"/>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solidFill>
                  <a:srgbClr val="636569"/>
                </a:solidFill>
              </a:defRPr>
            </a:lvl1pPr>
          </a:lstStyle>
          <a:p>
            <a:endParaRPr lang="en-GB" dirty="0"/>
          </a:p>
        </p:txBody>
      </p:sp>
    </p:spTree>
    <p:extLst>
      <p:ext uri="{BB962C8B-B14F-4D97-AF65-F5344CB8AC3E}">
        <p14:creationId xmlns:p14="http://schemas.microsoft.com/office/powerpoint/2010/main" val="823521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1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20211" y="1023939"/>
            <a:ext cx="2859086" cy="447293"/>
          </a:xfrm>
          <a:prstGeom prst="rect">
            <a:avLst/>
          </a:prstGeom>
        </p:spPr>
        <p:txBody>
          <a:bodyPr lIns="90000" tIns="46800" rIns="0" bIns="0"/>
          <a:lstStyle>
            <a:lvl1pPr>
              <a:defRPr sz="2500"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20211" y="1653126"/>
            <a:ext cx="2859086" cy="3327929"/>
          </a:xfrm>
          <a:prstGeom prst="rect">
            <a:avLst/>
          </a:prstGeom>
        </p:spPr>
        <p:txBody>
          <a:bodyPr lIns="0" tIns="0" rIns="0" bIns="0"/>
          <a:lstStyle>
            <a:lvl1pPr marL="0" indent="0">
              <a:buNone/>
              <a:defRPr sz="1200">
                <a:solidFill>
                  <a:srgbClr val="636569"/>
                </a:solidFill>
              </a:defRPr>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3932841" y="790658"/>
            <a:ext cx="2400226" cy="4352842"/>
          </a:xfrm>
          <a:prstGeom prst="rect">
            <a:avLst/>
          </a:prstGeom>
          <a:solidFill>
            <a:schemeClr val="bg1">
              <a:lumMod val="95000"/>
            </a:schemeClr>
          </a:solidFill>
        </p:spPr>
        <p:txBody>
          <a:bodyPr anchor="ctr"/>
          <a:lstStyle>
            <a:lvl1pPr marL="0" indent="0" algn="ctr">
              <a:buNone/>
              <a:defRPr>
                <a:solidFill>
                  <a:srgbClr val="636569"/>
                </a:solidFill>
              </a:defRPr>
            </a:lvl1pPr>
          </a:lstStyle>
          <a:p>
            <a:endParaRPr lang="en-GB" dirty="0"/>
          </a:p>
        </p:txBody>
      </p:sp>
      <p:sp>
        <p:nvSpPr>
          <p:cNvPr id="10" name="Marcador de posición de imagen 3">
            <a:extLst>
              <a:ext uri="{FF2B5EF4-FFF2-40B4-BE49-F238E27FC236}">
                <a16:creationId xmlns:a16="http://schemas.microsoft.com/office/drawing/2014/main" id="{4EC4E6EF-0EA8-2D49-9C80-1F4D246C1098}"/>
              </a:ext>
            </a:extLst>
          </p:cNvPr>
          <p:cNvSpPr>
            <a:spLocks noGrp="1"/>
          </p:cNvSpPr>
          <p:nvPr>
            <p:ph type="pic" sz="quarter" idx="18"/>
          </p:nvPr>
        </p:nvSpPr>
        <p:spPr>
          <a:xfrm>
            <a:off x="6326755" y="2976186"/>
            <a:ext cx="2300055" cy="2167313"/>
          </a:xfrm>
          <a:prstGeom prst="rect">
            <a:avLst/>
          </a:prstGeom>
          <a:solidFill>
            <a:schemeClr val="bg1">
              <a:lumMod val="95000"/>
            </a:schemeClr>
          </a:solidFill>
        </p:spPr>
        <p:txBody>
          <a:bodyPr anchor="ctr"/>
          <a:lstStyle>
            <a:lvl1pPr marL="0" indent="0" algn="ctr">
              <a:buNone/>
              <a:defRPr>
                <a:solidFill>
                  <a:srgbClr val="636569"/>
                </a:solidFill>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6333067" y="790658"/>
            <a:ext cx="2287261" cy="2214717"/>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solidFill>
                  <a:srgbClr val="636569"/>
                </a:solidFill>
              </a:defRPr>
            </a:lvl1pPr>
          </a:lstStyle>
          <a:p>
            <a:endParaRPr lang="en-GB" dirty="0"/>
          </a:p>
        </p:txBody>
      </p:sp>
    </p:spTree>
    <p:extLst>
      <p:ext uri="{BB962C8B-B14F-4D97-AF65-F5344CB8AC3E}">
        <p14:creationId xmlns:p14="http://schemas.microsoft.com/office/powerpoint/2010/main" val="37783254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2_Cover Half-Photo">
    <p:spTree>
      <p:nvGrpSpPr>
        <p:cNvPr id="1" name=""/>
        <p:cNvGrpSpPr/>
        <p:nvPr/>
      </p:nvGrpSpPr>
      <p:grpSpPr>
        <a:xfrm>
          <a:off x="0" y="0"/>
          <a:ext cx="0" cy="0"/>
          <a:chOff x="0" y="0"/>
          <a:chExt cx="0" cy="0"/>
        </a:xfrm>
      </p:grpSpPr>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6320441" y="784928"/>
            <a:ext cx="2440125" cy="2208939"/>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10" name="Marcador de posición de imagen 3">
            <a:extLst>
              <a:ext uri="{FF2B5EF4-FFF2-40B4-BE49-F238E27FC236}">
                <a16:creationId xmlns:a16="http://schemas.microsoft.com/office/drawing/2014/main" id="{4EC4E6EF-0EA8-2D49-9C80-1F4D246C1098}"/>
              </a:ext>
            </a:extLst>
          </p:cNvPr>
          <p:cNvSpPr>
            <a:spLocks noGrp="1"/>
          </p:cNvSpPr>
          <p:nvPr>
            <p:ph type="pic" sz="quarter" idx="18"/>
          </p:nvPr>
        </p:nvSpPr>
        <p:spPr>
          <a:xfrm>
            <a:off x="6320441" y="2993866"/>
            <a:ext cx="2440125" cy="2149634"/>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3920215" y="784928"/>
            <a:ext cx="2440125" cy="4358573"/>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solidFill>
                  <a:srgbClr val="446CFF"/>
                </a:solidFill>
              </a:defRPr>
            </a:lvl1pPr>
          </a:lstStyle>
          <a:p>
            <a:endParaRPr lang="en-GB" dirty="0"/>
          </a:p>
        </p:txBody>
      </p:sp>
      <p:pic>
        <p:nvPicPr>
          <p:cNvPr id="8" name="Imagen 7">
            <a:extLst>
              <a:ext uri="{FF2B5EF4-FFF2-40B4-BE49-F238E27FC236}">
                <a16:creationId xmlns:a16="http://schemas.microsoft.com/office/drawing/2014/main" id="{FC4FE64C-C572-A540-87C2-51C9393FC60A}"/>
              </a:ext>
            </a:extLst>
          </p:cNvPr>
          <p:cNvPicPr>
            <a:picLocks noChangeAspect="1"/>
          </p:cNvPicPr>
          <p:nvPr userDrawn="1"/>
        </p:nvPicPr>
        <p:blipFill>
          <a:blip r:embed="rId2"/>
          <a:stretch>
            <a:fillRect/>
          </a:stretch>
        </p:blipFill>
        <p:spPr>
          <a:xfrm>
            <a:off x="1" y="194667"/>
            <a:ext cx="900113" cy="360959"/>
          </a:xfrm>
          <a:prstGeom prst="rect">
            <a:avLst/>
          </a:prstGeom>
        </p:spPr>
      </p:pic>
      <p:sp>
        <p:nvSpPr>
          <p:cNvPr id="12" name="Título 1">
            <a:extLst>
              <a:ext uri="{FF2B5EF4-FFF2-40B4-BE49-F238E27FC236}">
                <a16:creationId xmlns:a16="http://schemas.microsoft.com/office/drawing/2014/main" id="{FDA83817-6984-4847-8153-33303669BA2B}"/>
              </a:ext>
            </a:extLst>
          </p:cNvPr>
          <p:cNvSpPr>
            <a:spLocks noGrp="1"/>
          </p:cNvSpPr>
          <p:nvPr>
            <p:ph type="title" hasCustomPrompt="1"/>
          </p:nvPr>
        </p:nvSpPr>
        <p:spPr>
          <a:xfrm>
            <a:off x="920211" y="1023939"/>
            <a:ext cx="2859086" cy="447293"/>
          </a:xfrm>
          <a:prstGeom prst="rect">
            <a:avLst/>
          </a:prstGeom>
        </p:spPr>
        <p:txBody>
          <a:bodyPr lIns="90000" tIns="46800" rIns="0" bIns="0"/>
          <a:lstStyle>
            <a:lvl1pPr>
              <a:defRPr sz="2500"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
        <p:nvSpPr>
          <p:cNvPr id="13" name="Marcador de texto 3">
            <a:extLst>
              <a:ext uri="{FF2B5EF4-FFF2-40B4-BE49-F238E27FC236}">
                <a16:creationId xmlns:a16="http://schemas.microsoft.com/office/drawing/2014/main" id="{CA300ECE-F4CC-0F4E-B3A7-8252F6323DCE}"/>
              </a:ext>
            </a:extLst>
          </p:cNvPr>
          <p:cNvSpPr>
            <a:spLocks noGrp="1"/>
          </p:cNvSpPr>
          <p:nvPr>
            <p:ph type="body" sz="quarter" idx="10" hasCustomPrompt="1"/>
          </p:nvPr>
        </p:nvSpPr>
        <p:spPr>
          <a:xfrm>
            <a:off x="920211" y="1645034"/>
            <a:ext cx="2859086" cy="3327929"/>
          </a:xfrm>
          <a:prstGeom prst="rect">
            <a:avLst/>
          </a:prstGeom>
        </p:spPr>
        <p:txBody>
          <a:bodyPr lIns="0" tIns="0" rIns="0" bIns="0"/>
          <a:lstStyle>
            <a:lvl1pPr marL="0" indent="0">
              <a:buNone/>
              <a:defRPr sz="1200">
                <a:solidFill>
                  <a:srgbClr val="636569"/>
                </a:solidFill>
              </a:defRPr>
            </a:lvl1pPr>
          </a:lstStyle>
          <a:p>
            <a:pPr lvl="0"/>
            <a:r>
              <a:rPr lang="es-ES" dirty="0"/>
              <a:t>Text</a:t>
            </a:r>
            <a:endParaRPr lang="en-GB" dirty="0"/>
          </a:p>
        </p:txBody>
      </p:sp>
    </p:spTree>
    <p:extLst>
      <p:ext uri="{BB962C8B-B14F-4D97-AF65-F5344CB8AC3E}">
        <p14:creationId xmlns:p14="http://schemas.microsoft.com/office/powerpoint/2010/main" val="28410881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3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29774" y="1021214"/>
            <a:ext cx="7782426" cy="445767"/>
          </a:xfrm>
          <a:prstGeom prst="rect">
            <a:avLst/>
          </a:prstGeom>
        </p:spPr>
        <p:txBody>
          <a:bodyPr lIns="90000" tIns="46800" rIns="0" bIns="0"/>
          <a:lstStyle>
            <a:lvl1pPr>
              <a:defRPr sz="2500" b="1" i="0">
                <a:solidFill>
                  <a:srgbClr val="446CFF"/>
                </a:solidFill>
                <a:latin typeface="Arial" panose="020B0604020202020204" pitchFamily="34" charset="0"/>
                <a:cs typeface="Arial" panose="020B0604020202020204" pitchFamily="34" charset="0"/>
              </a:defRPr>
            </a:lvl1pPr>
          </a:lstStyle>
          <a:p>
            <a:r>
              <a:rPr lang="es-ES" dirty="0" err="1"/>
              <a:t>Title</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6811210" y="1769959"/>
            <a:ext cx="2332790" cy="2789766"/>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8" name="Marcador de posición de imagen 3">
            <a:extLst>
              <a:ext uri="{FF2B5EF4-FFF2-40B4-BE49-F238E27FC236}">
                <a16:creationId xmlns:a16="http://schemas.microsoft.com/office/drawing/2014/main" id="{C6966123-93DC-4545-A781-3ACA5ACF6528}"/>
              </a:ext>
            </a:extLst>
          </p:cNvPr>
          <p:cNvSpPr>
            <a:spLocks noGrp="1"/>
          </p:cNvSpPr>
          <p:nvPr>
            <p:ph type="pic" sz="quarter" idx="17"/>
          </p:nvPr>
        </p:nvSpPr>
        <p:spPr>
          <a:xfrm>
            <a:off x="2112657" y="1769959"/>
            <a:ext cx="2332790" cy="2789766"/>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9" name="Marcador de posición de imagen 3">
            <a:extLst>
              <a:ext uri="{FF2B5EF4-FFF2-40B4-BE49-F238E27FC236}">
                <a16:creationId xmlns:a16="http://schemas.microsoft.com/office/drawing/2014/main" id="{5DDEE656-4E32-E141-8E6D-E83828CA9CB0}"/>
              </a:ext>
            </a:extLst>
          </p:cNvPr>
          <p:cNvSpPr>
            <a:spLocks noGrp="1"/>
          </p:cNvSpPr>
          <p:nvPr>
            <p:ph type="pic" sz="quarter" idx="18"/>
          </p:nvPr>
        </p:nvSpPr>
        <p:spPr>
          <a:xfrm>
            <a:off x="-236621" y="1769959"/>
            <a:ext cx="2332790" cy="2789766"/>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4445446" y="1769959"/>
            <a:ext cx="2332790" cy="2789767"/>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solidFill>
                  <a:srgbClr val="446CFF"/>
                </a:solidFill>
              </a:defRPr>
            </a:lvl1pPr>
          </a:lstStyle>
          <a:p>
            <a:endParaRPr lang="en-GB" dirty="0"/>
          </a:p>
        </p:txBody>
      </p:sp>
    </p:spTree>
    <p:extLst>
      <p:ext uri="{BB962C8B-B14F-4D97-AF65-F5344CB8AC3E}">
        <p14:creationId xmlns:p14="http://schemas.microsoft.com/office/powerpoint/2010/main" val="2230407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4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5" y="1023939"/>
            <a:ext cx="3273953" cy="468313"/>
          </a:xfrm>
          <a:prstGeom prst="rect">
            <a:avLst/>
          </a:prstGeom>
        </p:spPr>
        <p:txBody>
          <a:bodyPr lIns="108000" tIns="46800" rIns="0" bIns="0"/>
          <a:lstStyle>
            <a:lvl1pPr>
              <a:defRPr sz="2500" b="1">
                <a:solidFill>
                  <a:srgbClr val="446CFF"/>
                </a:solidFill>
                <a:latin typeface="+mn-lt"/>
              </a:defRPr>
            </a:lvl1pPr>
          </a:lstStyle>
          <a:p>
            <a:r>
              <a:rPr lang="es-ES" dirty="0" err="1"/>
              <a:t>Title</a:t>
            </a:r>
            <a:endParaRPr lang="en-GB" dirty="0"/>
          </a:p>
        </p:txBody>
      </p:sp>
      <p:sp>
        <p:nvSpPr>
          <p:cNvPr id="9" name="Marcador de posición de imagen 3">
            <a:extLst>
              <a:ext uri="{FF2B5EF4-FFF2-40B4-BE49-F238E27FC236}">
                <a16:creationId xmlns:a16="http://schemas.microsoft.com/office/drawing/2014/main" id="{5DDEE656-4E32-E141-8E6D-E83828CA9CB0}"/>
              </a:ext>
            </a:extLst>
          </p:cNvPr>
          <p:cNvSpPr>
            <a:spLocks noGrp="1"/>
          </p:cNvSpPr>
          <p:nvPr>
            <p:ph type="pic" sz="quarter" idx="18"/>
          </p:nvPr>
        </p:nvSpPr>
        <p:spPr>
          <a:xfrm>
            <a:off x="0" y="555625"/>
            <a:ext cx="900114" cy="4587875"/>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4699000" y="796049"/>
            <a:ext cx="3350153" cy="4107025"/>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solidFill>
                  <a:srgbClr val="446CFF"/>
                </a:solidFill>
              </a:defRPr>
            </a:lvl1pPr>
          </a:lstStyle>
          <a:p>
            <a:endParaRPr lang="en-GB" dirty="0"/>
          </a:p>
        </p:txBody>
      </p:sp>
      <p:sp>
        <p:nvSpPr>
          <p:cNvPr id="10" name="Marcador de texto 3">
            <a:extLst>
              <a:ext uri="{FF2B5EF4-FFF2-40B4-BE49-F238E27FC236}">
                <a16:creationId xmlns:a16="http://schemas.microsoft.com/office/drawing/2014/main" id="{458C7857-BBDF-1E48-A0C7-1DB3C00AFC81}"/>
              </a:ext>
            </a:extLst>
          </p:cNvPr>
          <p:cNvSpPr>
            <a:spLocks noGrp="1"/>
          </p:cNvSpPr>
          <p:nvPr>
            <p:ph type="body" sz="quarter" idx="10" hasCustomPrompt="1"/>
          </p:nvPr>
        </p:nvSpPr>
        <p:spPr>
          <a:xfrm>
            <a:off x="921134" y="1772157"/>
            <a:ext cx="3273953" cy="3113110"/>
          </a:xfrm>
          <a:prstGeom prst="rect">
            <a:avLst/>
          </a:prstGeom>
        </p:spPr>
        <p:txBody>
          <a:bodyPr lIns="108000" tIns="0" rIns="0" bIns="0"/>
          <a:lstStyle>
            <a:lvl1pPr marL="0" indent="0">
              <a:buNone/>
              <a:defRPr sz="1300">
                <a:solidFill>
                  <a:srgbClr val="636569"/>
                </a:solidFill>
              </a:defRPr>
            </a:lvl1pPr>
          </a:lstStyle>
          <a:p>
            <a:pPr lvl="0"/>
            <a:r>
              <a:rPr lang="es-ES" dirty="0"/>
              <a:t>Text</a:t>
            </a:r>
            <a:endParaRPr lang="en-GB" dirty="0"/>
          </a:p>
        </p:txBody>
      </p:sp>
      <p:pic>
        <p:nvPicPr>
          <p:cNvPr id="7" name="Imagen 6">
            <a:extLst>
              <a:ext uri="{FF2B5EF4-FFF2-40B4-BE49-F238E27FC236}">
                <a16:creationId xmlns:a16="http://schemas.microsoft.com/office/drawing/2014/main" id="{6890AF5D-7E71-634B-B1D5-FE53B973E34F}"/>
              </a:ext>
            </a:extLst>
          </p:cNvPr>
          <p:cNvPicPr>
            <a:picLocks noChangeAspect="1"/>
          </p:cNvPicPr>
          <p:nvPr userDrawn="1"/>
        </p:nvPicPr>
        <p:blipFill>
          <a:blip r:embed="rId2"/>
          <a:stretch>
            <a:fillRect/>
          </a:stretch>
        </p:blipFill>
        <p:spPr>
          <a:xfrm>
            <a:off x="1" y="194667"/>
            <a:ext cx="900113" cy="360959"/>
          </a:xfrm>
          <a:prstGeom prst="rect">
            <a:avLst/>
          </a:prstGeom>
        </p:spPr>
      </p:pic>
    </p:spTree>
    <p:extLst>
      <p:ext uri="{BB962C8B-B14F-4D97-AF65-F5344CB8AC3E}">
        <p14:creationId xmlns:p14="http://schemas.microsoft.com/office/powerpoint/2010/main" val="10827000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5_Cover Half-Photo">
    <p:spTree>
      <p:nvGrpSpPr>
        <p:cNvPr id="1" name=""/>
        <p:cNvGrpSpPr/>
        <p:nvPr/>
      </p:nvGrpSpPr>
      <p:grpSpPr>
        <a:xfrm>
          <a:off x="0" y="0"/>
          <a:ext cx="0" cy="0"/>
          <a:chOff x="0" y="0"/>
          <a:chExt cx="0" cy="0"/>
        </a:xfrm>
      </p:grpSpPr>
      <p:sp>
        <p:nvSpPr>
          <p:cNvPr id="9" name="Marcador de posición de imagen 3">
            <a:extLst>
              <a:ext uri="{FF2B5EF4-FFF2-40B4-BE49-F238E27FC236}">
                <a16:creationId xmlns:a16="http://schemas.microsoft.com/office/drawing/2014/main" id="{5DDEE656-4E32-E141-8E6D-E83828CA9CB0}"/>
              </a:ext>
            </a:extLst>
          </p:cNvPr>
          <p:cNvSpPr>
            <a:spLocks noGrp="1"/>
          </p:cNvSpPr>
          <p:nvPr>
            <p:ph type="pic" sz="quarter" idx="18"/>
          </p:nvPr>
        </p:nvSpPr>
        <p:spPr>
          <a:xfrm>
            <a:off x="900112" y="1"/>
            <a:ext cx="8243888" cy="5143500"/>
          </a:xfrm>
          <a:prstGeom prst="rect">
            <a:avLst/>
          </a:prstGeom>
          <a:solidFill>
            <a:schemeClr val="bg1">
              <a:lumMod val="95000"/>
            </a:schemeClr>
          </a:solidFill>
        </p:spPr>
        <p:txBody>
          <a:bodyPr anchor="ctr"/>
          <a:lstStyle>
            <a:lvl1pPr marL="0" indent="0" algn="ctr">
              <a:buNone/>
              <a:defRPr>
                <a:solidFill>
                  <a:srgbClr val="446CFF"/>
                </a:solidFill>
              </a:defRPr>
            </a:lvl1pPr>
          </a:lstStyle>
          <a:p>
            <a:endParaRPr lang="en-GB" dirty="0"/>
          </a:p>
        </p:txBody>
      </p:sp>
      <p:pic>
        <p:nvPicPr>
          <p:cNvPr id="3" name="Imagen 2">
            <a:extLst>
              <a:ext uri="{FF2B5EF4-FFF2-40B4-BE49-F238E27FC236}">
                <a16:creationId xmlns:a16="http://schemas.microsoft.com/office/drawing/2014/main" id="{4414D4F9-2C55-9F4C-B717-07E6FE364945}"/>
              </a:ext>
            </a:extLst>
          </p:cNvPr>
          <p:cNvPicPr>
            <a:picLocks noChangeAspect="1"/>
          </p:cNvPicPr>
          <p:nvPr userDrawn="1"/>
        </p:nvPicPr>
        <p:blipFill>
          <a:blip r:embed="rId2"/>
          <a:stretch>
            <a:fillRect/>
          </a:stretch>
        </p:blipFill>
        <p:spPr>
          <a:xfrm>
            <a:off x="1" y="194667"/>
            <a:ext cx="900113" cy="360959"/>
          </a:xfrm>
          <a:prstGeom prst="rect">
            <a:avLst/>
          </a:prstGeom>
        </p:spPr>
      </p:pic>
    </p:spTree>
    <p:extLst>
      <p:ext uri="{BB962C8B-B14F-4D97-AF65-F5344CB8AC3E}">
        <p14:creationId xmlns:p14="http://schemas.microsoft.com/office/powerpoint/2010/main" val="11026535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2_Cover Half-Photo">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EBAE1A15-79ED-C14A-8EEA-5FF43553BCC7}"/>
              </a:ext>
            </a:extLst>
          </p:cNvPr>
          <p:cNvSpPr>
            <a:spLocks noGrp="1"/>
          </p:cNvSpPr>
          <p:nvPr>
            <p:ph type="title" hasCustomPrompt="1"/>
          </p:nvPr>
        </p:nvSpPr>
        <p:spPr>
          <a:xfrm>
            <a:off x="900113" y="1017957"/>
            <a:ext cx="7812087" cy="447293"/>
          </a:xfrm>
          <a:prstGeom prst="rect">
            <a:avLst/>
          </a:prstGeom>
        </p:spPr>
        <p:txBody>
          <a:bodyPr lIns="90000" tIns="36000" rIns="0" bIns="0"/>
          <a:lstStyle>
            <a:lvl1pPr>
              <a:defRPr sz="2500" b="1">
                <a:solidFill>
                  <a:srgbClr val="446CFF"/>
                </a:solidFill>
                <a:latin typeface="+mn-lt"/>
              </a:defRPr>
            </a:lvl1pPr>
          </a:lstStyle>
          <a:p>
            <a:r>
              <a:rPr lang="es-ES" dirty="0" err="1"/>
              <a:t>Title</a:t>
            </a:r>
            <a:endParaRPr lang="en-GB" dirty="0"/>
          </a:p>
        </p:txBody>
      </p:sp>
    </p:spTree>
    <p:extLst>
      <p:ext uri="{BB962C8B-B14F-4D97-AF65-F5344CB8AC3E}">
        <p14:creationId xmlns:p14="http://schemas.microsoft.com/office/powerpoint/2010/main" val="27394423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0_Cover Half-Photo">
    <p:bg>
      <p:bgPr>
        <a:solidFill>
          <a:srgbClr val="446CFF"/>
        </a:solid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BFC37754-9DA8-DA4B-A3D2-7C4564A1903B}"/>
              </a:ext>
            </a:extLst>
          </p:cNvPr>
          <p:cNvSpPr>
            <a:spLocks noGrp="1"/>
          </p:cNvSpPr>
          <p:nvPr>
            <p:ph type="ctrTitle" hasCustomPrompt="1"/>
          </p:nvPr>
        </p:nvSpPr>
        <p:spPr>
          <a:xfrm>
            <a:off x="2645975" y="2020491"/>
            <a:ext cx="3852052" cy="1102519"/>
          </a:xfrm>
          <a:prstGeom prst="rect">
            <a:avLst/>
          </a:prstGeom>
        </p:spPr>
        <p:txBody>
          <a:bodyPr lIns="0" tIns="0" rIns="0" bIns="0" anchor="t">
            <a:noAutofit/>
          </a:bodyPr>
          <a:lstStyle>
            <a:lvl1pPr algn="ctr">
              <a:defRPr sz="36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 </a:t>
            </a:r>
            <a:r>
              <a:rPr lang="es-ES_tradnl" dirty="0" err="1"/>
              <a:t>the</a:t>
            </a:r>
            <a:r>
              <a:rPr lang="es-ES_tradnl" dirty="0"/>
              <a:t> </a:t>
            </a:r>
            <a:r>
              <a:rPr lang="es-ES_tradnl" dirty="0" err="1"/>
              <a:t>highligted</a:t>
            </a:r>
            <a:r>
              <a:rPr lang="es-ES_tradnl" dirty="0"/>
              <a:t> </a:t>
            </a:r>
            <a:r>
              <a:rPr lang="es-ES_tradnl" dirty="0" err="1"/>
              <a:t>text</a:t>
            </a:r>
            <a:endParaRPr lang="es-ES" dirty="0"/>
          </a:p>
        </p:txBody>
      </p:sp>
      <p:pic>
        <p:nvPicPr>
          <p:cNvPr id="6" name="Imagen 5">
            <a:extLst>
              <a:ext uri="{FF2B5EF4-FFF2-40B4-BE49-F238E27FC236}">
                <a16:creationId xmlns:a16="http://schemas.microsoft.com/office/drawing/2014/main" id="{BE3968AB-78EC-8D42-B70D-228D86FC1318}"/>
              </a:ext>
            </a:extLst>
          </p:cNvPr>
          <p:cNvPicPr>
            <a:picLocks noChangeAspect="1"/>
          </p:cNvPicPr>
          <p:nvPr userDrawn="1"/>
        </p:nvPicPr>
        <p:blipFill>
          <a:blip r:embed="rId2"/>
          <a:stretch>
            <a:fillRect/>
          </a:stretch>
        </p:blipFill>
        <p:spPr>
          <a:xfrm>
            <a:off x="1" y="194667"/>
            <a:ext cx="900113" cy="360959"/>
          </a:xfrm>
          <a:prstGeom prst="rect">
            <a:avLst/>
          </a:prstGeom>
        </p:spPr>
      </p:pic>
      <p:pic>
        <p:nvPicPr>
          <p:cNvPr id="4" name="Gráfico 3">
            <a:extLst>
              <a:ext uri="{FF2B5EF4-FFF2-40B4-BE49-F238E27FC236}">
                <a16:creationId xmlns:a16="http://schemas.microsoft.com/office/drawing/2014/main" id="{F715CDFE-B7FF-6F2A-1B4D-F715C90D18A4}"/>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7033" r="7735"/>
          <a:stretch/>
        </p:blipFill>
        <p:spPr>
          <a:xfrm>
            <a:off x="7508092" y="200723"/>
            <a:ext cx="1502685" cy="426983"/>
          </a:xfrm>
          <a:prstGeom prst="rect">
            <a:avLst/>
          </a:prstGeom>
        </p:spPr>
      </p:pic>
    </p:spTree>
    <p:extLst>
      <p:ext uri="{BB962C8B-B14F-4D97-AF65-F5344CB8AC3E}">
        <p14:creationId xmlns:p14="http://schemas.microsoft.com/office/powerpoint/2010/main" val="36263926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5_Cover Half-Photo">
    <p:spTree>
      <p:nvGrpSpPr>
        <p:cNvPr id="1" name=""/>
        <p:cNvGrpSpPr/>
        <p:nvPr/>
      </p:nvGrpSpPr>
      <p:grpSpPr>
        <a:xfrm>
          <a:off x="0" y="0"/>
          <a:ext cx="0" cy="0"/>
          <a:chOff x="0" y="0"/>
          <a:chExt cx="0" cy="0"/>
        </a:xfrm>
      </p:grpSpPr>
      <p:pic>
        <p:nvPicPr>
          <p:cNvPr id="3" name="Imagen 2" descr="Imagen de una vaca&#10;&#10;Descripción generada automáticamente con confianza media">
            <a:extLst>
              <a:ext uri="{FF2B5EF4-FFF2-40B4-BE49-F238E27FC236}">
                <a16:creationId xmlns:a16="http://schemas.microsoft.com/office/drawing/2014/main" id="{34DD340A-400A-6C1A-98A6-B7166F84A1AF}"/>
              </a:ext>
            </a:extLst>
          </p:cNvPr>
          <p:cNvPicPr>
            <a:picLocks noChangeAspect="1"/>
          </p:cNvPicPr>
          <p:nvPr userDrawn="1"/>
        </p:nvPicPr>
        <p:blipFill rotWithShape="1">
          <a:blip r:embed="rId2"/>
          <a:srcRect l="93" r="-93" b="15795"/>
          <a:stretch/>
        </p:blipFill>
        <p:spPr>
          <a:xfrm>
            <a:off x="1" y="0"/>
            <a:ext cx="9152468" cy="5143500"/>
          </a:xfrm>
          <a:prstGeom prst="rect">
            <a:avLst/>
          </a:prstGeom>
        </p:spPr>
      </p:pic>
      <p:sp>
        <p:nvSpPr>
          <p:cNvPr id="5" name="Rectángulo 4">
            <a:extLst>
              <a:ext uri="{FF2B5EF4-FFF2-40B4-BE49-F238E27FC236}">
                <a16:creationId xmlns:a16="http://schemas.microsoft.com/office/drawing/2014/main" id="{17D05640-DE58-EA63-40B0-43A173C6B8D1}"/>
              </a:ext>
            </a:extLst>
          </p:cNvPr>
          <p:cNvSpPr/>
          <p:nvPr userDrawn="1"/>
        </p:nvSpPr>
        <p:spPr>
          <a:xfrm>
            <a:off x="1" y="0"/>
            <a:ext cx="9152468" cy="5143500"/>
          </a:xfrm>
          <a:prstGeom prst="rect">
            <a:avLst/>
          </a:prstGeom>
          <a:solidFill>
            <a:schemeClr val="tx1">
              <a:alpha val="7974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sp>
        <p:nvSpPr>
          <p:cNvPr id="2" name="Título 32">
            <a:extLst>
              <a:ext uri="{FF2B5EF4-FFF2-40B4-BE49-F238E27FC236}">
                <a16:creationId xmlns:a16="http://schemas.microsoft.com/office/drawing/2014/main" id="{3A8A86A7-70C5-59D4-F4E9-482EA57733A4}"/>
              </a:ext>
            </a:extLst>
          </p:cNvPr>
          <p:cNvSpPr>
            <a:spLocks noGrp="1"/>
          </p:cNvSpPr>
          <p:nvPr>
            <p:ph type="title"/>
          </p:nvPr>
        </p:nvSpPr>
        <p:spPr>
          <a:xfrm>
            <a:off x="1026902" y="156184"/>
            <a:ext cx="2453277" cy="447293"/>
          </a:xfrm>
          <a:prstGeom prst="rect">
            <a:avLst/>
          </a:prstGeom>
        </p:spPr>
        <p:txBody>
          <a:bodyPr/>
          <a:lstStyle>
            <a:lvl1pPr>
              <a:defRPr sz="2400" b="1">
                <a:solidFill>
                  <a:schemeClr val="bg1"/>
                </a:solidFill>
                <a:latin typeface="+mn-lt"/>
              </a:defRPr>
            </a:lvl1pPr>
          </a:lstStyle>
          <a:p>
            <a:r>
              <a:rPr lang="es-ES" err="1"/>
              <a:t>Milestones</a:t>
            </a:r>
            <a:endParaRPr lang="es-ES"/>
          </a:p>
        </p:txBody>
      </p:sp>
      <p:pic>
        <p:nvPicPr>
          <p:cNvPr id="4" name="Imagen 3">
            <a:extLst>
              <a:ext uri="{FF2B5EF4-FFF2-40B4-BE49-F238E27FC236}">
                <a16:creationId xmlns:a16="http://schemas.microsoft.com/office/drawing/2014/main" id="{A09B02F7-2589-443C-B4E0-4AF28BD663BA}"/>
              </a:ext>
            </a:extLst>
          </p:cNvPr>
          <p:cNvPicPr>
            <a:picLocks noChangeAspect="1"/>
          </p:cNvPicPr>
          <p:nvPr userDrawn="1"/>
        </p:nvPicPr>
        <p:blipFill>
          <a:blip r:embed="rId3"/>
          <a:stretch>
            <a:fillRect/>
          </a:stretch>
        </p:blipFill>
        <p:spPr>
          <a:xfrm>
            <a:off x="1" y="194667"/>
            <a:ext cx="900113" cy="360959"/>
          </a:xfrm>
          <a:prstGeom prst="rect">
            <a:avLst/>
          </a:prstGeom>
        </p:spPr>
      </p:pic>
    </p:spTree>
    <p:extLst>
      <p:ext uri="{BB962C8B-B14F-4D97-AF65-F5344CB8AC3E}">
        <p14:creationId xmlns:p14="http://schemas.microsoft.com/office/powerpoint/2010/main" val="4239257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8_Diapositiva de título">
    <p:bg>
      <p:bgPr>
        <a:solidFill>
          <a:srgbClr val="003087"/>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9A61FC-9B65-9A44-865D-C860F67FB176}"/>
              </a:ext>
            </a:extLst>
          </p:cNvPr>
          <p:cNvPicPr>
            <a:picLocks noChangeAspect="1"/>
          </p:cNvPicPr>
          <p:nvPr userDrawn="1"/>
        </p:nvPicPr>
        <p:blipFill>
          <a:blip r:embed="rId2"/>
          <a:stretch>
            <a:fillRect/>
          </a:stretch>
        </p:blipFill>
        <p:spPr>
          <a:xfrm>
            <a:off x="3473452" y="2063752"/>
            <a:ext cx="2197100" cy="1016000"/>
          </a:xfrm>
          <a:prstGeom prst="rect">
            <a:avLst/>
          </a:prstGeom>
        </p:spPr>
      </p:pic>
    </p:spTree>
    <p:extLst>
      <p:ext uri="{BB962C8B-B14F-4D97-AF65-F5344CB8AC3E}">
        <p14:creationId xmlns:p14="http://schemas.microsoft.com/office/powerpoint/2010/main" val="1967859040"/>
      </p:ext>
    </p:extLst>
  </p:cSld>
  <p:clrMapOvr>
    <a:masterClrMapping/>
  </p:clrMapOvr>
  <p:extLst>
    <p:ext uri="{DCECCB84-F9BA-43D5-87BE-67443E8EF086}">
      <p15:sldGuideLst xmlns:p15="http://schemas.microsoft.com/office/powerpoint/2012/main">
        <p15:guide id="1" orient="horz" pos="1215" userDrawn="1">
          <p15:clr>
            <a:srgbClr val="FBAE40"/>
          </p15:clr>
        </p15:guide>
        <p15:guide id="2" pos="2160" userDrawn="1">
          <p15:clr>
            <a:srgbClr val="FBAE40"/>
          </p15:clr>
        </p15:guide>
        <p15:guide id="4" orient="horz" pos="8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Diapositiva de título">
    <p:bg>
      <p:bgPr>
        <a:solidFill>
          <a:srgbClr val="446CFF"/>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8FE98847-907C-F619-2CCB-888D220AA00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7033" r="7735"/>
          <a:stretch/>
        </p:blipFill>
        <p:spPr>
          <a:xfrm>
            <a:off x="2809011" y="1650776"/>
            <a:ext cx="3525978" cy="1001895"/>
          </a:xfrm>
          <a:prstGeom prst="rect">
            <a:avLst/>
          </a:prstGeom>
        </p:spPr>
      </p:pic>
      <p:pic>
        <p:nvPicPr>
          <p:cNvPr id="4" name="Imagen 3">
            <a:extLst>
              <a:ext uri="{FF2B5EF4-FFF2-40B4-BE49-F238E27FC236}">
                <a16:creationId xmlns:a16="http://schemas.microsoft.com/office/drawing/2014/main" id="{E5C67B11-A4CC-DAFC-FE0F-FE7F46D867C8}"/>
              </a:ext>
            </a:extLst>
          </p:cNvPr>
          <p:cNvPicPr>
            <a:picLocks noChangeAspect="1"/>
          </p:cNvPicPr>
          <p:nvPr userDrawn="1"/>
        </p:nvPicPr>
        <p:blipFill>
          <a:blip r:embed="rId3"/>
          <a:stretch>
            <a:fillRect/>
          </a:stretch>
        </p:blipFill>
        <p:spPr>
          <a:xfrm>
            <a:off x="4121944" y="4588643"/>
            <a:ext cx="900113" cy="360959"/>
          </a:xfrm>
          <a:prstGeom prst="rect">
            <a:avLst/>
          </a:prstGeom>
        </p:spPr>
      </p:pic>
    </p:spTree>
    <p:extLst>
      <p:ext uri="{BB962C8B-B14F-4D97-AF65-F5344CB8AC3E}">
        <p14:creationId xmlns:p14="http://schemas.microsoft.com/office/powerpoint/2010/main" val="2499017891"/>
      </p:ext>
    </p:extLst>
  </p:cSld>
  <p:clrMapOvr>
    <a:masterClrMapping/>
  </p:clrMapOvr>
  <p:extLst>
    <p:ext uri="{DCECCB84-F9BA-43D5-87BE-67443E8EF086}">
      <p15:sldGuideLst xmlns:p15="http://schemas.microsoft.com/office/powerpoint/2012/main">
        <p15:guide id="1" orient="horz" pos="1215" userDrawn="1">
          <p15:clr>
            <a:srgbClr val="FBAE40"/>
          </p15:clr>
        </p15:guide>
        <p15:guide id="2" pos="2160" userDrawn="1">
          <p15:clr>
            <a:srgbClr val="FBAE40"/>
          </p15:clr>
        </p15:guide>
        <p15:guide id="4" orient="horz" pos="8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ver Blue">
    <p:bg>
      <p:bgPr>
        <a:solidFill>
          <a:schemeClr val="bg1"/>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B9BCC485-7770-65BA-D907-75385AA7B42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572000" y="1066799"/>
            <a:ext cx="4443594" cy="4373061"/>
          </a:xfrm>
          <a:prstGeom prst="rect">
            <a:avLst/>
          </a:prstGeom>
        </p:spPr>
      </p:pic>
      <p:sp>
        <p:nvSpPr>
          <p:cNvPr id="4" name="Rectángulo 3">
            <a:extLst>
              <a:ext uri="{FF2B5EF4-FFF2-40B4-BE49-F238E27FC236}">
                <a16:creationId xmlns:a16="http://schemas.microsoft.com/office/drawing/2014/main" id="{4F1EE720-C162-C633-23C6-646D7DFEB5BE}"/>
              </a:ext>
            </a:extLst>
          </p:cNvPr>
          <p:cNvSpPr/>
          <p:nvPr userDrawn="1"/>
        </p:nvSpPr>
        <p:spPr>
          <a:xfrm>
            <a:off x="0" y="1"/>
            <a:ext cx="9144000" cy="787232"/>
          </a:xfrm>
          <a:prstGeom prst="rect">
            <a:avLst/>
          </a:prstGeom>
          <a:solidFill>
            <a:srgbClr val="446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6" name="Imagen 5">
            <a:extLst>
              <a:ext uri="{FF2B5EF4-FFF2-40B4-BE49-F238E27FC236}">
                <a16:creationId xmlns:a16="http://schemas.microsoft.com/office/drawing/2014/main" id="{3718740D-31EB-7401-C897-8DEFCF58DF2D}"/>
              </a:ext>
            </a:extLst>
          </p:cNvPr>
          <p:cNvPicPr>
            <a:picLocks noChangeAspect="1"/>
          </p:cNvPicPr>
          <p:nvPr userDrawn="1"/>
        </p:nvPicPr>
        <p:blipFill>
          <a:blip r:embed="rId3"/>
          <a:stretch>
            <a:fillRect/>
          </a:stretch>
        </p:blipFill>
        <p:spPr>
          <a:xfrm>
            <a:off x="1" y="194667"/>
            <a:ext cx="900113" cy="360959"/>
          </a:xfrm>
          <a:prstGeom prst="rect">
            <a:avLst/>
          </a:prstGeom>
        </p:spPr>
      </p:pic>
      <p:pic>
        <p:nvPicPr>
          <p:cNvPr id="7" name="Gráfico 6">
            <a:extLst>
              <a:ext uri="{FF2B5EF4-FFF2-40B4-BE49-F238E27FC236}">
                <a16:creationId xmlns:a16="http://schemas.microsoft.com/office/drawing/2014/main" id="{4D19D7AC-4E70-E470-16CD-C0EC100D7E55}"/>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7033" r="7735"/>
          <a:stretch/>
        </p:blipFill>
        <p:spPr>
          <a:xfrm>
            <a:off x="7508092" y="200723"/>
            <a:ext cx="1502685" cy="426983"/>
          </a:xfrm>
          <a:prstGeom prst="rect">
            <a:avLst/>
          </a:prstGeom>
        </p:spPr>
      </p:pic>
    </p:spTree>
    <p:extLst>
      <p:ext uri="{BB962C8B-B14F-4D97-AF65-F5344CB8AC3E}">
        <p14:creationId xmlns:p14="http://schemas.microsoft.com/office/powerpoint/2010/main" val="214683096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ver Blue">
    <p:bg>
      <p:bgPr>
        <a:solidFill>
          <a:schemeClr val="bg1"/>
        </a:solid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F1EE720-C162-C633-23C6-646D7DFEB5BE}"/>
              </a:ext>
            </a:extLst>
          </p:cNvPr>
          <p:cNvSpPr/>
          <p:nvPr userDrawn="1"/>
        </p:nvSpPr>
        <p:spPr>
          <a:xfrm>
            <a:off x="0" y="1"/>
            <a:ext cx="9144000" cy="787232"/>
          </a:xfrm>
          <a:prstGeom prst="rect">
            <a:avLst/>
          </a:prstGeom>
          <a:solidFill>
            <a:srgbClr val="446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6" name="Imagen 5">
            <a:extLst>
              <a:ext uri="{FF2B5EF4-FFF2-40B4-BE49-F238E27FC236}">
                <a16:creationId xmlns:a16="http://schemas.microsoft.com/office/drawing/2014/main" id="{3718740D-31EB-7401-C897-8DEFCF58DF2D}"/>
              </a:ext>
            </a:extLst>
          </p:cNvPr>
          <p:cNvPicPr>
            <a:picLocks noChangeAspect="1"/>
          </p:cNvPicPr>
          <p:nvPr userDrawn="1"/>
        </p:nvPicPr>
        <p:blipFill>
          <a:blip r:embed="rId2"/>
          <a:stretch>
            <a:fillRect/>
          </a:stretch>
        </p:blipFill>
        <p:spPr>
          <a:xfrm>
            <a:off x="1" y="194667"/>
            <a:ext cx="900113" cy="360959"/>
          </a:xfrm>
          <a:prstGeom prst="rect">
            <a:avLst/>
          </a:prstGeom>
        </p:spPr>
      </p:pic>
      <p:pic>
        <p:nvPicPr>
          <p:cNvPr id="7" name="Gráfico 6">
            <a:extLst>
              <a:ext uri="{FF2B5EF4-FFF2-40B4-BE49-F238E27FC236}">
                <a16:creationId xmlns:a16="http://schemas.microsoft.com/office/drawing/2014/main" id="{4D19D7AC-4E70-E470-16CD-C0EC100D7E55}"/>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7033" r="7735"/>
          <a:stretch/>
        </p:blipFill>
        <p:spPr>
          <a:xfrm>
            <a:off x="7508092" y="200723"/>
            <a:ext cx="1502685" cy="426983"/>
          </a:xfrm>
          <a:prstGeom prst="rect">
            <a:avLst/>
          </a:prstGeom>
        </p:spPr>
      </p:pic>
    </p:spTree>
    <p:extLst>
      <p:ext uri="{BB962C8B-B14F-4D97-AF65-F5344CB8AC3E}">
        <p14:creationId xmlns:p14="http://schemas.microsoft.com/office/powerpoint/2010/main" val="286118998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over Half-Photo">
    <p:spTree>
      <p:nvGrpSpPr>
        <p:cNvPr id="1" name=""/>
        <p:cNvGrpSpPr/>
        <p:nvPr/>
      </p:nvGrpSpPr>
      <p:grpSpPr>
        <a:xfrm>
          <a:off x="0" y="0"/>
          <a:ext cx="0" cy="0"/>
          <a:chOff x="0" y="0"/>
          <a:chExt cx="0" cy="0"/>
        </a:xfrm>
      </p:grpSpPr>
      <p:sp>
        <p:nvSpPr>
          <p:cNvPr id="59" name="Rectángulo 58">
            <a:extLst>
              <a:ext uri="{FF2B5EF4-FFF2-40B4-BE49-F238E27FC236}">
                <a16:creationId xmlns:a16="http://schemas.microsoft.com/office/drawing/2014/main" id="{42324206-F390-AF46-93ED-C0F5E97E3A24}"/>
              </a:ext>
            </a:extLst>
          </p:cNvPr>
          <p:cNvSpPr/>
          <p:nvPr userDrawn="1"/>
        </p:nvSpPr>
        <p:spPr>
          <a:xfrm>
            <a:off x="0" y="0"/>
            <a:ext cx="5357813" cy="5143500"/>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Marcador de posición de imagen 2">
            <a:extLst>
              <a:ext uri="{FF2B5EF4-FFF2-40B4-BE49-F238E27FC236}">
                <a16:creationId xmlns:a16="http://schemas.microsoft.com/office/drawing/2014/main" id="{1F4B45E2-2C18-8A4F-BD70-4B1A98CB3904}"/>
              </a:ext>
            </a:extLst>
          </p:cNvPr>
          <p:cNvSpPr>
            <a:spLocks noGrp="1"/>
          </p:cNvSpPr>
          <p:nvPr>
            <p:ph type="pic" sz="quarter" idx="11"/>
          </p:nvPr>
        </p:nvSpPr>
        <p:spPr>
          <a:xfrm>
            <a:off x="5357813" y="0"/>
            <a:ext cx="3786187" cy="5143500"/>
          </a:xfrm>
          <a:prstGeom prst="rect">
            <a:avLst/>
          </a:prstGeom>
          <a:solidFill>
            <a:schemeClr val="bg1">
              <a:lumMod val="95000"/>
            </a:schemeClr>
          </a:solidFill>
        </p:spPr>
        <p:txBody>
          <a:bodyPr/>
          <a:lstStyle/>
          <a:p>
            <a:endParaRPr lang="nl-NL"/>
          </a:p>
        </p:txBody>
      </p:sp>
      <p:sp>
        <p:nvSpPr>
          <p:cNvPr id="60" name="Título 1">
            <a:extLst>
              <a:ext uri="{FF2B5EF4-FFF2-40B4-BE49-F238E27FC236}">
                <a16:creationId xmlns:a16="http://schemas.microsoft.com/office/drawing/2014/main" id="{47137722-6BAC-9642-8F91-01830B9EF0BC}"/>
              </a:ext>
            </a:extLst>
          </p:cNvPr>
          <p:cNvSpPr>
            <a:spLocks noGrp="1"/>
          </p:cNvSpPr>
          <p:nvPr>
            <p:ph type="title"/>
          </p:nvPr>
        </p:nvSpPr>
        <p:spPr>
          <a:xfrm>
            <a:off x="927160" y="574910"/>
            <a:ext cx="3536982" cy="993775"/>
          </a:xfrm>
          <a:prstGeom prst="rect">
            <a:avLst/>
          </a:prstGeom>
        </p:spPr>
        <p:txBody>
          <a:bodyPr/>
          <a:lstStyle>
            <a:lvl1pPr>
              <a:defRPr sz="2500" b="1">
                <a:solidFill>
                  <a:schemeClr val="bg1"/>
                </a:solidFill>
                <a:latin typeface="+mn-lt"/>
              </a:defRPr>
            </a:lvl1pPr>
          </a:lstStyle>
          <a:p>
            <a:endParaRPr lang="en-GB" dirty="0"/>
          </a:p>
        </p:txBody>
      </p:sp>
      <p:pic>
        <p:nvPicPr>
          <p:cNvPr id="32" name="Imagen 31">
            <a:extLst>
              <a:ext uri="{FF2B5EF4-FFF2-40B4-BE49-F238E27FC236}">
                <a16:creationId xmlns:a16="http://schemas.microsoft.com/office/drawing/2014/main" id="{E2B3D03A-19D7-3B49-8839-664A1B8AA5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Tree>
    <p:extLst>
      <p:ext uri="{BB962C8B-B14F-4D97-AF65-F5344CB8AC3E}">
        <p14:creationId xmlns:p14="http://schemas.microsoft.com/office/powerpoint/2010/main" val="2710905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_Cover Half-Photo">
    <p:spTree>
      <p:nvGrpSpPr>
        <p:cNvPr id="1" name=""/>
        <p:cNvGrpSpPr/>
        <p:nvPr/>
      </p:nvGrpSpPr>
      <p:grpSpPr>
        <a:xfrm>
          <a:off x="0" y="0"/>
          <a:ext cx="0" cy="0"/>
          <a:chOff x="0" y="0"/>
          <a:chExt cx="0" cy="0"/>
        </a:xfrm>
      </p:grpSpPr>
      <p:sp>
        <p:nvSpPr>
          <p:cNvPr id="18" name="Marcador de texto 6">
            <a:extLst>
              <a:ext uri="{FF2B5EF4-FFF2-40B4-BE49-F238E27FC236}">
                <a16:creationId xmlns:a16="http://schemas.microsoft.com/office/drawing/2014/main" id="{4764620F-9379-824C-8940-05A853DE5DE6}"/>
              </a:ext>
            </a:extLst>
          </p:cNvPr>
          <p:cNvSpPr>
            <a:spLocks noGrp="1"/>
          </p:cNvSpPr>
          <p:nvPr>
            <p:ph type="body" sz="quarter" idx="10"/>
          </p:nvPr>
        </p:nvSpPr>
        <p:spPr>
          <a:xfrm>
            <a:off x="5061471" y="919835"/>
            <a:ext cx="3483675" cy="3603600"/>
          </a:xfrm>
          <a:prstGeom prst="rect">
            <a:avLst/>
          </a:prstGeom>
        </p:spPr>
        <p:txBody>
          <a:bodyPr/>
          <a:lstStyle/>
          <a:p>
            <a:pPr marL="342900" indent="-342900">
              <a:lnSpc>
                <a:spcPct val="250000"/>
              </a:lnSpc>
              <a:buFont typeface="+mj-lt"/>
              <a:buAutoNum type="arabicPeriod"/>
            </a:pPr>
            <a:r>
              <a:rPr lang="en-GB" b="1" dirty="0"/>
              <a:t>Activity</a:t>
            </a:r>
          </a:p>
          <a:p>
            <a:pPr marL="342900" indent="-342900">
              <a:lnSpc>
                <a:spcPct val="250000"/>
              </a:lnSpc>
              <a:buFont typeface="+mj-lt"/>
              <a:buAutoNum type="arabicPeriod"/>
            </a:pPr>
            <a:r>
              <a:rPr lang="en-GB" b="1" dirty="0"/>
              <a:t>Activity</a:t>
            </a:r>
          </a:p>
          <a:p>
            <a:pPr marL="342900" indent="-342900">
              <a:lnSpc>
                <a:spcPct val="250000"/>
              </a:lnSpc>
              <a:buFont typeface="+mj-lt"/>
              <a:buAutoNum type="arabicPeriod"/>
            </a:pPr>
            <a:r>
              <a:rPr lang="en-GB" b="1" dirty="0"/>
              <a:t>Activity</a:t>
            </a:r>
          </a:p>
          <a:p>
            <a:pPr marL="342900" indent="-342900">
              <a:lnSpc>
                <a:spcPct val="250000"/>
              </a:lnSpc>
              <a:buFont typeface="+mj-lt"/>
              <a:buAutoNum type="arabicPeriod"/>
            </a:pPr>
            <a:r>
              <a:rPr lang="en-GB" b="1" dirty="0"/>
              <a:t>Activity</a:t>
            </a:r>
          </a:p>
          <a:p>
            <a:pPr marL="342900" indent="-342900">
              <a:lnSpc>
                <a:spcPct val="250000"/>
              </a:lnSpc>
              <a:buFont typeface="+mj-lt"/>
              <a:buAutoNum type="arabicPeriod"/>
            </a:pPr>
            <a:r>
              <a:rPr lang="en-GB" b="1" dirty="0"/>
              <a:t>Activity</a:t>
            </a:r>
          </a:p>
        </p:txBody>
      </p:sp>
      <p:sp>
        <p:nvSpPr>
          <p:cNvPr id="20" name="Marcador de posición de imagen 7">
            <a:extLst>
              <a:ext uri="{FF2B5EF4-FFF2-40B4-BE49-F238E27FC236}">
                <a16:creationId xmlns:a16="http://schemas.microsoft.com/office/drawing/2014/main" id="{1D90E872-ABC9-D741-9F63-CDD127A9A0B3}"/>
              </a:ext>
            </a:extLst>
          </p:cNvPr>
          <p:cNvSpPr>
            <a:spLocks noGrp="1"/>
          </p:cNvSpPr>
          <p:nvPr>
            <p:ph type="pic" sz="quarter" idx="15"/>
          </p:nvPr>
        </p:nvSpPr>
        <p:spPr>
          <a:xfrm>
            <a:off x="0" y="555625"/>
            <a:ext cx="4572000" cy="4587876"/>
          </a:xfrm>
          <a:prstGeom prst="rect">
            <a:avLst/>
          </a:prstGeom>
          <a:solidFill>
            <a:schemeClr val="bg1">
              <a:lumMod val="95000"/>
            </a:schemeClr>
          </a:solidFill>
        </p:spPr>
      </p:sp>
    </p:spTree>
    <p:extLst>
      <p:ext uri="{BB962C8B-B14F-4D97-AF65-F5344CB8AC3E}">
        <p14:creationId xmlns:p14="http://schemas.microsoft.com/office/powerpoint/2010/main" val="3302559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over Half-Photo">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26E1EE7C-D51C-654C-8ED0-DB338DF73935}"/>
              </a:ext>
            </a:extLst>
          </p:cNvPr>
          <p:cNvSpPr/>
          <p:nvPr userDrawn="1"/>
        </p:nvSpPr>
        <p:spPr>
          <a:xfrm>
            <a:off x="1768984" y="1331411"/>
            <a:ext cx="5483435" cy="457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7B56E79C-9C3A-1E4A-9658-8FBB056FCEAD}"/>
              </a:ext>
            </a:extLst>
          </p:cNvPr>
          <p:cNvSpPr>
            <a:spLocks noGrp="1"/>
          </p:cNvSpPr>
          <p:nvPr>
            <p:ph type="title" hasCustomPrompt="1"/>
          </p:nvPr>
        </p:nvSpPr>
        <p:spPr>
          <a:xfrm>
            <a:off x="910623" y="576645"/>
            <a:ext cx="8243887" cy="632054"/>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Indice</a:t>
            </a:r>
            <a:endParaRPr lang="en-GB" dirty="0"/>
          </a:p>
        </p:txBody>
      </p:sp>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1915585" y="1398085"/>
            <a:ext cx="5066539" cy="323852"/>
          </a:xfrm>
          <a:prstGeom prst="rect">
            <a:avLst/>
          </a:prstGeom>
        </p:spPr>
        <p:txBody>
          <a:bodyPr lIns="0" tIns="0" rIns="0" bIns="0" anchor="ctr"/>
          <a:lstStyle>
            <a:lvl1pPr marL="0" indent="0">
              <a:buNone/>
              <a:defRPr sz="1400"/>
            </a:lvl1pPr>
          </a:lstStyle>
          <a:p>
            <a:pPr lvl="0"/>
            <a:r>
              <a:rPr lang="es-ES" dirty="0" err="1"/>
              <a:t>Chapter</a:t>
            </a:r>
            <a:endParaRPr lang="en-GB" dirty="0"/>
          </a:p>
        </p:txBody>
      </p:sp>
      <p:sp>
        <p:nvSpPr>
          <p:cNvPr id="3" name="Rectángulo 2">
            <a:extLst>
              <a:ext uri="{FF2B5EF4-FFF2-40B4-BE49-F238E27FC236}">
                <a16:creationId xmlns:a16="http://schemas.microsoft.com/office/drawing/2014/main" id="{E19429E6-3400-C84B-9D0C-CB3165E8856F}"/>
              </a:ext>
            </a:extLst>
          </p:cNvPr>
          <p:cNvSpPr/>
          <p:nvPr userDrawn="1"/>
        </p:nvSpPr>
        <p:spPr>
          <a:xfrm>
            <a:off x="1331913" y="1331411"/>
            <a:ext cx="457201" cy="457201"/>
          </a:xfrm>
          <a:prstGeom prst="rect">
            <a:avLst/>
          </a:prstGeom>
          <a:solidFill>
            <a:srgbClr val="6CC2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 name="Marcador de texto 3">
            <a:extLst>
              <a:ext uri="{FF2B5EF4-FFF2-40B4-BE49-F238E27FC236}">
                <a16:creationId xmlns:a16="http://schemas.microsoft.com/office/drawing/2014/main" id="{13575791-0440-0143-AA4F-799B555EB47A}"/>
              </a:ext>
            </a:extLst>
          </p:cNvPr>
          <p:cNvSpPr>
            <a:spLocks noGrp="1"/>
          </p:cNvSpPr>
          <p:nvPr>
            <p:ph type="body" sz="quarter" idx="19" hasCustomPrompt="1"/>
          </p:nvPr>
        </p:nvSpPr>
        <p:spPr>
          <a:xfrm>
            <a:off x="1331913" y="1313218"/>
            <a:ext cx="457201" cy="496187"/>
          </a:xfrm>
          <a:prstGeom prst="rect">
            <a:avLst/>
          </a:prstGeom>
        </p:spPr>
        <p:txBody>
          <a:bodyPr lIns="0" tIns="0" rIns="0" bIns="0" anchor="ctr"/>
          <a:lstStyle>
            <a:lvl1pPr marL="0" indent="0" algn="ctr">
              <a:buNone/>
              <a:defRPr sz="1800" b="1">
                <a:solidFill>
                  <a:schemeClr val="bg1"/>
                </a:solidFill>
              </a:defRPr>
            </a:lvl1pPr>
          </a:lstStyle>
          <a:p>
            <a:pPr lvl="0"/>
            <a:r>
              <a:rPr lang="es-ES" dirty="0"/>
              <a:t>#</a:t>
            </a:r>
            <a:endParaRPr lang="en-GB" dirty="0"/>
          </a:p>
        </p:txBody>
      </p:sp>
      <p:sp>
        <p:nvSpPr>
          <p:cNvPr id="16" name="Rectángulo 15">
            <a:extLst>
              <a:ext uri="{FF2B5EF4-FFF2-40B4-BE49-F238E27FC236}">
                <a16:creationId xmlns:a16="http://schemas.microsoft.com/office/drawing/2014/main" id="{77363794-6678-8249-9172-E5F5761DE394}"/>
              </a:ext>
            </a:extLst>
          </p:cNvPr>
          <p:cNvSpPr/>
          <p:nvPr userDrawn="1"/>
        </p:nvSpPr>
        <p:spPr>
          <a:xfrm>
            <a:off x="1768984" y="1989502"/>
            <a:ext cx="5483435" cy="457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 name="Marcador de texto 3">
            <a:extLst>
              <a:ext uri="{FF2B5EF4-FFF2-40B4-BE49-F238E27FC236}">
                <a16:creationId xmlns:a16="http://schemas.microsoft.com/office/drawing/2014/main" id="{2316FE95-15E1-4D41-A2CE-1D84BAC44230}"/>
              </a:ext>
            </a:extLst>
          </p:cNvPr>
          <p:cNvSpPr>
            <a:spLocks noGrp="1"/>
          </p:cNvSpPr>
          <p:nvPr>
            <p:ph type="body" sz="quarter" idx="21" hasCustomPrompt="1"/>
          </p:nvPr>
        </p:nvSpPr>
        <p:spPr>
          <a:xfrm>
            <a:off x="1915585" y="2056176"/>
            <a:ext cx="5066539" cy="323852"/>
          </a:xfrm>
          <a:prstGeom prst="rect">
            <a:avLst/>
          </a:prstGeom>
        </p:spPr>
        <p:txBody>
          <a:bodyPr lIns="0" tIns="0" rIns="0" bIns="0" anchor="ctr"/>
          <a:lstStyle>
            <a:lvl1pPr marL="0" indent="0">
              <a:buNone/>
              <a:defRPr sz="1400"/>
            </a:lvl1pPr>
          </a:lstStyle>
          <a:p>
            <a:pPr lvl="0"/>
            <a:r>
              <a:rPr lang="es-ES" dirty="0" err="1"/>
              <a:t>Chapter</a:t>
            </a:r>
            <a:endParaRPr lang="en-GB" dirty="0"/>
          </a:p>
        </p:txBody>
      </p:sp>
      <p:sp>
        <p:nvSpPr>
          <p:cNvPr id="18" name="Rectángulo 17">
            <a:extLst>
              <a:ext uri="{FF2B5EF4-FFF2-40B4-BE49-F238E27FC236}">
                <a16:creationId xmlns:a16="http://schemas.microsoft.com/office/drawing/2014/main" id="{CB67C9CC-948E-D04B-90A9-760EC1FFECE1}"/>
              </a:ext>
            </a:extLst>
          </p:cNvPr>
          <p:cNvSpPr/>
          <p:nvPr userDrawn="1"/>
        </p:nvSpPr>
        <p:spPr>
          <a:xfrm>
            <a:off x="1331913" y="1989502"/>
            <a:ext cx="457201" cy="457201"/>
          </a:xfrm>
          <a:prstGeom prst="rect">
            <a:avLst/>
          </a:prstGeom>
          <a:solidFill>
            <a:srgbClr val="6CC2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0" name="Marcador de texto 3">
            <a:extLst>
              <a:ext uri="{FF2B5EF4-FFF2-40B4-BE49-F238E27FC236}">
                <a16:creationId xmlns:a16="http://schemas.microsoft.com/office/drawing/2014/main" id="{C6C3B6E6-9C3E-3D4A-BC15-4D67DCE13C36}"/>
              </a:ext>
            </a:extLst>
          </p:cNvPr>
          <p:cNvSpPr>
            <a:spLocks noGrp="1"/>
          </p:cNvSpPr>
          <p:nvPr>
            <p:ph type="body" sz="quarter" idx="22" hasCustomPrompt="1"/>
          </p:nvPr>
        </p:nvSpPr>
        <p:spPr>
          <a:xfrm>
            <a:off x="1331913" y="1971309"/>
            <a:ext cx="457201" cy="496187"/>
          </a:xfrm>
          <a:prstGeom prst="rect">
            <a:avLst/>
          </a:prstGeom>
        </p:spPr>
        <p:txBody>
          <a:bodyPr lIns="0" tIns="0" rIns="0" bIns="0" anchor="ctr"/>
          <a:lstStyle>
            <a:lvl1pPr marL="0" indent="0" algn="ctr">
              <a:buNone/>
              <a:defRPr sz="1800" b="1">
                <a:solidFill>
                  <a:schemeClr val="bg1"/>
                </a:solidFill>
              </a:defRPr>
            </a:lvl1pPr>
          </a:lstStyle>
          <a:p>
            <a:pPr lvl="0"/>
            <a:r>
              <a:rPr lang="es-ES" dirty="0"/>
              <a:t>#</a:t>
            </a:r>
            <a:endParaRPr lang="en-GB" dirty="0"/>
          </a:p>
        </p:txBody>
      </p:sp>
      <p:sp>
        <p:nvSpPr>
          <p:cNvPr id="21" name="Rectángulo 20">
            <a:extLst>
              <a:ext uri="{FF2B5EF4-FFF2-40B4-BE49-F238E27FC236}">
                <a16:creationId xmlns:a16="http://schemas.microsoft.com/office/drawing/2014/main" id="{F38A460D-CD37-0B46-BA1B-ECBE38489C0F}"/>
              </a:ext>
            </a:extLst>
          </p:cNvPr>
          <p:cNvSpPr/>
          <p:nvPr userDrawn="1"/>
        </p:nvSpPr>
        <p:spPr>
          <a:xfrm>
            <a:off x="1768984" y="2675302"/>
            <a:ext cx="5483435" cy="457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4" name="Marcador de texto 3">
            <a:extLst>
              <a:ext uri="{FF2B5EF4-FFF2-40B4-BE49-F238E27FC236}">
                <a16:creationId xmlns:a16="http://schemas.microsoft.com/office/drawing/2014/main" id="{1B8A88B5-CB6C-1447-A8F8-13DCC7E5AF28}"/>
              </a:ext>
            </a:extLst>
          </p:cNvPr>
          <p:cNvSpPr>
            <a:spLocks noGrp="1"/>
          </p:cNvSpPr>
          <p:nvPr>
            <p:ph type="body" sz="quarter" idx="23" hasCustomPrompt="1"/>
          </p:nvPr>
        </p:nvSpPr>
        <p:spPr>
          <a:xfrm>
            <a:off x="1915585" y="2741976"/>
            <a:ext cx="5066539" cy="323852"/>
          </a:xfrm>
          <a:prstGeom prst="rect">
            <a:avLst/>
          </a:prstGeom>
        </p:spPr>
        <p:txBody>
          <a:bodyPr lIns="0" tIns="0" rIns="0" bIns="0" anchor="ctr"/>
          <a:lstStyle>
            <a:lvl1pPr marL="0" indent="0">
              <a:buNone/>
              <a:defRPr sz="1400"/>
            </a:lvl1pPr>
          </a:lstStyle>
          <a:p>
            <a:pPr lvl="0"/>
            <a:r>
              <a:rPr lang="es-ES" dirty="0" err="1"/>
              <a:t>Chapter</a:t>
            </a:r>
            <a:endParaRPr lang="en-GB" dirty="0"/>
          </a:p>
        </p:txBody>
      </p:sp>
      <p:sp>
        <p:nvSpPr>
          <p:cNvPr id="25" name="Rectángulo 24">
            <a:extLst>
              <a:ext uri="{FF2B5EF4-FFF2-40B4-BE49-F238E27FC236}">
                <a16:creationId xmlns:a16="http://schemas.microsoft.com/office/drawing/2014/main" id="{F39F4B08-F2D8-064A-8B02-4FDE33AD7759}"/>
              </a:ext>
            </a:extLst>
          </p:cNvPr>
          <p:cNvSpPr/>
          <p:nvPr userDrawn="1"/>
        </p:nvSpPr>
        <p:spPr>
          <a:xfrm>
            <a:off x="1331913" y="2675302"/>
            <a:ext cx="457201" cy="457201"/>
          </a:xfrm>
          <a:prstGeom prst="rect">
            <a:avLst/>
          </a:prstGeom>
          <a:solidFill>
            <a:srgbClr val="6CC2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8" name="Marcador de texto 3">
            <a:extLst>
              <a:ext uri="{FF2B5EF4-FFF2-40B4-BE49-F238E27FC236}">
                <a16:creationId xmlns:a16="http://schemas.microsoft.com/office/drawing/2014/main" id="{0C7D4F60-4F04-E24F-955E-027D8FDA1D1E}"/>
              </a:ext>
            </a:extLst>
          </p:cNvPr>
          <p:cNvSpPr>
            <a:spLocks noGrp="1"/>
          </p:cNvSpPr>
          <p:nvPr>
            <p:ph type="body" sz="quarter" idx="24" hasCustomPrompt="1"/>
          </p:nvPr>
        </p:nvSpPr>
        <p:spPr>
          <a:xfrm>
            <a:off x="1331913" y="2657109"/>
            <a:ext cx="457201" cy="496187"/>
          </a:xfrm>
          <a:prstGeom prst="rect">
            <a:avLst/>
          </a:prstGeom>
        </p:spPr>
        <p:txBody>
          <a:bodyPr lIns="0" tIns="0" rIns="0" bIns="0" anchor="ctr"/>
          <a:lstStyle>
            <a:lvl1pPr marL="0" indent="0" algn="ctr">
              <a:buNone/>
              <a:defRPr sz="1800" b="1">
                <a:solidFill>
                  <a:schemeClr val="bg1"/>
                </a:solidFill>
              </a:defRPr>
            </a:lvl1pPr>
          </a:lstStyle>
          <a:p>
            <a:pPr lvl="0"/>
            <a:r>
              <a:rPr lang="es-ES" dirty="0"/>
              <a:t>#</a:t>
            </a:r>
            <a:endParaRPr lang="en-GB" dirty="0"/>
          </a:p>
        </p:txBody>
      </p:sp>
      <p:sp>
        <p:nvSpPr>
          <p:cNvPr id="29" name="Rectángulo 28">
            <a:extLst>
              <a:ext uri="{FF2B5EF4-FFF2-40B4-BE49-F238E27FC236}">
                <a16:creationId xmlns:a16="http://schemas.microsoft.com/office/drawing/2014/main" id="{9D1950F0-7562-7E49-A34E-E18FBD11AC76}"/>
              </a:ext>
            </a:extLst>
          </p:cNvPr>
          <p:cNvSpPr/>
          <p:nvPr userDrawn="1"/>
        </p:nvSpPr>
        <p:spPr>
          <a:xfrm>
            <a:off x="1768984" y="3354174"/>
            <a:ext cx="5483435" cy="457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0" name="Marcador de texto 3">
            <a:extLst>
              <a:ext uri="{FF2B5EF4-FFF2-40B4-BE49-F238E27FC236}">
                <a16:creationId xmlns:a16="http://schemas.microsoft.com/office/drawing/2014/main" id="{F55ABC78-1AF8-DB47-A644-57EE51C41C05}"/>
              </a:ext>
            </a:extLst>
          </p:cNvPr>
          <p:cNvSpPr>
            <a:spLocks noGrp="1"/>
          </p:cNvSpPr>
          <p:nvPr>
            <p:ph type="body" sz="quarter" idx="25" hasCustomPrompt="1"/>
          </p:nvPr>
        </p:nvSpPr>
        <p:spPr>
          <a:xfrm>
            <a:off x="1915585" y="3420848"/>
            <a:ext cx="5066539" cy="323852"/>
          </a:xfrm>
          <a:prstGeom prst="rect">
            <a:avLst/>
          </a:prstGeom>
        </p:spPr>
        <p:txBody>
          <a:bodyPr lIns="0" tIns="0" rIns="0" bIns="0" anchor="ctr"/>
          <a:lstStyle>
            <a:lvl1pPr marL="0" indent="0">
              <a:buNone/>
              <a:defRPr sz="1400"/>
            </a:lvl1pPr>
          </a:lstStyle>
          <a:p>
            <a:pPr lvl="0"/>
            <a:r>
              <a:rPr lang="es-ES" dirty="0" err="1"/>
              <a:t>Chapter</a:t>
            </a:r>
            <a:endParaRPr lang="en-GB" dirty="0"/>
          </a:p>
        </p:txBody>
      </p:sp>
      <p:sp>
        <p:nvSpPr>
          <p:cNvPr id="31" name="Rectángulo 30">
            <a:extLst>
              <a:ext uri="{FF2B5EF4-FFF2-40B4-BE49-F238E27FC236}">
                <a16:creationId xmlns:a16="http://schemas.microsoft.com/office/drawing/2014/main" id="{63D2B860-8D4B-9848-8D9C-CDC1B90EFDBB}"/>
              </a:ext>
            </a:extLst>
          </p:cNvPr>
          <p:cNvSpPr/>
          <p:nvPr userDrawn="1"/>
        </p:nvSpPr>
        <p:spPr>
          <a:xfrm>
            <a:off x="1331913" y="3354174"/>
            <a:ext cx="457201" cy="457201"/>
          </a:xfrm>
          <a:prstGeom prst="rect">
            <a:avLst/>
          </a:prstGeom>
          <a:solidFill>
            <a:srgbClr val="6CC2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2" name="Marcador de texto 3">
            <a:extLst>
              <a:ext uri="{FF2B5EF4-FFF2-40B4-BE49-F238E27FC236}">
                <a16:creationId xmlns:a16="http://schemas.microsoft.com/office/drawing/2014/main" id="{DF2F61EE-ACF7-8E44-B63A-5832FC0898A6}"/>
              </a:ext>
            </a:extLst>
          </p:cNvPr>
          <p:cNvSpPr>
            <a:spLocks noGrp="1"/>
          </p:cNvSpPr>
          <p:nvPr>
            <p:ph type="body" sz="quarter" idx="26" hasCustomPrompt="1"/>
          </p:nvPr>
        </p:nvSpPr>
        <p:spPr>
          <a:xfrm>
            <a:off x="1331913" y="3335981"/>
            <a:ext cx="457201" cy="496187"/>
          </a:xfrm>
          <a:prstGeom prst="rect">
            <a:avLst/>
          </a:prstGeom>
        </p:spPr>
        <p:txBody>
          <a:bodyPr lIns="0" tIns="0" rIns="0" bIns="0" anchor="ctr"/>
          <a:lstStyle>
            <a:lvl1pPr marL="0" indent="0" algn="ctr">
              <a:buNone/>
              <a:defRPr sz="1800" b="1">
                <a:solidFill>
                  <a:schemeClr val="bg1"/>
                </a:solidFill>
              </a:defRPr>
            </a:lvl1pPr>
          </a:lstStyle>
          <a:p>
            <a:pPr lvl="0"/>
            <a:r>
              <a:rPr lang="es-ES" dirty="0"/>
              <a:t>#</a:t>
            </a:r>
            <a:endParaRPr lang="en-GB" dirty="0"/>
          </a:p>
        </p:txBody>
      </p:sp>
    </p:spTree>
    <p:extLst>
      <p:ext uri="{BB962C8B-B14F-4D97-AF65-F5344CB8AC3E}">
        <p14:creationId xmlns:p14="http://schemas.microsoft.com/office/powerpoint/2010/main" val="101676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Diapositiva de título">
    <p:bg>
      <p:bgPr>
        <a:solidFill>
          <a:srgbClr val="446CFF"/>
        </a:solid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7926AB82-902D-283D-9279-5B51C1BB4136}"/>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7033" r="7735"/>
          <a:stretch/>
        </p:blipFill>
        <p:spPr>
          <a:xfrm>
            <a:off x="1155735" y="1743076"/>
            <a:ext cx="6832530" cy="1941443"/>
          </a:xfrm>
          <a:prstGeom prst="rect">
            <a:avLst/>
          </a:prstGeom>
        </p:spPr>
      </p:pic>
      <p:pic>
        <p:nvPicPr>
          <p:cNvPr id="5" name="Imagen 4">
            <a:extLst>
              <a:ext uri="{FF2B5EF4-FFF2-40B4-BE49-F238E27FC236}">
                <a16:creationId xmlns:a16="http://schemas.microsoft.com/office/drawing/2014/main" id="{7A1D2F41-3B1E-753E-E435-D5D51C050FC0}"/>
              </a:ext>
            </a:extLst>
          </p:cNvPr>
          <p:cNvPicPr>
            <a:picLocks noChangeAspect="1"/>
          </p:cNvPicPr>
          <p:nvPr userDrawn="1"/>
        </p:nvPicPr>
        <p:blipFill>
          <a:blip r:embed="rId3"/>
          <a:stretch>
            <a:fillRect/>
          </a:stretch>
        </p:blipFill>
        <p:spPr>
          <a:xfrm>
            <a:off x="1" y="194667"/>
            <a:ext cx="900113" cy="360959"/>
          </a:xfrm>
          <a:prstGeom prst="rect">
            <a:avLst/>
          </a:prstGeom>
        </p:spPr>
      </p:pic>
    </p:spTree>
    <p:extLst>
      <p:ext uri="{BB962C8B-B14F-4D97-AF65-F5344CB8AC3E}">
        <p14:creationId xmlns:p14="http://schemas.microsoft.com/office/powerpoint/2010/main" val="3907185362"/>
      </p:ext>
    </p:extLst>
  </p:cSld>
  <p:clrMapOvr>
    <a:masterClrMapping/>
  </p:clrMapOvr>
  <p:extLst>
    <p:ext uri="{DCECCB84-F9BA-43D5-87BE-67443E8EF086}">
      <p15:sldGuideLst xmlns:p15="http://schemas.microsoft.com/office/powerpoint/2012/main">
        <p15:guide id="1" orient="horz" pos="1215" userDrawn="1">
          <p15:clr>
            <a:srgbClr val="FBAE40"/>
          </p15:clr>
        </p15:guide>
        <p15:guide id="2" pos="2160" userDrawn="1">
          <p15:clr>
            <a:srgbClr val="FBAE40"/>
          </p15:clr>
        </p15:guide>
        <p15:guide id="4" orient="horz" pos="82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ver Half-Phot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910623" y="1294776"/>
            <a:ext cx="7583681" cy="356703"/>
          </a:xfrm>
          <a:prstGeom prst="rect">
            <a:avLst/>
          </a:prstGeom>
        </p:spPr>
        <p:txBody>
          <a:bodyPr lIns="90000" tIns="46800" rIns="0" bIns="0"/>
          <a:lstStyle>
            <a:lvl1pPr marL="0" indent="0">
              <a:buNone/>
              <a:defRPr sz="1400" b="1"/>
            </a:lvl1pPr>
          </a:lstStyle>
          <a:p>
            <a:pPr lvl="0"/>
            <a:r>
              <a:rPr lang="es-ES" dirty="0"/>
              <a:t>Text</a:t>
            </a:r>
            <a:endParaRPr lang="en-GB" dirty="0"/>
          </a:p>
        </p:txBody>
      </p:sp>
      <p:sp>
        <p:nvSpPr>
          <p:cNvPr id="6" name="Marcador de texto 3">
            <a:extLst>
              <a:ext uri="{FF2B5EF4-FFF2-40B4-BE49-F238E27FC236}">
                <a16:creationId xmlns:a16="http://schemas.microsoft.com/office/drawing/2014/main" id="{9D7C9EE1-4BA4-624F-B81A-FB38946E4233}"/>
              </a:ext>
            </a:extLst>
          </p:cNvPr>
          <p:cNvSpPr>
            <a:spLocks noGrp="1"/>
          </p:cNvSpPr>
          <p:nvPr>
            <p:ph type="body" sz="quarter" idx="11" hasCustomPrompt="1"/>
          </p:nvPr>
        </p:nvSpPr>
        <p:spPr>
          <a:xfrm>
            <a:off x="910623" y="1728728"/>
            <a:ext cx="7583681" cy="2505948"/>
          </a:xfrm>
          <a:prstGeom prst="rect">
            <a:avLst/>
          </a:prstGeom>
        </p:spPr>
        <p:txBody>
          <a:bodyPr lIns="90000" tIns="46800" rIns="0" bIns="0"/>
          <a:lstStyle>
            <a:lvl1pPr marL="0" indent="0">
              <a:buNone/>
              <a:defRPr sz="1200" b="0"/>
            </a:lvl1pPr>
          </a:lstStyle>
          <a:p>
            <a:pPr lvl="0"/>
            <a:r>
              <a:rPr lang="es-ES" dirty="0"/>
              <a:t>Text</a:t>
            </a:r>
            <a:endParaRPr lang="en-GB" dirty="0"/>
          </a:p>
        </p:txBody>
      </p:sp>
      <p:sp>
        <p:nvSpPr>
          <p:cNvPr id="10" name="Título 1">
            <a:extLst>
              <a:ext uri="{FF2B5EF4-FFF2-40B4-BE49-F238E27FC236}">
                <a16:creationId xmlns:a16="http://schemas.microsoft.com/office/drawing/2014/main" id="{BC2EB6CC-0297-E445-B4EE-39B7801080F8}"/>
              </a:ext>
            </a:extLst>
          </p:cNvPr>
          <p:cNvSpPr>
            <a:spLocks noGrp="1"/>
          </p:cNvSpPr>
          <p:nvPr>
            <p:ph type="title" hasCustomPrompt="1"/>
          </p:nvPr>
        </p:nvSpPr>
        <p:spPr>
          <a:xfrm>
            <a:off x="916823" y="569859"/>
            <a:ext cx="8243887" cy="443569"/>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3347258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Cover Half-Phot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921133" y="1261204"/>
            <a:ext cx="1750096" cy="356703"/>
          </a:xfrm>
          <a:prstGeom prst="rect">
            <a:avLst/>
          </a:prstGeom>
        </p:spPr>
        <p:txBody>
          <a:bodyPr lIns="90000" tIns="46800" rIns="0" bIns="0"/>
          <a:lstStyle>
            <a:lvl1pPr marL="0" indent="0">
              <a:buNone/>
              <a:defRPr sz="1400" b="1"/>
            </a:lvl1pPr>
          </a:lstStyle>
          <a:p>
            <a:pPr lvl="0"/>
            <a:r>
              <a:rPr lang="es-ES" dirty="0"/>
              <a:t>Text</a:t>
            </a:r>
            <a:endParaRPr lang="en-GB" dirty="0"/>
          </a:p>
        </p:txBody>
      </p:sp>
      <p:sp>
        <p:nvSpPr>
          <p:cNvPr id="6" name="Marcador de texto 3">
            <a:extLst>
              <a:ext uri="{FF2B5EF4-FFF2-40B4-BE49-F238E27FC236}">
                <a16:creationId xmlns:a16="http://schemas.microsoft.com/office/drawing/2014/main" id="{9D7C9EE1-4BA4-624F-B81A-FB38946E4233}"/>
              </a:ext>
            </a:extLst>
          </p:cNvPr>
          <p:cNvSpPr>
            <a:spLocks noGrp="1"/>
          </p:cNvSpPr>
          <p:nvPr>
            <p:ph type="body" sz="quarter" idx="11" hasCustomPrompt="1"/>
          </p:nvPr>
        </p:nvSpPr>
        <p:spPr>
          <a:xfrm>
            <a:off x="921133" y="1695156"/>
            <a:ext cx="1750096" cy="2712446"/>
          </a:xfrm>
          <a:prstGeom prst="rect">
            <a:avLst/>
          </a:prstGeom>
        </p:spPr>
        <p:txBody>
          <a:bodyPr lIns="90000" tIns="46800" rIns="0" bIns="0"/>
          <a:lstStyle>
            <a:lvl1pPr marL="0" indent="0">
              <a:buNone/>
              <a:defRPr sz="1100" b="0"/>
            </a:lvl1pPr>
          </a:lstStyle>
          <a:p>
            <a:pPr lvl="0"/>
            <a:r>
              <a:rPr lang="es-ES" dirty="0"/>
              <a:t>Text</a:t>
            </a:r>
            <a:endParaRPr lang="en-GB" dirty="0"/>
          </a:p>
        </p:txBody>
      </p:sp>
      <p:sp>
        <p:nvSpPr>
          <p:cNvPr id="13" name="Marcador de texto 3">
            <a:extLst>
              <a:ext uri="{FF2B5EF4-FFF2-40B4-BE49-F238E27FC236}">
                <a16:creationId xmlns:a16="http://schemas.microsoft.com/office/drawing/2014/main" id="{A1DE9E6E-F533-EA48-9696-26787EEC078D}"/>
              </a:ext>
            </a:extLst>
          </p:cNvPr>
          <p:cNvSpPr>
            <a:spLocks noGrp="1"/>
          </p:cNvSpPr>
          <p:nvPr>
            <p:ph type="body" sz="quarter" idx="12" hasCustomPrompt="1"/>
          </p:nvPr>
        </p:nvSpPr>
        <p:spPr>
          <a:xfrm>
            <a:off x="2938065" y="1261204"/>
            <a:ext cx="1750096" cy="356703"/>
          </a:xfrm>
          <a:prstGeom prst="rect">
            <a:avLst/>
          </a:prstGeom>
        </p:spPr>
        <p:txBody>
          <a:bodyPr lIns="90000" tIns="46800" rIns="0" bIns="0"/>
          <a:lstStyle>
            <a:lvl1pPr marL="0" indent="0">
              <a:buNone/>
              <a:defRPr sz="1400" b="1"/>
            </a:lvl1pPr>
          </a:lstStyle>
          <a:p>
            <a:pPr lvl="0"/>
            <a:r>
              <a:rPr lang="es-ES" dirty="0"/>
              <a:t>Text</a:t>
            </a:r>
            <a:endParaRPr lang="en-GB" dirty="0"/>
          </a:p>
        </p:txBody>
      </p:sp>
      <p:sp>
        <p:nvSpPr>
          <p:cNvPr id="14" name="Marcador de texto 3">
            <a:extLst>
              <a:ext uri="{FF2B5EF4-FFF2-40B4-BE49-F238E27FC236}">
                <a16:creationId xmlns:a16="http://schemas.microsoft.com/office/drawing/2014/main" id="{A7E503E3-F96B-1648-84E4-EA16BC173EAD}"/>
              </a:ext>
            </a:extLst>
          </p:cNvPr>
          <p:cNvSpPr>
            <a:spLocks noGrp="1"/>
          </p:cNvSpPr>
          <p:nvPr>
            <p:ph type="body" sz="quarter" idx="13" hasCustomPrompt="1"/>
          </p:nvPr>
        </p:nvSpPr>
        <p:spPr>
          <a:xfrm>
            <a:off x="2938065" y="1695156"/>
            <a:ext cx="1750096" cy="2712446"/>
          </a:xfrm>
          <a:prstGeom prst="rect">
            <a:avLst/>
          </a:prstGeom>
        </p:spPr>
        <p:txBody>
          <a:bodyPr lIns="90000" tIns="46800" rIns="0" bIns="0"/>
          <a:lstStyle>
            <a:lvl1pPr marL="0" indent="0">
              <a:buNone/>
              <a:defRPr sz="1100" b="0"/>
            </a:lvl1pPr>
          </a:lstStyle>
          <a:p>
            <a:pPr lvl="0"/>
            <a:r>
              <a:rPr lang="es-ES" dirty="0"/>
              <a:t>Text</a:t>
            </a:r>
            <a:endParaRPr lang="en-GB" dirty="0"/>
          </a:p>
        </p:txBody>
      </p:sp>
      <p:sp>
        <p:nvSpPr>
          <p:cNvPr id="15" name="Marcador de texto 3">
            <a:extLst>
              <a:ext uri="{FF2B5EF4-FFF2-40B4-BE49-F238E27FC236}">
                <a16:creationId xmlns:a16="http://schemas.microsoft.com/office/drawing/2014/main" id="{AFB64852-E3F3-5241-B331-C7D9DBD27BA6}"/>
              </a:ext>
            </a:extLst>
          </p:cNvPr>
          <p:cNvSpPr>
            <a:spLocks noGrp="1"/>
          </p:cNvSpPr>
          <p:nvPr>
            <p:ph type="body" sz="quarter" idx="14" hasCustomPrompt="1"/>
          </p:nvPr>
        </p:nvSpPr>
        <p:spPr>
          <a:xfrm>
            <a:off x="4960594" y="1261204"/>
            <a:ext cx="1750096" cy="356703"/>
          </a:xfrm>
          <a:prstGeom prst="rect">
            <a:avLst/>
          </a:prstGeom>
        </p:spPr>
        <p:txBody>
          <a:bodyPr lIns="90000" tIns="46800" rIns="0" bIns="0"/>
          <a:lstStyle>
            <a:lvl1pPr marL="0" indent="0">
              <a:buNone/>
              <a:defRPr sz="1400" b="1"/>
            </a:lvl1pPr>
          </a:lstStyle>
          <a:p>
            <a:pPr lvl="0"/>
            <a:r>
              <a:rPr lang="es-ES" dirty="0"/>
              <a:t>Text</a:t>
            </a:r>
            <a:endParaRPr lang="en-GB" dirty="0"/>
          </a:p>
        </p:txBody>
      </p:sp>
      <p:sp>
        <p:nvSpPr>
          <p:cNvPr id="16" name="Marcador de texto 3">
            <a:extLst>
              <a:ext uri="{FF2B5EF4-FFF2-40B4-BE49-F238E27FC236}">
                <a16:creationId xmlns:a16="http://schemas.microsoft.com/office/drawing/2014/main" id="{6743DE03-AC1E-764C-9D92-FABDC863051C}"/>
              </a:ext>
            </a:extLst>
          </p:cNvPr>
          <p:cNvSpPr>
            <a:spLocks noGrp="1"/>
          </p:cNvSpPr>
          <p:nvPr>
            <p:ph type="body" sz="quarter" idx="15" hasCustomPrompt="1"/>
          </p:nvPr>
        </p:nvSpPr>
        <p:spPr>
          <a:xfrm>
            <a:off x="4960594" y="1695156"/>
            <a:ext cx="1750096" cy="2712446"/>
          </a:xfrm>
          <a:prstGeom prst="rect">
            <a:avLst/>
          </a:prstGeom>
        </p:spPr>
        <p:txBody>
          <a:bodyPr lIns="90000" tIns="46800" rIns="0" bIns="0"/>
          <a:lstStyle>
            <a:lvl1pPr marL="0" indent="0">
              <a:buNone/>
              <a:defRPr sz="1100" b="0"/>
            </a:lvl1pPr>
          </a:lstStyle>
          <a:p>
            <a:pPr lvl="0"/>
            <a:r>
              <a:rPr lang="es-ES" dirty="0"/>
              <a:t>Text</a:t>
            </a:r>
            <a:endParaRPr lang="en-GB" dirty="0"/>
          </a:p>
        </p:txBody>
      </p:sp>
      <p:sp>
        <p:nvSpPr>
          <p:cNvPr id="17" name="Marcador de texto 3">
            <a:extLst>
              <a:ext uri="{FF2B5EF4-FFF2-40B4-BE49-F238E27FC236}">
                <a16:creationId xmlns:a16="http://schemas.microsoft.com/office/drawing/2014/main" id="{BAAA773D-00EA-DF45-AC12-C8DBCE7E8E16}"/>
              </a:ext>
            </a:extLst>
          </p:cNvPr>
          <p:cNvSpPr>
            <a:spLocks noGrp="1"/>
          </p:cNvSpPr>
          <p:nvPr>
            <p:ph type="body" sz="quarter" idx="16" hasCustomPrompt="1"/>
          </p:nvPr>
        </p:nvSpPr>
        <p:spPr>
          <a:xfrm>
            <a:off x="6983123" y="1261204"/>
            <a:ext cx="1750096" cy="356703"/>
          </a:xfrm>
          <a:prstGeom prst="rect">
            <a:avLst/>
          </a:prstGeom>
        </p:spPr>
        <p:txBody>
          <a:bodyPr lIns="90000" tIns="46800" rIns="0" bIns="0"/>
          <a:lstStyle>
            <a:lvl1pPr marL="0" indent="0">
              <a:buNone/>
              <a:defRPr sz="1400" b="1"/>
            </a:lvl1pPr>
          </a:lstStyle>
          <a:p>
            <a:pPr lvl="0"/>
            <a:r>
              <a:rPr lang="es-ES" dirty="0"/>
              <a:t>Text</a:t>
            </a:r>
            <a:endParaRPr lang="en-GB" dirty="0"/>
          </a:p>
        </p:txBody>
      </p:sp>
      <p:sp>
        <p:nvSpPr>
          <p:cNvPr id="18" name="Marcador de texto 3">
            <a:extLst>
              <a:ext uri="{FF2B5EF4-FFF2-40B4-BE49-F238E27FC236}">
                <a16:creationId xmlns:a16="http://schemas.microsoft.com/office/drawing/2014/main" id="{2F168C71-0C19-C14E-AF29-06005A76E3E0}"/>
              </a:ext>
            </a:extLst>
          </p:cNvPr>
          <p:cNvSpPr>
            <a:spLocks noGrp="1"/>
          </p:cNvSpPr>
          <p:nvPr>
            <p:ph type="body" sz="quarter" idx="17" hasCustomPrompt="1"/>
          </p:nvPr>
        </p:nvSpPr>
        <p:spPr>
          <a:xfrm>
            <a:off x="6983123" y="1695156"/>
            <a:ext cx="1750096" cy="2712446"/>
          </a:xfrm>
          <a:prstGeom prst="rect">
            <a:avLst/>
          </a:prstGeom>
        </p:spPr>
        <p:txBody>
          <a:bodyPr lIns="90000" tIns="46800" rIns="0" bIns="0"/>
          <a:lstStyle>
            <a:lvl1pPr marL="0" indent="0">
              <a:buNone/>
              <a:defRPr sz="1100" b="0"/>
            </a:lvl1pPr>
          </a:lstStyle>
          <a:p>
            <a:pPr lvl="0"/>
            <a:r>
              <a:rPr lang="es-ES" dirty="0"/>
              <a:t>Text</a:t>
            </a:r>
            <a:endParaRPr lang="en-GB" dirty="0"/>
          </a:p>
        </p:txBody>
      </p:sp>
      <p:sp>
        <p:nvSpPr>
          <p:cNvPr id="12" name="Título 1">
            <a:extLst>
              <a:ext uri="{FF2B5EF4-FFF2-40B4-BE49-F238E27FC236}">
                <a16:creationId xmlns:a16="http://schemas.microsoft.com/office/drawing/2014/main" id="{C0BCB34A-F924-9C42-A1A9-D65D7CD3BB6E}"/>
              </a:ext>
            </a:extLst>
          </p:cNvPr>
          <p:cNvSpPr>
            <a:spLocks noGrp="1"/>
          </p:cNvSpPr>
          <p:nvPr>
            <p:ph type="title" hasCustomPrompt="1"/>
          </p:nvPr>
        </p:nvSpPr>
        <p:spPr>
          <a:xfrm>
            <a:off x="921133" y="571122"/>
            <a:ext cx="8243887" cy="452815"/>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1347156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Cover Half-Phot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910623" y="1272792"/>
            <a:ext cx="3524654" cy="3294062"/>
          </a:xfrm>
          <a:prstGeom prst="rect">
            <a:avLst/>
          </a:prstGeom>
        </p:spPr>
        <p:txBody>
          <a:bodyPr lIns="90000" tIns="46800" rIns="0" bIns="0"/>
          <a:lstStyle>
            <a:lvl1pPr marL="0" indent="0">
              <a:buNone/>
              <a:defRPr sz="1200"/>
            </a:lvl1pPr>
          </a:lstStyle>
          <a:p>
            <a:pPr lvl="0"/>
            <a:r>
              <a:rPr lang="es-ES" dirty="0"/>
              <a:t>Text</a:t>
            </a:r>
            <a:endParaRPr lang="en-GB" dirty="0"/>
          </a:p>
        </p:txBody>
      </p:sp>
      <p:sp>
        <p:nvSpPr>
          <p:cNvPr id="5" name="Marcador de posición de imagen 3">
            <a:extLst>
              <a:ext uri="{FF2B5EF4-FFF2-40B4-BE49-F238E27FC236}">
                <a16:creationId xmlns:a16="http://schemas.microsoft.com/office/drawing/2014/main" id="{5A2AB554-4A0B-FA4A-8B39-6E90D575A53F}"/>
              </a:ext>
            </a:extLst>
          </p:cNvPr>
          <p:cNvSpPr>
            <a:spLocks noGrp="1"/>
          </p:cNvSpPr>
          <p:nvPr>
            <p:ph type="pic" sz="quarter" idx="15"/>
          </p:nvPr>
        </p:nvSpPr>
        <p:spPr>
          <a:xfrm>
            <a:off x="4719234" y="0"/>
            <a:ext cx="4424766" cy="5143500"/>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0" name="Título 1">
            <a:extLst>
              <a:ext uri="{FF2B5EF4-FFF2-40B4-BE49-F238E27FC236}">
                <a16:creationId xmlns:a16="http://schemas.microsoft.com/office/drawing/2014/main" id="{B16878F0-04ED-084E-9D80-17B1DB976CCE}"/>
              </a:ext>
            </a:extLst>
          </p:cNvPr>
          <p:cNvSpPr>
            <a:spLocks noGrp="1"/>
          </p:cNvSpPr>
          <p:nvPr>
            <p:ph type="title" hasCustomPrompt="1"/>
          </p:nvPr>
        </p:nvSpPr>
        <p:spPr>
          <a:xfrm>
            <a:off x="910623" y="576646"/>
            <a:ext cx="7812087" cy="447292"/>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4117252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ver Half-Photo">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20160A21-2BB7-C346-B21B-AEA73E389ED1}"/>
              </a:ext>
            </a:extLst>
          </p:cNvPr>
          <p:cNvSpPr>
            <a:spLocks noGrp="1"/>
          </p:cNvSpPr>
          <p:nvPr>
            <p:ph type="title" hasCustomPrompt="1"/>
          </p:nvPr>
        </p:nvSpPr>
        <p:spPr>
          <a:xfrm>
            <a:off x="4796725" y="555625"/>
            <a:ext cx="3915475" cy="815884"/>
          </a:xfrm>
          <a:prstGeom prst="rect">
            <a:avLst/>
          </a:prstGeom>
        </p:spPr>
        <p:txBody>
          <a:bodyPr lIns="0" tIns="0" rIns="90000" bIns="46800"/>
          <a:lstStyle>
            <a:lvl1pPr>
              <a:defRPr sz="2500" b="1">
                <a:latin typeface="+mn-lt"/>
              </a:defRPr>
            </a:lvl1pPr>
          </a:lstStyle>
          <a:p>
            <a:r>
              <a:rPr lang="es-ES" dirty="0" err="1"/>
              <a:t>Title</a:t>
            </a:r>
            <a:endParaRPr lang="en-GB" dirty="0"/>
          </a:p>
        </p:txBody>
      </p:sp>
      <p:sp>
        <p:nvSpPr>
          <p:cNvPr id="12" name="Marcador de texto 3">
            <a:extLst>
              <a:ext uri="{FF2B5EF4-FFF2-40B4-BE49-F238E27FC236}">
                <a16:creationId xmlns:a16="http://schemas.microsoft.com/office/drawing/2014/main" id="{D437DE1F-F9CB-484C-8573-42696D4FDBE2}"/>
              </a:ext>
            </a:extLst>
          </p:cNvPr>
          <p:cNvSpPr>
            <a:spLocks noGrp="1"/>
          </p:cNvSpPr>
          <p:nvPr>
            <p:ph type="body" sz="quarter" idx="10" hasCustomPrompt="1"/>
          </p:nvPr>
        </p:nvSpPr>
        <p:spPr>
          <a:xfrm>
            <a:off x="4796725" y="1493682"/>
            <a:ext cx="3915475" cy="3030537"/>
          </a:xfrm>
          <a:prstGeom prst="rect">
            <a:avLst/>
          </a:prstGeom>
        </p:spPr>
        <p:txBody>
          <a:bodyPr lIns="0" tIns="0" rIns="90000" bIns="46800"/>
          <a:lstStyle>
            <a:lvl1pPr marL="0" indent="0">
              <a:buNone/>
              <a:defRPr sz="1600"/>
            </a:lvl1pPr>
          </a:lstStyle>
          <a:p>
            <a:pPr lvl="0"/>
            <a:r>
              <a:rPr lang="es-ES" dirty="0"/>
              <a:t>Text</a:t>
            </a:r>
            <a:endParaRPr lang="en-GB" dirty="0"/>
          </a:p>
        </p:txBody>
      </p:sp>
      <p:sp>
        <p:nvSpPr>
          <p:cNvPr id="13" name="Marcador de posición de imagen 3">
            <a:extLst>
              <a:ext uri="{FF2B5EF4-FFF2-40B4-BE49-F238E27FC236}">
                <a16:creationId xmlns:a16="http://schemas.microsoft.com/office/drawing/2014/main" id="{13B92D0C-0025-1C43-97C0-F703FE5E22DB}"/>
              </a:ext>
            </a:extLst>
          </p:cNvPr>
          <p:cNvSpPr>
            <a:spLocks noGrp="1"/>
          </p:cNvSpPr>
          <p:nvPr>
            <p:ph type="pic" sz="quarter" idx="15"/>
          </p:nvPr>
        </p:nvSpPr>
        <p:spPr>
          <a:xfrm>
            <a:off x="0" y="555625"/>
            <a:ext cx="4572000" cy="4587876"/>
          </a:xfrm>
          <a:prstGeom prst="rect">
            <a:avLst/>
          </a:prstGeom>
          <a:solidFill>
            <a:schemeClr val="bg1">
              <a:lumMod val="95000"/>
            </a:schemeClr>
          </a:solidFill>
        </p:spPr>
        <p:txBody>
          <a:bodyPr anchor="ctr"/>
          <a:lstStyle>
            <a:lvl1pPr marL="0" indent="0" algn="ctr">
              <a:buNone/>
              <a:defRPr/>
            </a:lvl1pPr>
          </a:lstStyle>
          <a:p>
            <a:endParaRPr lang="en-GB" dirty="0"/>
          </a:p>
        </p:txBody>
      </p:sp>
    </p:spTree>
    <p:extLst>
      <p:ext uri="{BB962C8B-B14F-4D97-AF65-F5344CB8AC3E}">
        <p14:creationId xmlns:p14="http://schemas.microsoft.com/office/powerpoint/2010/main" val="159226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over Half-Photo">
    <p:spTree>
      <p:nvGrpSpPr>
        <p:cNvPr id="1" name=""/>
        <p:cNvGrpSpPr/>
        <p:nvPr/>
      </p:nvGrpSpPr>
      <p:grpSpPr>
        <a:xfrm>
          <a:off x="0" y="0"/>
          <a:ext cx="0" cy="0"/>
          <a:chOff x="0" y="0"/>
          <a:chExt cx="0" cy="0"/>
        </a:xfrm>
      </p:grpSpPr>
      <p:sp>
        <p:nvSpPr>
          <p:cNvPr id="5" name="Marcador de posición de imagen 3">
            <a:extLst>
              <a:ext uri="{FF2B5EF4-FFF2-40B4-BE49-F238E27FC236}">
                <a16:creationId xmlns:a16="http://schemas.microsoft.com/office/drawing/2014/main" id="{5A2AB554-4A0B-FA4A-8B39-6E90D575A53F}"/>
              </a:ext>
            </a:extLst>
          </p:cNvPr>
          <p:cNvSpPr>
            <a:spLocks noGrp="1"/>
          </p:cNvSpPr>
          <p:nvPr>
            <p:ph type="pic" sz="quarter" idx="15"/>
          </p:nvPr>
        </p:nvSpPr>
        <p:spPr>
          <a:xfrm>
            <a:off x="900113" y="1315357"/>
            <a:ext cx="3795873" cy="1658696"/>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7" name="Marcador de texto 3">
            <a:extLst>
              <a:ext uri="{FF2B5EF4-FFF2-40B4-BE49-F238E27FC236}">
                <a16:creationId xmlns:a16="http://schemas.microsoft.com/office/drawing/2014/main" id="{7B5EA7F2-09A0-3A47-A15B-8174A5281E2A}"/>
              </a:ext>
            </a:extLst>
          </p:cNvPr>
          <p:cNvSpPr>
            <a:spLocks noGrp="1"/>
          </p:cNvSpPr>
          <p:nvPr>
            <p:ph type="body" sz="quarter" idx="10" hasCustomPrompt="1"/>
          </p:nvPr>
        </p:nvSpPr>
        <p:spPr>
          <a:xfrm>
            <a:off x="900113" y="3229530"/>
            <a:ext cx="3772625" cy="356703"/>
          </a:xfrm>
          <a:prstGeom prst="rect">
            <a:avLst/>
          </a:prstGeom>
        </p:spPr>
        <p:txBody>
          <a:bodyPr lIns="90000" tIns="46800" rIns="0" bIns="0"/>
          <a:lstStyle>
            <a:lvl1pPr marL="0" indent="0">
              <a:buNone/>
              <a:defRPr sz="1400" b="1"/>
            </a:lvl1pPr>
          </a:lstStyle>
          <a:p>
            <a:pPr lvl="0"/>
            <a:r>
              <a:rPr lang="es-ES" dirty="0"/>
              <a:t>Text</a:t>
            </a:r>
            <a:endParaRPr lang="en-GB" dirty="0"/>
          </a:p>
        </p:txBody>
      </p:sp>
      <p:sp>
        <p:nvSpPr>
          <p:cNvPr id="8" name="Marcador de texto 3">
            <a:extLst>
              <a:ext uri="{FF2B5EF4-FFF2-40B4-BE49-F238E27FC236}">
                <a16:creationId xmlns:a16="http://schemas.microsoft.com/office/drawing/2014/main" id="{1C8D830F-AE2C-3942-9CAB-E4733ABA00FE}"/>
              </a:ext>
            </a:extLst>
          </p:cNvPr>
          <p:cNvSpPr>
            <a:spLocks noGrp="1"/>
          </p:cNvSpPr>
          <p:nvPr>
            <p:ph type="body" sz="quarter" idx="11" hasCustomPrompt="1"/>
          </p:nvPr>
        </p:nvSpPr>
        <p:spPr>
          <a:xfrm>
            <a:off x="900113" y="3663482"/>
            <a:ext cx="3772625" cy="945639"/>
          </a:xfrm>
          <a:prstGeom prst="rect">
            <a:avLst/>
          </a:prstGeom>
        </p:spPr>
        <p:txBody>
          <a:bodyPr lIns="90000" tIns="46800" rIns="0" bIns="0"/>
          <a:lstStyle>
            <a:lvl1pPr marL="0" indent="0">
              <a:buNone/>
              <a:defRPr sz="1100" b="0"/>
            </a:lvl1pPr>
          </a:lstStyle>
          <a:p>
            <a:pPr lvl="0"/>
            <a:r>
              <a:rPr lang="es-ES" dirty="0"/>
              <a:t>Text</a:t>
            </a:r>
            <a:endParaRPr lang="en-GB" dirty="0"/>
          </a:p>
        </p:txBody>
      </p:sp>
      <p:sp>
        <p:nvSpPr>
          <p:cNvPr id="9" name="Marcador de texto 3">
            <a:extLst>
              <a:ext uri="{FF2B5EF4-FFF2-40B4-BE49-F238E27FC236}">
                <a16:creationId xmlns:a16="http://schemas.microsoft.com/office/drawing/2014/main" id="{5D93D2E1-EEBC-D94D-B67E-5F2B01D85AC3}"/>
              </a:ext>
            </a:extLst>
          </p:cNvPr>
          <p:cNvSpPr>
            <a:spLocks noGrp="1"/>
          </p:cNvSpPr>
          <p:nvPr>
            <p:ph type="body" sz="quarter" idx="14" hasCustomPrompt="1"/>
          </p:nvPr>
        </p:nvSpPr>
        <p:spPr>
          <a:xfrm>
            <a:off x="4939574" y="3229530"/>
            <a:ext cx="3772625" cy="356703"/>
          </a:xfrm>
          <a:prstGeom prst="rect">
            <a:avLst/>
          </a:prstGeom>
        </p:spPr>
        <p:txBody>
          <a:bodyPr lIns="90000" tIns="46800" rIns="0" bIns="0"/>
          <a:lstStyle>
            <a:lvl1pPr marL="0" indent="0">
              <a:buNone/>
              <a:defRPr sz="1400" b="1"/>
            </a:lvl1pPr>
          </a:lstStyle>
          <a:p>
            <a:pPr lvl="0"/>
            <a:r>
              <a:rPr lang="es-ES" dirty="0"/>
              <a:t>Text</a:t>
            </a:r>
            <a:endParaRPr lang="en-GB" dirty="0"/>
          </a:p>
        </p:txBody>
      </p:sp>
      <p:sp>
        <p:nvSpPr>
          <p:cNvPr id="10" name="Marcador de texto 3">
            <a:extLst>
              <a:ext uri="{FF2B5EF4-FFF2-40B4-BE49-F238E27FC236}">
                <a16:creationId xmlns:a16="http://schemas.microsoft.com/office/drawing/2014/main" id="{8C6C5F87-A722-0140-8638-AE4A275B7ACF}"/>
              </a:ext>
            </a:extLst>
          </p:cNvPr>
          <p:cNvSpPr>
            <a:spLocks noGrp="1"/>
          </p:cNvSpPr>
          <p:nvPr>
            <p:ph type="body" sz="quarter" idx="16" hasCustomPrompt="1"/>
          </p:nvPr>
        </p:nvSpPr>
        <p:spPr>
          <a:xfrm>
            <a:off x="4939574" y="3663482"/>
            <a:ext cx="3772625" cy="945639"/>
          </a:xfrm>
          <a:prstGeom prst="rect">
            <a:avLst/>
          </a:prstGeom>
        </p:spPr>
        <p:txBody>
          <a:bodyPr lIns="90000" tIns="46800" rIns="0" bIns="0"/>
          <a:lstStyle>
            <a:lvl1pPr marL="0" indent="0">
              <a:buNone/>
              <a:defRPr sz="1100" b="0"/>
            </a:lvl1pPr>
          </a:lstStyle>
          <a:p>
            <a:pPr lvl="0"/>
            <a:r>
              <a:rPr lang="es-ES" dirty="0"/>
              <a:t>Text</a:t>
            </a:r>
            <a:endParaRPr lang="en-GB" dirty="0"/>
          </a:p>
        </p:txBody>
      </p:sp>
      <p:sp>
        <p:nvSpPr>
          <p:cNvPr id="11" name="Marcador de posición de imagen 3">
            <a:extLst>
              <a:ext uri="{FF2B5EF4-FFF2-40B4-BE49-F238E27FC236}">
                <a16:creationId xmlns:a16="http://schemas.microsoft.com/office/drawing/2014/main" id="{99D05000-F6F7-B344-BB94-9FC346ACB68B}"/>
              </a:ext>
            </a:extLst>
          </p:cNvPr>
          <p:cNvSpPr>
            <a:spLocks noGrp="1"/>
          </p:cNvSpPr>
          <p:nvPr>
            <p:ph type="pic" sz="quarter" idx="17"/>
          </p:nvPr>
        </p:nvSpPr>
        <p:spPr>
          <a:xfrm>
            <a:off x="4921923" y="1315357"/>
            <a:ext cx="3790277" cy="1658696"/>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2" name="Título 1">
            <a:extLst>
              <a:ext uri="{FF2B5EF4-FFF2-40B4-BE49-F238E27FC236}">
                <a16:creationId xmlns:a16="http://schemas.microsoft.com/office/drawing/2014/main" id="{5E36E80D-CB55-6C4C-8C38-3571E855CDF1}"/>
              </a:ext>
            </a:extLst>
          </p:cNvPr>
          <p:cNvSpPr>
            <a:spLocks noGrp="1"/>
          </p:cNvSpPr>
          <p:nvPr>
            <p:ph type="title" hasCustomPrompt="1"/>
          </p:nvPr>
        </p:nvSpPr>
        <p:spPr>
          <a:xfrm>
            <a:off x="900114" y="563374"/>
            <a:ext cx="7812086" cy="460563"/>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527800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ver Half-Photo">
    <p:spTree>
      <p:nvGrpSpPr>
        <p:cNvPr id="1" name=""/>
        <p:cNvGrpSpPr/>
        <p:nvPr/>
      </p:nvGrpSpPr>
      <p:grpSpPr>
        <a:xfrm>
          <a:off x="0" y="0"/>
          <a:ext cx="0" cy="0"/>
          <a:chOff x="0" y="0"/>
          <a:chExt cx="0" cy="0"/>
        </a:xfrm>
      </p:grpSpPr>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3" y="1342797"/>
            <a:ext cx="3671887" cy="3294062"/>
          </a:xfrm>
          <a:prstGeom prst="rect">
            <a:avLst/>
          </a:prstGeom>
        </p:spPr>
        <p:txBody>
          <a:bodyPr lIns="90000" tIns="46800" rIns="0" bIns="0"/>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4719234" y="0"/>
            <a:ext cx="4424766" cy="5143500"/>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3" name="Título 1">
            <a:extLst>
              <a:ext uri="{FF2B5EF4-FFF2-40B4-BE49-F238E27FC236}">
                <a16:creationId xmlns:a16="http://schemas.microsoft.com/office/drawing/2014/main" id="{64A305D4-B429-054F-81A4-228CD3BF2E86}"/>
              </a:ext>
            </a:extLst>
          </p:cNvPr>
          <p:cNvSpPr>
            <a:spLocks noGrp="1"/>
          </p:cNvSpPr>
          <p:nvPr>
            <p:ph type="title" hasCustomPrompt="1"/>
          </p:nvPr>
        </p:nvSpPr>
        <p:spPr>
          <a:xfrm>
            <a:off x="900113" y="563375"/>
            <a:ext cx="3671887" cy="460564"/>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15158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ver Half-Photo">
    <p:spTree>
      <p:nvGrpSpPr>
        <p:cNvPr id="1" name=""/>
        <p:cNvGrpSpPr/>
        <p:nvPr/>
      </p:nvGrpSpPr>
      <p:grpSpPr>
        <a:xfrm>
          <a:off x="0" y="0"/>
          <a:ext cx="0" cy="0"/>
          <a:chOff x="0" y="0"/>
          <a:chExt cx="0" cy="0"/>
        </a:xfrm>
      </p:grpSpPr>
      <p:sp>
        <p:nvSpPr>
          <p:cNvPr id="5" name="Marcador de texto 3">
            <a:extLst>
              <a:ext uri="{FF2B5EF4-FFF2-40B4-BE49-F238E27FC236}">
                <a16:creationId xmlns:a16="http://schemas.microsoft.com/office/drawing/2014/main" id="{7C6B27CF-616B-9F46-8C13-DB2FA233A77D}"/>
              </a:ext>
            </a:extLst>
          </p:cNvPr>
          <p:cNvSpPr>
            <a:spLocks noGrp="1"/>
          </p:cNvSpPr>
          <p:nvPr>
            <p:ph type="body" sz="quarter" idx="10" hasCustomPrompt="1"/>
          </p:nvPr>
        </p:nvSpPr>
        <p:spPr>
          <a:xfrm>
            <a:off x="916823" y="1282262"/>
            <a:ext cx="7812087" cy="1010840"/>
          </a:xfrm>
          <a:prstGeom prst="rect">
            <a:avLst/>
          </a:prstGeom>
        </p:spPr>
        <p:txBody>
          <a:bodyPr lIns="90000" tIns="46800" rIns="0" bIns="0"/>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900113" y="2453085"/>
            <a:ext cx="2542663" cy="2051588"/>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8" name="Marcador de posición de imagen 3">
            <a:extLst>
              <a:ext uri="{FF2B5EF4-FFF2-40B4-BE49-F238E27FC236}">
                <a16:creationId xmlns:a16="http://schemas.microsoft.com/office/drawing/2014/main" id="{E5E14723-FDB5-F244-AA4A-40F6EE63EF4E}"/>
              </a:ext>
            </a:extLst>
          </p:cNvPr>
          <p:cNvSpPr>
            <a:spLocks noGrp="1"/>
          </p:cNvSpPr>
          <p:nvPr>
            <p:ph type="pic" sz="quarter" idx="16"/>
          </p:nvPr>
        </p:nvSpPr>
        <p:spPr>
          <a:xfrm>
            <a:off x="3534825" y="2453085"/>
            <a:ext cx="2542663" cy="2051588"/>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9" name="Marcador de posición de imagen 3">
            <a:extLst>
              <a:ext uri="{FF2B5EF4-FFF2-40B4-BE49-F238E27FC236}">
                <a16:creationId xmlns:a16="http://schemas.microsoft.com/office/drawing/2014/main" id="{10A9891D-41D1-2945-A74C-C426DC0F8FE2}"/>
              </a:ext>
            </a:extLst>
          </p:cNvPr>
          <p:cNvSpPr>
            <a:spLocks noGrp="1"/>
          </p:cNvSpPr>
          <p:nvPr>
            <p:ph type="pic" sz="quarter" idx="17"/>
          </p:nvPr>
        </p:nvSpPr>
        <p:spPr>
          <a:xfrm>
            <a:off x="6169537" y="2453085"/>
            <a:ext cx="2542663" cy="2051588"/>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4" name="Título 1">
            <a:extLst>
              <a:ext uri="{FF2B5EF4-FFF2-40B4-BE49-F238E27FC236}">
                <a16:creationId xmlns:a16="http://schemas.microsoft.com/office/drawing/2014/main" id="{46D38935-9D2F-7D48-BBD3-7CFC87D0907A}"/>
              </a:ext>
            </a:extLst>
          </p:cNvPr>
          <p:cNvSpPr>
            <a:spLocks noGrp="1"/>
          </p:cNvSpPr>
          <p:nvPr>
            <p:ph type="title" hasCustomPrompt="1"/>
          </p:nvPr>
        </p:nvSpPr>
        <p:spPr>
          <a:xfrm>
            <a:off x="911226" y="563374"/>
            <a:ext cx="7812087" cy="460564"/>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3643524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4F9B016-E59A-A84D-B73A-F4360507CED3}"/>
              </a:ext>
            </a:extLst>
          </p:cNvPr>
          <p:cNvSpPr>
            <a:spLocks noGrp="1"/>
          </p:cNvSpPr>
          <p:nvPr>
            <p:ph type="title" hasCustomPrompt="1"/>
          </p:nvPr>
        </p:nvSpPr>
        <p:spPr>
          <a:xfrm>
            <a:off x="4796724" y="555625"/>
            <a:ext cx="3915475" cy="327778"/>
          </a:xfrm>
          <a:prstGeom prst="rect">
            <a:avLst/>
          </a:prstGeom>
        </p:spPr>
        <p:txBody>
          <a:bodyPr lIns="0" tIns="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7C6B27CF-616B-9F46-8C13-DB2FA233A77D}"/>
              </a:ext>
            </a:extLst>
          </p:cNvPr>
          <p:cNvSpPr>
            <a:spLocks noGrp="1"/>
          </p:cNvSpPr>
          <p:nvPr>
            <p:ph type="body" sz="quarter" idx="10" hasCustomPrompt="1"/>
          </p:nvPr>
        </p:nvSpPr>
        <p:spPr>
          <a:xfrm>
            <a:off x="4796725" y="1339350"/>
            <a:ext cx="3915475" cy="3030537"/>
          </a:xfrm>
          <a:prstGeom prst="rect">
            <a:avLst/>
          </a:prstGeom>
        </p:spPr>
        <p:txBody>
          <a:bodyPr lIns="0" tIns="0" rIns="0" bIns="0"/>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900112" y="0"/>
            <a:ext cx="3671887" cy="5143501"/>
          </a:xfrm>
          <a:prstGeom prst="rect">
            <a:avLst/>
          </a:prstGeom>
          <a:solidFill>
            <a:schemeClr val="bg1">
              <a:lumMod val="95000"/>
            </a:schemeClr>
          </a:solidFill>
        </p:spPr>
        <p:txBody>
          <a:bodyPr anchor="ctr"/>
          <a:lstStyle>
            <a:lvl1pPr marL="0" indent="0" algn="ctr">
              <a:buNone/>
              <a:defRPr/>
            </a:lvl1pPr>
          </a:lstStyle>
          <a:p>
            <a:endParaRPr lang="en-GB" dirty="0"/>
          </a:p>
        </p:txBody>
      </p:sp>
    </p:spTree>
    <p:extLst>
      <p:ext uri="{BB962C8B-B14F-4D97-AF65-F5344CB8AC3E}">
        <p14:creationId xmlns:p14="http://schemas.microsoft.com/office/powerpoint/2010/main" val="1713126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4F9B016-E59A-A84D-B73A-F4360507CED3}"/>
              </a:ext>
            </a:extLst>
          </p:cNvPr>
          <p:cNvSpPr>
            <a:spLocks noGrp="1"/>
          </p:cNvSpPr>
          <p:nvPr>
            <p:ph type="title" hasCustomPrompt="1"/>
          </p:nvPr>
        </p:nvSpPr>
        <p:spPr>
          <a:xfrm>
            <a:off x="3533615" y="564424"/>
            <a:ext cx="5178586" cy="580426"/>
          </a:xfrm>
          <a:prstGeom prst="rect">
            <a:avLst/>
          </a:prstGeom>
        </p:spPr>
        <p:txBody>
          <a:bodyPr lIns="0" tIns="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7C6B27CF-616B-9F46-8C13-DB2FA233A77D}"/>
              </a:ext>
            </a:extLst>
          </p:cNvPr>
          <p:cNvSpPr>
            <a:spLocks noGrp="1"/>
          </p:cNvSpPr>
          <p:nvPr>
            <p:ph type="body" sz="quarter" idx="10" hasCustomPrompt="1"/>
          </p:nvPr>
        </p:nvSpPr>
        <p:spPr>
          <a:xfrm>
            <a:off x="3533615" y="1343847"/>
            <a:ext cx="5178586" cy="793224"/>
          </a:xfrm>
          <a:prstGeom prst="rect">
            <a:avLst/>
          </a:prstGeom>
        </p:spPr>
        <p:txBody>
          <a:bodyPr lIns="0" tIns="0" rIns="0" bIns="0"/>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900113" y="1"/>
            <a:ext cx="2315786" cy="5143500"/>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9" name="Marcador de texto 3">
            <a:extLst>
              <a:ext uri="{FF2B5EF4-FFF2-40B4-BE49-F238E27FC236}">
                <a16:creationId xmlns:a16="http://schemas.microsoft.com/office/drawing/2014/main" id="{A280916D-374C-F848-8AF4-8A0E175DE70F}"/>
              </a:ext>
            </a:extLst>
          </p:cNvPr>
          <p:cNvSpPr>
            <a:spLocks noGrp="1"/>
          </p:cNvSpPr>
          <p:nvPr>
            <p:ph type="body" sz="quarter" idx="16" hasCustomPrompt="1"/>
          </p:nvPr>
        </p:nvSpPr>
        <p:spPr>
          <a:xfrm>
            <a:off x="4076055" y="2559053"/>
            <a:ext cx="4636146" cy="793224"/>
          </a:xfrm>
          <a:prstGeom prst="rect">
            <a:avLst/>
          </a:prstGeom>
        </p:spPr>
        <p:txBody>
          <a:bodyPr lIns="0" tIns="0" rIns="0" bIns="0"/>
          <a:lstStyle>
            <a:lvl1pPr marL="0" indent="0">
              <a:buNone/>
              <a:defRPr sz="1000"/>
            </a:lvl1pPr>
          </a:lstStyle>
          <a:p>
            <a:pPr lvl="0"/>
            <a:r>
              <a:rPr lang="es-ES" dirty="0"/>
              <a:t>Text</a:t>
            </a:r>
            <a:endParaRPr lang="en-GB" dirty="0"/>
          </a:p>
        </p:txBody>
      </p:sp>
      <p:sp>
        <p:nvSpPr>
          <p:cNvPr id="10" name="Marcador de texto 3">
            <a:extLst>
              <a:ext uri="{FF2B5EF4-FFF2-40B4-BE49-F238E27FC236}">
                <a16:creationId xmlns:a16="http://schemas.microsoft.com/office/drawing/2014/main" id="{72196A62-92ED-3E44-8EF8-4CF838E41764}"/>
              </a:ext>
            </a:extLst>
          </p:cNvPr>
          <p:cNvSpPr>
            <a:spLocks noGrp="1"/>
          </p:cNvSpPr>
          <p:nvPr>
            <p:ph type="body" sz="quarter" idx="17" hasCustomPrompt="1"/>
          </p:nvPr>
        </p:nvSpPr>
        <p:spPr>
          <a:xfrm>
            <a:off x="4076055" y="3735919"/>
            <a:ext cx="4636146" cy="793224"/>
          </a:xfrm>
          <a:prstGeom prst="rect">
            <a:avLst/>
          </a:prstGeom>
        </p:spPr>
        <p:txBody>
          <a:bodyPr lIns="0" tIns="0" rIns="0" bIns="0"/>
          <a:lstStyle>
            <a:lvl1pPr marL="0" indent="0">
              <a:buNone/>
              <a:defRPr sz="1000"/>
            </a:lvl1pPr>
          </a:lstStyle>
          <a:p>
            <a:pPr lvl="0"/>
            <a:r>
              <a:rPr lang="es-ES" dirty="0"/>
              <a:t>Text</a:t>
            </a:r>
            <a:endParaRPr lang="en-GB" dirty="0"/>
          </a:p>
        </p:txBody>
      </p:sp>
    </p:spTree>
    <p:extLst>
      <p:ext uri="{BB962C8B-B14F-4D97-AF65-F5344CB8AC3E}">
        <p14:creationId xmlns:p14="http://schemas.microsoft.com/office/powerpoint/2010/main" val="3238406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Cover Half-Photo">
    <p:spTree>
      <p:nvGrpSpPr>
        <p:cNvPr id="1" name=""/>
        <p:cNvGrpSpPr/>
        <p:nvPr/>
      </p:nvGrpSpPr>
      <p:grpSpPr>
        <a:xfrm>
          <a:off x="0" y="0"/>
          <a:ext cx="0" cy="0"/>
          <a:chOff x="0" y="0"/>
          <a:chExt cx="0" cy="0"/>
        </a:xfrm>
      </p:grpSpPr>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900113" y="1"/>
            <a:ext cx="2315786" cy="5143500"/>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2" name="Título 1">
            <a:extLst>
              <a:ext uri="{FF2B5EF4-FFF2-40B4-BE49-F238E27FC236}">
                <a16:creationId xmlns:a16="http://schemas.microsoft.com/office/drawing/2014/main" id="{FB334265-873B-C648-B6F9-A7F92DF9910F}"/>
              </a:ext>
            </a:extLst>
          </p:cNvPr>
          <p:cNvSpPr>
            <a:spLocks noGrp="1"/>
          </p:cNvSpPr>
          <p:nvPr>
            <p:ph type="title" hasCustomPrompt="1"/>
          </p:nvPr>
        </p:nvSpPr>
        <p:spPr>
          <a:xfrm>
            <a:off x="3533615" y="564424"/>
            <a:ext cx="5178586" cy="580426"/>
          </a:xfrm>
          <a:prstGeom prst="rect">
            <a:avLst/>
          </a:prstGeom>
        </p:spPr>
        <p:txBody>
          <a:bodyPr lIns="0" tIns="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
        <p:nvSpPr>
          <p:cNvPr id="13" name="Marcador de texto 3">
            <a:extLst>
              <a:ext uri="{FF2B5EF4-FFF2-40B4-BE49-F238E27FC236}">
                <a16:creationId xmlns:a16="http://schemas.microsoft.com/office/drawing/2014/main" id="{CFC5FD22-CF56-4143-A551-F2732EF90301}"/>
              </a:ext>
            </a:extLst>
          </p:cNvPr>
          <p:cNvSpPr>
            <a:spLocks noGrp="1"/>
          </p:cNvSpPr>
          <p:nvPr>
            <p:ph type="body" sz="quarter" idx="10" hasCustomPrompt="1"/>
          </p:nvPr>
        </p:nvSpPr>
        <p:spPr>
          <a:xfrm>
            <a:off x="3533615" y="1343847"/>
            <a:ext cx="5178586" cy="793224"/>
          </a:xfrm>
          <a:prstGeom prst="rect">
            <a:avLst/>
          </a:prstGeom>
        </p:spPr>
        <p:txBody>
          <a:bodyPr lIns="0" tIns="0" rIns="0" bIns="0"/>
          <a:lstStyle>
            <a:lvl1pPr marL="0" indent="0">
              <a:buNone/>
              <a:defRPr sz="1200"/>
            </a:lvl1pPr>
          </a:lstStyle>
          <a:p>
            <a:pPr lvl="0"/>
            <a:r>
              <a:rPr lang="es-ES" dirty="0"/>
              <a:t>Text</a:t>
            </a:r>
            <a:endParaRPr lang="en-GB" dirty="0"/>
          </a:p>
        </p:txBody>
      </p:sp>
    </p:spTree>
    <p:extLst>
      <p:ext uri="{BB962C8B-B14F-4D97-AF65-F5344CB8AC3E}">
        <p14:creationId xmlns:p14="http://schemas.microsoft.com/office/powerpoint/2010/main" val="2110885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sitiva de título">
    <p:bg>
      <p:bgRef idx="1001">
        <a:schemeClr val="bg1"/>
      </p:bgRef>
    </p:bg>
    <p:spTree>
      <p:nvGrpSpPr>
        <p:cNvPr id="1" name=""/>
        <p:cNvGrpSpPr/>
        <p:nvPr/>
      </p:nvGrpSpPr>
      <p:grpSpPr>
        <a:xfrm>
          <a:off x="0" y="0"/>
          <a:ext cx="0" cy="0"/>
          <a:chOff x="0" y="0"/>
          <a:chExt cx="0" cy="0"/>
        </a:xfrm>
      </p:grpSpPr>
      <p:sp>
        <p:nvSpPr>
          <p:cNvPr id="5" name="Marcador de posición de imagen 4">
            <a:extLst>
              <a:ext uri="{FF2B5EF4-FFF2-40B4-BE49-F238E27FC236}">
                <a16:creationId xmlns:a16="http://schemas.microsoft.com/office/drawing/2014/main" id="{D44F8C06-B960-BF46-89F9-6345719FCE4A}"/>
              </a:ext>
            </a:extLst>
          </p:cNvPr>
          <p:cNvSpPr>
            <a:spLocks noGrp="1"/>
          </p:cNvSpPr>
          <p:nvPr>
            <p:ph type="pic" sz="quarter" idx="10" hasCustomPrompt="1"/>
          </p:nvPr>
        </p:nvSpPr>
        <p:spPr>
          <a:xfrm>
            <a:off x="4571999" y="0"/>
            <a:ext cx="4572001" cy="5143500"/>
          </a:xfrm>
          <a:prstGeom prst="rect">
            <a:avLst/>
          </a:prstGeom>
          <a:solidFill>
            <a:schemeClr val="bg1">
              <a:lumMod val="95000"/>
            </a:schemeClr>
          </a:solidFill>
        </p:spPr>
        <p:txBody>
          <a:bodyPr anchor="ctr">
            <a:normAutofit/>
          </a:bodyPr>
          <a:lstStyle>
            <a:lvl1pPr marL="0" indent="0" algn="ctr">
              <a:buNone/>
              <a:defRPr sz="1800" b="1" i="1" baseline="0">
                <a:solidFill>
                  <a:schemeClr val="bg1">
                    <a:lumMod val="50000"/>
                  </a:schemeClr>
                </a:solidFill>
                <a:latin typeface="Arial" panose="020B0604020202020204" pitchFamily="34" charset="0"/>
                <a:cs typeface="Arial" panose="020B0604020202020204" pitchFamily="34" charset="0"/>
              </a:defRPr>
            </a:lvl1pPr>
            <a:lvl3pPr algn="ctr">
              <a:defRPr/>
            </a:lvl3pPr>
          </a:lstStyle>
          <a:p>
            <a:pPr lvl="0"/>
            <a:r>
              <a:rPr lang="es-ES" dirty="0"/>
              <a:t>INSERT IMAGE</a:t>
            </a:r>
          </a:p>
        </p:txBody>
      </p:sp>
      <p:sp>
        <p:nvSpPr>
          <p:cNvPr id="6" name="Rectángulo 5">
            <a:extLst>
              <a:ext uri="{FF2B5EF4-FFF2-40B4-BE49-F238E27FC236}">
                <a16:creationId xmlns:a16="http://schemas.microsoft.com/office/drawing/2014/main" id="{2457ABBA-1EE4-C54E-BFEF-4AB7E8BB0115}"/>
              </a:ext>
            </a:extLst>
          </p:cNvPr>
          <p:cNvSpPr/>
          <p:nvPr userDrawn="1"/>
        </p:nvSpPr>
        <p:spPr>
          <a:xfrm>
            <a:off x="0" y="0"/>
            <a:ext cx="4572000" cy="5143500"/>
          </a:xfrm>
          <a:prstGeom prst="rect">
            <a:avLst/>
          </a:prstGeom>
          <a:solidFill>
            <a:srgbClr val="446C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800"/>
          </a:p>
        </p:txBody>
      </p:sp>
      <p:pic>
        <p:nvPicPr>
          <p:cNvPr id="2" name="Gráfico 1">
            <a:extLst>
              <a:ext uri="{FF2B5EF4-FFF2-40B4-BE49-F238E27FC236}">
                <a16:creationId xmlns:a16="http://schemas.microsoft.com/office/drawing/2014/main" id="{A37D31D3-9345-DFE9-FAA8-8A39628898C3}"/>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7032"/>
          <a:stretch/>
        </p:blipFill>
        <p:spPr>
          <a:xfrm>
            <a:off x="1041401" y="1137683"/>
            <a:ext cx="2277084" cy="593193"/>
          </a:xfrm>
          <a:prstGeom prst="rect">
            <a:avLst/>
          </a:prstGeom>
        </p:spPr>
      </p:pic>
      <p:pic>
        <p:nvPicPr>
          <p:cNvPr id="3" name="Imagen 2">
            <a:extLst>
              <a:ext uri="{FF2B5EF4-FFF2-40B4-BE49-F238E27FC236}">
                <a16:creationId xmlns:a16="http://schemas.microsoft.com/office/drawing/2014/main" id="{F007768F-EB6D-66CA-FFFA-4BEE432DAC8F}"/>
              </a:ext>
            </a:extLst>
          </p:cNvPr>
          <p:cNvPicPr>
            <a:picLocks noChangeAspect="1"/>
          </p:cNvPicPr>
          <p:nvPr userDrawn="1"/>
        </p:nvPicPr>
        <p:blipFill>
          <a:blip r:embed="rId3"/>
          <a:stretch>
            <a:fillRect/>
          </a:stretch>
        </p:blipFill>
        <p:spPr>
          <a:xfrm>
            <a:off x="1" y="194667"/>
            <a:ext cx="900113" cy="360959"/>
          </a:xfrm>
          <a:prstGeom prst="rect">
            <a:avLst/>
          </a:prstGeom>
        </p:spPr>
      </p:pic>
      <p:sp>
        <p:nvSpPr>
          <p:cNvPr id="4" name="Título 1">
            <a:extLst>
              <a:ext uri="{FF2B5EF4-FFF2-40B4-BE49-F238E27FC236}">
                <a16:creationId xmlns:a16="http://schemas.microsoft.com/office/drawing/2014/main" id="{E48A5070-B904-ACD0-965C-5CB511756140}"/>
              </a:ext>
            </a:extLst>
          </p:cNvPr>
          <p:cNvSpPr>
            <a:spLocks noGrp="1"/>
          </p:cNvSpPr>
          <p:nvPr>
            <p:ph type="ctrTitle" hasCustomPrompt="1"/>
          </p:nvPr>
        </p:nvSpPr>
        <p:spPr>
          <a:xfrm>
            <a:off x="1041403" y="2188508"/>
            <a:ext cx="4936737" cy="1102519"/>
          </a:xfrm>
          <a:prstGeom prst="rect">
            <a:avLst/>
          </a:prstGeom>
        </p:spPr>
        <p:txBody>
          <a:bodyPr lIns="0" tIns="0" rIns="0" bIns="0" anchor="t">
            <a:noAutofit/>
          </a:bodyPr>
          <a:lstStyle>
            <a:lvl1pPr algn="l">
              <a:defRPr sz="36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a:t>
            </a:r>
            <a:br>
              <a:rPr lang="es-ES_tradnl" dirty="0"/>
            </a:br>
            <a:r>
              <a:rPr lang="es-ES_tradnl" dirty="0" err="1"/>
              <a:t>the</a:t>
            </a:r>
            <a:r>
              <a:rPr lang="es-ES_tradnl" dirty="0"/>
              <a:t> </a:t>
            </a:r>
            <a:r>
              <a:rPr lang="es-ES_tradnl" dirty="0" err="1"/>
              <a:t>main</a:t>
            </a:r>
            <a:r>
              <a:rPr lang="es-ES_tradnl" dirty="0"/>
              <a:t> </a:t>
            </a:r>
            <a:r>
              <a:rPr lang="es-ES_tradnl" dirty="0" err="1"/>
              <a:t>title</a:t>
            </a:r>
            <a:endParaRPr lang="es-ES" dirty="0"/>
          </a:p>
        </p:txBody>
      </p:sp>
      <p:sp>
        <p:nvSpPr>
          <p:cNvPr id="7" name="Subtítulo 2">
            <a:extLst>
              <a:ext uri="{FF2B5EF4-FFF2-40B4-BE49-F238E27FC236}">
                <a16:creationId xmlns:a16="http://schemas.microsoft.com/office/drawing/2014/main" id="{6CE4739E-AB17-3659-7C09-B4CF9FF37CC0}"/>
              </a:ext>
            </a:extLst>
          </p:cNvPr>
          <p:cNvSpPr>
            <a:spLocks noGrp="1"/>
          </p:cNvSpPr>
          <p:nvPr>
            <p:ph type="subTitle" idx="1" hasCustomPrompt="1"/>
          </p:nvPr>
        </p:nvSpPr>
        <p:spPr>
          <a:xfrm>
            <a:off x="1041401" y="3384017"/>
            <a:ext cx="4936737" cy="393123"/>
          </a:xfrm>
          <a:prstGeom prst="rect">
            <a:avLst/>
          </a:prstGeom>
        </p:spPr>
        <p:txBody>
          <a:bodyPr lIns="0" tIns="0" rIns="0" bIns="0">
            <a:normAutofit/>
          </a:bodyPr>
          <a:lstStyle>
            <a:lvl1pPr marL="0" indent="0" algn="l">
              <a:buNone/>
              <a:defRPr sz="1600" b="0" i="0">
                <a:solidFill>
                  <a:schemeClr val="bg1"/>
                </a:solidFill>
                <a:latin typeface="+mn-lt"/>
                <a:ea typeface="Verdana" panose="020B0604030504040204" pitchFamily="34" charset="0"/>
                <a:cs typeface="Calibri Light" panose="020F030202020403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_tradnl" dirty="0" err="1"/>
              <a:t>Subtitle</a:t>
            </a:r>
            <a:endParaRPr lang="es-ES" dirty="0"/>
          </a:p>
        </p:txBody>
      </p:sp>
    </p:spTree>
    <p:extLst>
      <p:ext uri="{BB962C8B-B14F-4D97-AF65-F5344CB8AC3E}">
        <p14:creationId xmlns:p14="http://schemas.microsoft.com/office/powerpoint/2010/main" val="2363774817"/>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2" y="567029"/>
            <a:ext cx="7812087" cy="456909"/>
          </a:xfrm>
          <a:prstGeom prst="rect">
            <a:avLst/>
          </a:prstGeom>
        </p:spPr>
        <p:txBody>
          <a:bodyPr/>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3" y="1121277"/>
            <a:ext cx="7812087" cy="1495828"/>
          </a:xfrm>
          <a:prstGeom prst="rect">
            <a:avLst/>
          </a:prstGeom>
        </p:spPr>
        <p:txBody>
          <a:bodyPr/>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0" y="2714445"/>
            <a:ext cx="9144000" cy="2429055"/>
          </a:xfrm>
          <a:prstGeom prst="rect">
            <a:avLst/>
          </a:prstGeom>
          <a:solidFill>
            <a:schemeClr val="bg1">
              <a:lumMod val="95000"/>
            </a:schemeClr>
          </a:solidFill>
        </p:spPr>
        <p:txBody>
          <a:bodyPr anchor="ctr"/>
          <a:lstStyle>
            <a:lvl1pPr marL="0" indent="0" algn="ctr">
              <a:buNone/>
              <a:defRPr/>
            </a:lvl1pPr>
          </a:lstStyle>
          <a:p>
            <a:endParaRPr lang="en-GB" dirty="0"/>
          </a:p>
        </p:txBody>
      </p:sp>
    </p:spTree>
    <p:extLst>
      <p:ext uri="{BB962C8B-B14F-4D97-AF65-F5344CB8AC3E}">
        <p14:creationId xmlns:p14="http://schemas.microsoft.com/office/powerpoint/2010/main" val="2355252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4" y="555625"/>
            <a:ext cx="3462660" cy="916714"/>
          </a:xfrm>
          <a:prstGeom prst="rect">
            <a:avLst/>
          </a:prstGeom>
        </p:spPr>
        <p:txBody>
          <a:bodyPr/>
          <a:lstStyle>
            <a:lvl1pPr>
              <a:defRPr sz="2500" b="1">
                <a:latin typeface="+mn-lt"/>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4" y="1557338"/>
            <a:ext cx="3462660" cy="1495828"/>
          </a:xfrm>
          <a:prstGeom prst="rect">
            <a:avLst/>
          </a:prstGeom>
        </p:spPr>
        <p:txBody>
          <a:bodyPr/>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2921430" y="3138165"/>
            <a:ext cx="4045058" cy="2005335"/>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4688236" y="557698"/>
            <a:ext cx="4045058" cy="2577600"/>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spTree>
    <p:extLst>
      <p:ext uri="{BB962C8B-B14F-4D97-AF65-F5344CB8AC3E}">
        <p14:creationId xmlns:p14="http://schemas.microsoft.com/office/powerpoint/2010/main" val="1455857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4" y="555625"/>
            <a:ext cx="2859086" cy="916714"/>
          </a:xfrm>
          <a:prstGeom prst="rect">
            <a:avLst/>
          </a:prstGeom>
        </p:spPr>
        <p:txBody>
          <a:bodyPr/>
          <a:lstStyle>
            <a:lvl1pPr>
              <a:defRPr sz="2500" b="1">
                <a:latin typeface="+mn-lt"/>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4" y="1557337"/>
            <a:ext cx="2859086" cy="3327929"/>
          </a:xfrm>
          <a:prstGeom prst="rect">
            <a:avLst/>
          </a:prstGeom>
        </p:spPr>
        <p:txBody>
          <a:bodyPr/>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3932841" y="1662849"/>
            <a:ext cx="2400226" cy="3480651"/>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6333067" y="557697"/>
            <a:ext cx="2400226" cy="3489369"/>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spTree>
    <p:extLst>
      <p:ext uri="{BB962C8B-B14F-4D97-AF65-F5344CB8AC3E}">
        <p14:creationId xmlns:p14="http://schemas.microsoft.com/office/powerpoint/2010/main" val="2623724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3" y="565581"/>
            <a:ext cx="2859086" cy="458357"/>
          </a:xfrm>
          <a:prstGeom prst="rect">
            <a:avLst/>
          </a:prstGeom>
        </p:spPr>
        <p:txBody>
          <a:bodyPr/>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3" y="1224366"/>
            <a:ext cx="2859086" cy="3127501"/>
          </a:xfrm>
          <a:prstGeom prst="rect">
            <a:avLst/>
          </a:prstGeom>
        </p:spPr>
        <p:txBody>
          <a:bodyPr/>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3932841" y="573330"/>
            <a:ext cx="2400226" cy="2308929"/>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9" name="Marcador de posición de imagen 3">
            <a:extLst>
              <a:ext uri="{FF2B5EF4-FFF2-40B4-BE49-F238E27FC236}">
                <a16:creationId xmlns:a16="http://schemas.microsoft.com/office/drawing/2014/main" id="{B8EFD428-0608-7B46-B8EA-B866252EE990}"/>
              </a:ext>
            </a:extLst>
          </p:cNvPr>
          <p:cNvSpPr>
            <a:spLocks noGrp="1"/>
          </p:cNvSpPr>
          <p:nvPr>
            <p:ph type="pic" sz="quarter" idx="17"/>
          </p:nvPr>
        </p:nvSpPr>
        <p:spPr>
          <a:xfrm>
            <a:off x="3932841" y="2891736"/>
            <a:ext cx="2400226" cy="2301639"/>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0" name="Marcador de posición de imagen 3">
            <a:extLst>
              <a:ext uri="{FF2B5EF4-FFF2-40B4-BE49-F238E27FC236}">
                <a16:creationId xmlns:a16="http://schemas.microsoft.com/office/drawing/2014/main" id="{4EC4E6EF-0EA8-2D49-9C80-1F4D246C1098}"/>
              </a:ext>
            </a:extLst>
          </p:cNvPr>
          <p:cNvSpPr>
            <a:spLocks noGrp="1"/>
          </p:cNvSpPr>
          <p:nvPr>
            <p:ph type="pic" sz="quarter" idx="18"/>
          </p:nvPr>
        </p:nvSpPr>
        <p:spPr>
          <a:xfrm>
            <a:off x="6320441" y="2891736"/>
            <a:ext cx="2400226" cy="2301639"/>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6327316" y="575989"/>
            <a:ext cx="2400226" cy="2299587"/>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spTree>
    <p:extLst>
      <p:ext uri="{BB962C8B-B14F-4D97-AF65-F5344CB8AC3E}">
        <p14:creationId xmlns:p14="http://schemas.microsoft.com/office/powerpoint/2010/main" val="105657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20210" y="576645"/>
            <a:ext cx="2859086" cy="447293"/>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20210" y="1464777"/>
            <a:ext cx="2859086" cy="3327929"/>
          </a:xfrm>
          <a:prstGeom prst="rect">
            <a:avLst/>
          </a:prstGeom>
        </p:spPr>
        <p:txBody>
          <a:bodyPr lIns="0" tIns="0" rIns="0" bIns="0"/>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3932841" y="555624"/>
            <a:ext cx="2400226" cy="4587875"/>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0" name="Marcador de posición de imagen 3">
            <a:extLst>
              <a:ext uri="{FF2B5EF4-FFF2-40B4-BE49-F238E27FC236}">
                <a16:creationId xmlns:a16="http://schemas.microsoft.com/office/drawing/2014/main" id="{4EC4E6EF-0EA8-2D49-9C80-1F4D246C1098}"/>
              </a:ext>
            </a:extLst>
          </p:cNvPr>
          <p:cNvSpPr>
            <a:spLocks noGrp="1"/>
          </p:cNvSpPr>
          <p:nvPr>
            <p:ph type="pic" sz="quarter" idx="18"/>
          </p:nvPr>
        </p:nvSpPr>
        <p:spPr>
          <a:xfrm>
            <a:off x="6320441" y="2881797"/>
            <a:ext cx="2400226" cy="2261703"/>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6333067" y="557697"/>
            <a:ext cx="2400226" cy="2324099"/>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spTree>
    <p:extLst>
      <p:ext uri="{BB962C8B-B14F-4D97-AF65-F5344CB8AC3E}">
        <p14:creationId xmlns:p14="http://schemas.microsoft.com/office/powerpoint/2010/main" val="3271493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over Half-Photo">
    <p:spTree>
      <p:nvGrpSpPr>
        <p:cNvPr id="1" name=""/>
        <p:cNvGrpSpPr/>
        <p:nvPr/>
      </p:nvGrpSpPr>
      <p:grpSpPr>
        <a:xfrm>
          <a:off x="0" y="0"/>
          <a:ext cx="0" cy="0"/>
          <a:chOff x="0" y="0"/>
          <a:chExt cx="0" cy="0"/>
        </a:xfrm>
      </p:grpSpPr>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6320441" y="555625"/>
            <a:ext cx="2400226" cy="2324100"/>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0" name="Marcador de posición de imagen 3">
            <a:extLst>
              <a:ext uri="{FF2B5EF4-FFF2-40B4-BE49-F238E27FC236}">
                <a16:creationId xmlns:a16="http://schemas.microsoft.com/office/drawing/2014/main" id="{4EC4E6EF-0EA8-2D49-9C80-1F4D246C1098}"/>
              </a:ext>
            </a:extLst>
          </p:cNvPr>
          <p:cNvSpPr>
            <a:spLocks noGrp="1"/>
          </p:cNvSpPr>
          <p:nvPr>
            <p:ph type="pic" sz="quarter" idx="18"/>
          </p:nvPr>
        </p:nvSpPr>
        <p:spPr>
          <a:xfrm>
            <a:off x="6320441" y="2881797"/>
            <a:ext cx="2400226" cy="2261703"/>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3920215" y="557697"/>
            <a:ext cx="2400226" cy="4585803"/>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pic>
        <p:nvPicPr>
          <p:cNvPr id="8" name="Imagen 7">
            <a:extLst>
              <a:ext uri="{FF2B5EF4-FFF2-40B4-BE49-F238E27FC236}">
                <a16:creationId xmlns:a16="http://schemas.microsoft.com/office/drawing/2014/main" id="{FC4FE64C-C572-A540-87C2-51C9393FC6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
        <p:nvSpPr>
          <p:cNvPr id="12" name="Título 1">
            <a:extLst>
              <a:ext uri="{FF2B5EF4-FFF2-40B4-BE49-F238E27FC236}">
                <a16:creationId xmlns:a16="http://schemas.microsoft.com/office/drawing/2014/main" id="{FDA83817-6984-4847-8153-33303669BA2B}"/>
              </a:ext>
            </a:extLst>
          </p:cNvPr>
          <p:cNvSpPr>
            <a:spLocks noGrp="1"/>
          </p:cNvSpPr>
          <p:nvPr>
            <p:ph type="title" hasCustomPrompt="1"/>
          </p:nvPr>
        </p:nvSpPr>
        <p:spPr>
          <a:xfrm>
            <a:off x="920210" y="576645"/>
            <a:ext cx="2859086" cy="447293"/>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
        <p:nvSpPr>
          <p:cNvPr id="13" name="Marcador de texto 3">
            <a:extLst>
              <a:ext uri="{FF2B5EF4-FFF2-40B4-BE49-F238E27FC236}">
                <a16:creationId xmlns:a16="http://schemas.microsoft.com/office/drawing/2014/main" id="{CA300ECE-F4CC-0F4E-B3A7-8252F6323DCE}"/>
              </a:ext>
            </a:extLst>
          </p:cNvPr>
          <p:cNvSpPr>
            <a:spLocks noGrp="1"/>
          </p:cNvSpPr>
          <p:nvPr>
            <p:ph type="body" sz="quarter" idx="10" hasCustomPrompt="1"/>
          </p:nvPr>
        </p:nvSpPr>
        <p:spPr>
          <a:xfrm>
            <a:off x="920210" y="1464777"/>
            <a:ext cx="2859086" cy="3327929"/>
          </a:xfrm>
          <a:prstGeom prst="rect">
            <a:avLst/>
          </a:prstGeom>
        </p:spPr>
        <p:txBody>
          <a:bodyPr lIns="0" tIns="0" rIns="0" bIns="0"/>
          <a:lstStyle>
            <a:lvl1pPr marL="0" indent="0">
              <a:buNone/>
              <a:defRPr sz="1200"/>
            </a:lvl1pPr>
          </a:lstStyle>
          <a:p>
            <a:pPr lvl="0"/>
            <a:r>
              <a:rPr lang="es-ES" dirty="0"/>
              <a:t>Text</a:t>
            </a:r>
            <a:endParaRPr lang="en-GB" dirty="0"/>
          </a:p>
        </p:txBody>
      </p:sp>
    </p:spTree>
    <p:extLst>
      <p:ext uri="{BB962C8B-B14F-4D97-AF65-F5344CB8AC3E}">
        <p14:creationId xmlns:p14="http://schemas.microsoft.com/office/powerpoint/2010/main" val="4009548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29774" y="578171"/>
            <a:ext cx="7782426" cy="445767"/>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6811210" y="1608118"/>
            <a:ext cx="2332790" cy="2789766"/>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8" name="Marcador de posición de imagen 3">
            <a:extLst>
              <a:ext uri="{FF2B5EF4-FFF2-40B4-BE49-F238E27FC236}">
                <a16:creationId xmlns:a16="http://schemas.microsoft.com/office/drawing/2014/main" id="{C6966123-93DC-4545-A781-3ACA5ACF6528}"/>
              </a:ext>
            </a:extLst>
          </p:cNvPr>
          <p:cNvSpPr>
            <a:spLocks noGrp="1"/>
          </p:cNvSpPr>
          <p:nvPr>
            <p:ph type="pic" sz="quarter" idx="17"/>
          </p:nvPr>
        </p:nvSpPr>
        <p:spPr>
          <a:xfrm>
            <a:off x="2112656" y="1608118"/>
            <a:ext cx="2332790" cy="2789766"/>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9" name="Marcador de posición de imagen 3">
            <a:extLst>
              <a:ext uri="{FF2B5EF4-FFF2-40B4-BE49-F238E27FC236}">
                <a16:creationId xmlns:a16="http://schemas.microsoft.com/office/drawing/2014/main" id="{5DDEE656-4E32-E141-8E6D-E83828CA9CB0}"/>
              </a:ext>
            </a:extLst>
          </p:cNvPr>
          <p:cNvSpPr>
            <a:spLocks noGrp="1"/>
          </p:cNvSpPr>
          <p:nvPr>
            <p:ph type="pic" sz="quarter" idx="18"/>
          </p:nvPr>
        </p:nvSpPr>
        <p:spPr>
          <a:xfrm>
            <a:off x="-236621" y="1608118"/>
            <a:ext cx="2332790" cy="2789766"/>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4445446" y="1608117"/>
            <a:ext cx="2332790" cy="2789767"/>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spTree>
    <p:extLst>
      <p:ext uri="{BB962C8B-B14F-4D97-AF65-F5344CB8AC3E}">
        <p14:creationId xmlns:p14="http://schemas.microsoft.com/office/powerpoint/2010/main" val="40107242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4" y="555625"/>
            <a:ext cx="3273953" cy="468313"/>
          </a:xfrm>
          <a:prstGeom prst="rect">
            <a:avLst/>
          </a:prstGeom>
        </p:spPr>
        <p:txBody>
          <a:bodyPr lIns="108000" tIns="46800" rIns="0" bIns="0"/>
          <a:lstStyle>
            <a:lvl1pPr>
              <a:defRPr sz="2500" b="1">
                <a:latin typeface="+mn-lt"/>
              </a:defRPr>
            </a:lvl1pPr>
          </a:lstStyle>
          <a:p>
            <a:r>
              <a:rPr lang="es-ES" dirty="0" err="1"/>
              <a:t>Title</a:t>
            </a:r>
            <a:endParaRPr lang="en-GB" dirty="0"/>
          </a:p>
        </p:txBody>
      </p:sp>
      <p:sp>
        <p:nvSpPr>
          <p:cNvPr id="9" name="Marcador de posición de imagen 3">
            <a:extLst>
              <a:ext uri="{FF2B5EF4-FFF2-40B4-BE49-F238E27FC236}">
                <a16:creationId xmlns:a16="http://schemas.microsoft.com/office/drawing/2014/main" id="{5DDEE656-4E32-E141-8E6D-E83828CA9CB0}"/>
              </a:ext>
            </a:extLst>
          </p:cNvPr>
          <p:cNvSpPr>
            <a:spLocks noGrp="1"/>
          </p:cNvSpPr>
          <p:nvPr>
            <p:ph type="pic" sz="quarter" idx="18"/>
          </p:nvPr>
        </p:nvSpPr>
        <p:spPr>
          <a:xfrm>
            <a:off x="0" y="555624"/>
            <a:ext cx="900114" cy="4587875"/>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4698999" y="736600"/>
            <a:ext cx="3350153" cy="4107025"/>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sp>
        <p:nvSpPr>
          <p:cNvPr id="10" name="Marcador de texto 3">
            <a:extLst>
              <a:ext uri="{FF2B5EF4-FFF2-40B4-BE49-F238E27FC236}">
                <a16:creationId xmlns:a16="http://schemas.microsoft.com/office/drawing/2014/main" id="{458C7857-BBDF-1E48-A0C7-1DB3C00AFC81}"/>
              </a:ext>
            </a:extLst>
          </p:cNvPr>
          <p:cNvSpPr>
            <a:spLocks noGrp="1"/>
          </p:cNvSpPr>
          <p:nvPr>
            <p:ph type="body" sz="quarter" idx="10" hasCustomPrompt="1"/>
          </p:nvPr>
        </p:nvSpPr>
        <p:spPr>
          <a:xfrm>
            <a:off x="921133" y="1557337"/>
            <a:ext cx="3273953" cy="3327929"/>
          </a:xfrm>
          <a:prstGeom prst="rect">
            <a:avLst/>
          </a:prstGeom>
        </p:spPr>
        <p:txBody>
          <a:bodyPr lIns="108000" tIns="0" rIns="0" bIns="0"/>
          <a:lstStyle>
            <a:lvl1pPr marL="0" indent="0">
              <a:buNone/>
              <a:defRPr sz="1300"/>
            </a:lvl1pPr>
          </a:lstStyle>
          <a:p>
            <a:pPr lvl="0"/>
            <a:r>
              <a:rPr lang="es-ES" dirty="0"/>
              <a:t>Text</a:t>
            </a:r>
            <a:endParaRPr lang="en-GB" dirty="0"/>
          </a:p>
        </p:txBody>
      </p:sp>
      <p:pic>
        <p:nvPicPr>
          <p:cNvPr id="7" name="Imagen 6">
            <a:extLst>
              <a:ext uri="{FF2B5EF4-FFF2-40B4-BE49-F238E27FC236}">
                <a16:creationId xmlns:a16="http://schemas.microsoft.com/office/drawing/2014/main" id="{6890AF5D-7E71-634B-B1D5-FE53B973E3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Tree>
    <p:extLst>
      <p:ext uri="{BB962C8B-B14F-4D97-AF65-F5344CB8AC3E}">
        <p14:creationId xmlns:p14="http://schemas.microsoft.com/office/powerpoint/2010/main" val="845387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Cover Half-Photo">
    <p:spTree>
      <p:nvGrpSpPr>
        <p:cNvPr id="1" name=""/>
        <p:cNvGrpSpPr/>
        <p:nvPr/>
      </p:nvGrpSpPr>
      <p:grpSpPr>
        <a:xfrm>
          <a:off x="0" y="0"/>
          <a:ext cx="0" cy="0"/>
          <a:chOff x="0" y="0"/>
          <a:chExt cx="0" cy="0"/>
        </a:xfrm>
      </p:grpSpPr>
      <p:sp>
        <p:nvSpPr>
          <p:cNvPr id="9" name="Marcador de posición de imagen 3">
            <a:extLst>
              <a:ext uri="{FF2B5EF4-FFF2-40B4-BE49-F238E27FC236}">
                <a16:creationId xmlns:a16="http://schemas.microsoft.com/office/drawing/2014/main" id="{5DDEE656-4E32-E141-8E6D-E83828CA9CB0}"/>
              </a:ext>
            </a:extLst>
          </p:cNvPr>
          <p:cNvSpPr>
            <a:spLocks noGrp="1"/>
          </p:cNvSpPr>
          <p:nvPr>
            <p:ph type="pic" sz="quarter" idx="18"/>
          </p:nvPr>
        </p:nvSpPr>
        <p:spPr>
          <a:xfrm>
            <a:off x="900112" y="1"/>
            <a:ext cx="8243888" cy="5143500"/>
          </a:xfrm>
          <a:prstGeom prst="rect">
            <a:avLst/>
          </a:prstGeom>
          <a:solidFill>
            <a:schemeClr val="bg1">
              <a:lumMod val="95000"/>
            </a:schemeClr>
          </a:solidFill>
        </p:spPr>
        <p:txBody>
          <a:bodyPr anchor="ctr"/>
          <a:lstStyle>
            <a:lvl1pPr marL="0" indent="0" algn="ctr">
              <a:buNone/>
              <a:defRPr/>
            </a:lvl1pPr>
          </a:lstStyle>
          <a:p>
            <a:endParaRPr lang="en-GB" dirty="0"/>
          </a:p>
        </p:txBody>
      </p:sp>
      <p:pic>
        <p:nvPicPr>
          <p:cNvPr id="3" name="Imagen 2">
            <a:extLst>
              <a:ext uri="{FF2B5EF4-FFF2-40B4-BE49-F238E27FC236}">
                <a16:creationId xmlns:a16="http://schemas.microsoft.com/office/drawing/2014/main" id="{4414D4F9-2C55-9F4C-B717-07E6FE3649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Tree>
    <p:extLst>
      <p:ext uri="{BB962C8B-B14F-4D97-AF65-F5344CB8AC3E}">
        <p14:creationId xmlns:p14="http://schemas.microsoft.com/office/powerpoint/2010/main" val="404037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Cover Half-Photo">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EBAE1A15-79ED-C14A-8EEA-5FF43553BCC7}"/>
              </a:ext>
            </a:extLst>
          </p:cNvPr>
          <p:cNvSpPr>
            <a:spLocks noGrp="1"/>
          </p:cNvSpPr>
          <p:nvPr>
            <p:ph type="title" hasCustomPrompt="1"/>
          </p:nvPr>
        </p:nvSpPr>
        <p:spPr>
          <a:xfrm>
            <a:off x="900113" y="576645"/>
            <a:ext cx="7812087" cy="447293"/>
          </a:xfrm>
          <a:prstGeom prst="rect">
            <a:avLst/>
          </a:prstGeom>
        </p:spPr>
        <p:txBody>
          <a:bodyPr lIns="90000" tIns="36000" rIns="0" bIns="0"/>
          <a:lstStyle>
            <a:lvl1pPr>
              <a:defRPr sz="2500" b="1">
                <a:latin typeface="+mn-lt"/>
              </a:defRPr>
            </a:lvl1pPr>
          </a:lstStyle>
          <a:p>
            <a:r>
              <a:rPr lang="es-ES" dirty="0" err="1"/>
              <a:t>Title</a:t>
            </a:r>
            <a:endParaRPr lang="en-GB" dirty="0"/>
          </a:p>
        </p:txBody>
      </p:sp>
    </p:spTree>
    <p:extLst>
      <p:ext uri="{BB962C8B-B14F-4D97-AF65-F5344CB8AC3E}">
        <p14:creationId xmlns:p14="http://schemas.microsoft.com/office/powerpoint/2010/main" val="849176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Diapositiva de título">
    <p:bg>
      <p:bgRef idx="1001">
        <a:schemeClr val="bg1"/>
      </p:bgRef>
    </p:bg>
    <p:spTree>
      <p:nvGrpSpPr>
        <p:cNvPr id="1" name=""/>
        <p:cNvGrpSpPr/>
        <p:nvPr/>
      </p:nvGrpSpPr>
      <p:grpSpPr>
        <a:xfrm>
          <a:off x="0" y="0"/>
          <a:ext cx="0" cy="0"/>
          <a:chOff x="0" y="0"/>
          <a:chExt cx="0" cy="0"/>
        </a:xfrm>
      </p:grpSpPr>
      <p:sp>
        <p:nvSpPr>
          <p:cNvPr id="5" name="Marcador de posición de imagen 3">
            <a:extLst>
              <a:ext uri="{FF2B5EF4-FFF2-40B4-BE49-F238E27FC236}">
                <a16:creationId xmlns:a16="http://schemas.microsoft.com/office/drawing/2014/main" id="{D9AB2F29-6B36-DC4B-9D1C-90258E45547E}"/>
              </a:ext>
            </a:extLst>
          </p:cNvPr>
          <p:cNvSpPr>
            <a:spLocks noGrp="1"/>
          </p:cNvSpPr>
          <p:nvPr>
            <p:ph type="pic" sz="quarter" idx="15"/>
          </p:nvPr>
        </p:nvSpPr>
        <p:spPr>
          <a:xfrm>
            <a:off x="0" y="1"/>
            <a:ext cx="9144000" cy="5143500"/>
          </a:xfrm>
          <a:prstGeom prst="rect">
            <a:avLst/>
          </a:prstGeom>
          <a:noFill/>
        </p:spPr>
        <p:txBody>
          <a:bodyPr anchor="ctr"/>
          <a:lstStyle>
            <a:lvl1pPr marL="0" indent="0" algn="ctr">
              <a:buNone/>
              <a:defRPr>
                <a:solidFill>
                  <a:srgbClr val="446CFF"/>
                </a:solidFill>
              </a:defRPr>
            </a:lvl1pPr>
          </a:lstStyle>
          <a:p>
            <a:endParaRPr lang="en-GB" dirty="0"/>
          </a:p>
        </p:txBody>
      </p:sp>
      <p:sp>
        <p:nvSpPr>
          <p:cNvPr id="2" name="Rectángulo 1">
            <a:extLst>
              <a:ext uri="{FF2B5EF4-FFF2-40B4-BE49-F238E27FC236}">
                <a16:creationId xmlns:a16="http://schemas.microsoft.com/office/drawing/2014/main" id="{21F3420B-8124-EE4F-88C3-CE18EA62F60D}"/>
              </a:ext>
            </a:extLst>
          </p:cNvPr>
          <p:cNvSpPr/>
          <p:nvPr userDrawn="1"/>
        </p:nvSpPr>
        <p:spPr>
          <a:xfrm>
            <a:off x="0" y="777822"/>
            <a:ext cx="3635298" cy="3587858"/>
          </a:xfrm>
          <a:prstGeom prst="rect">
            <a:avLst/>
          </a:prstGeom>
          <a:solidFill>
            <a:srgbClr val="446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pic>
        <p:nvPicPr>
          <p:cNvPr id="8" name="Imagen 7">
            <a:extLst>
              <a:ext uri="{FF2B5EF4-FFF2-40B4-BE49-F238E27FC236}">
                <a16:creationId xmlns:a16="http://schemas.microsoft.com/office/drawing/2014/main" id="{B9D42DC4-F333-5E4F-AAE5-59EA529AD09F}"/>
              </a:ext>
            </a:extLst>
          </p:cNvPr>
          <p:cNvPicPr>
            <a:picLocks noChangeAspect="1"/>
          </p:cNvPicPr>
          <p:nvPr userDrawn="1"/>
        </p:nvPicPr>
        <p:blipFill>
          <a:blip r:embed="rId2"/>
          <a:stretch>
            <a:fillRect/>
          </a:stretch>
        </p:blipFill>
        <p:spPr>
          <a:xfrm>
            <a:off x="1" y="194667"/>
            <a:ext cx="900113" cy="360959"/>
          </a:xfrm>
          <a:prstGeom prst="rect">
            <a:avLst/>
          </a:prstGeom>
        </p:spPr>
      </p:pic>
      <p:pic>
        <p:nvPicPr>
          <p:cNvPr id="3" name="Gráfico 2">
            <a:extLst>
              <a:ext uri="{FF2B5EF4-FFF2-40B4-BE49-F238E27FC236}">
                <a16:creationId xmlns:a16="http://schemas.microsoft.com/office/drawing/2014/main" id="{63D15778-293C-3C2E-B530-87E02970F9F0}"/>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7032" r="7374"/>
          <a:stretch/>
        </p:blipFill>
        <p:spPr>
          <a:xfrm>
            <a:off x="468313" y="2188229"/>
            <a:ext cx="2710892" cy="767043"/>
          </a:xfrm>
          <a:prstGeom prst="rect">
            <a:avLst/>
          </a:prstGeom>
        </p:spPr>
      </p:pic>
    </p:spTree>
    <p:extLst>
      <p:ext uri="{BB962C8B-B14F-4D97-AF65-F5344CB8AC3E}">
        <p14:creationId xmlns:p14="http://schemas.microsoft.com/office/powerpoint/2010/main" val="11333100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15" userDrawn="1">
          <p15:clr>
            <a:srgbClr val="FBAE40"/>
          </p15:clr>
        </p15:guide>
        <p15:guide id="2" pos="2160" userDrawn="1">
          <p15:clr>
            <a:srgbClr val="FBAE40"/>
          </p15:clr>
        </p15:guide>
        <p15:guide id="3" pos="221" userDrawn="1">
          <p15:clr>
            <a:srgbClr val="FBAE40"/>
          </p15:clr>
        </p15:guide>
        <p15:guide id="4" pos="425" userDrawn="1">
          <p15:clr>
            <a:srgbClr val="FBAE40"/>
          </p15:clr>
        </p15:guide>
        <p15:guide id="5" pos="411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Diapositiva de título">
    <p:bg>
      <p:bgPr>
        <a:solidFill>
          <a:srgbClr val="003087"/>
        </a:solidFill>
        <a:effectLst/>
      </p:bgPr>
    </p:bg>
    <p:spTree>
      <p:nvGrpSpPr>
        <p:cNvPr id="1" name=""/>
        <p:cNvGrpSpPr/>
        <p:nvPr/>
      </p:nvGrpSpPr>
      <p:grpSpPr>
        <a:xfrm>
          <a:off x="0" y="0"/>
          <a:ext cx="0" cy="0"/>
          <a:chOff x="0" y="0"/>
          <a:chExt cx="0" cy="0"/>
        </a:xfrm>
      </p:grpSpPr>
      <p:sp>
        <p:nvSpPr>
          <p:cNvPr id="12" name="Subtítulo 2">
            <a:extLst>
              <a:ext uri="{FF2B5EF4-FFF2-40B4-BE49-F238E27FC236}">
                <a16:creationId xmlns:a16="http://schemas.microsoft.com/office/drawing/2014/main" id="{6878DEA9-1603-4540-9279-E5104C6877C8}"/>
              </a:ext>
            </a:extLst>
          </p:cNvPr>
          <p:cNvSpPr>
            <a:spLocks noGrp="1"/>
          </p:cNvSpPr>
          <p:nvPr>
            <p:ph type="subTitle" idx="1" hasCustomPrompt="1"/>
          </p:nvPr>
        </p:nvSpPr>
        <p:spPr>
          <a:xfrm>
            <a:off x="911615" y="1218849"/>
            <a:ext cx="3852052" cy="393123"/>
          </a:xfrm>
          <a:prstGeom prst="rect">
            <a:avLst/>
          </a:prstGeom>
        </p:spPr>
        <p:txBody>
          <a:bodyPr lIns="0" tIns="0" rIns="0" bIns="0">
            <a:normAutofit/>
          </a:bodyPr>
          <a:lstStyle>
            <a:lvl1pPr marL="0" indent="0" algn="l">
              <a:buNone/>
              <a:defRPr sz="1600" b="0" i="0">
                <a:solidFill>
                  <a:schemeClr val="bg1"/>
                </a:solidFill>
                <a:latin typeface="+mn-lt"/>
                <a:ea typeface="Verdana" panose="020B060403050404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a:t>CHAPTER XX</a:t>
            </a:r>
            <a:endParaRPr lang="es-ES" dirty="0"/>
          </a:p>
        </p:txBody>
      </p:sp>
      <p:sp>
        <p:nvSpPr>
          <p:cNvPr id="13" name="Título 1">
            <a:extLst>
              <a:ext uri="{FF2B5EF4-FFF2-40B4-BE49-F238E27FC236}">
                <a16:creationId xmlns:a16="http://schemas.microsoft.com/office/drawing/2014/main" id="{E97F62BC-82C8-094D-8938-7791219FDA0D}"/>
              </a:ext>
            </a:extLst>
          </p:cNvPr>
          <p:cNvSpPr>
            <a:spLocks noGrp="1"/>
          </p:cNvSpPr>
          <p:nvPr>
            <p:ph type="ctrTitle" hasCustomPrompt="1"/>
          </p:nvPr>
        </p:nvSpPr>
        <p:spPr>
          <a:xfrm>
            <a:off x="900113" y="2136775"/>
            <a:ext cx="3852052" cy="1102519"/>
          </a:xfrm>
          <a:prstGeom prst="rect">
            <a:avLst/>
          </a:prstGeom>
        </p:spPr>
        <p:txBody>
          <a:bodyPr lIns="0" tIns="0" rIns="0" bIns="0" anchor="t">
            <a:noAutofit/>
          </a:bodyPr>
          <a:lstStyle>
            <a:lvl1pPr algn="l">
              <a:defRPr sz="36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a:t>
            </a:r>
            <a:br>
              <a:rPr lang="es-ES_tradnl" dirty="0"/>
            </a:br>
            <a:r>
              <a:rPr lang="es-ES_tradnl" dirty="0" err="1"/>
              <a:t>the</a:t>
            </a:r>
            <a:r>
              <a:rPr lang="es-ES_tradnl" dirty="0"/>
              <a:t> </a:t>
            </a:r>
            <a:r>
              <a:rPr lang="es-ES_tradnl" dirty="0" err="1"/>
              <a:t>title</a:t>
            </a:r>
            <a:endParaRPr lang="es-ES" dirty="0"/>
          </a:p>
        </p:txBody>
      </p:sp>
      <p:sp>
        <p:nvSpPr>
          <p:cNvPr id="9" name="Rectángulo 8">
            <a:extLst>
              <a:ext uri="{FF2B5EF4-FFF2-40B4-BE49-F238E27FC236}">
                <a16:creationId xmlns:a16="http://schemas.microsoft.com/office/drawing/2014/main" id="{B09C75C6-B859-2C4D-A6E1-F5A9638DE042}"/>
              </a:ext>
            </a:extLst>
          </p:cNvPr>
          <p:cNvSpPr/>
          <p:nvPr userDrawn="1"/>
        </p:nvSpPr>
        <p:spPr>
          <a:xfrm rot="16200000" flipV="1">
            <a:off x="1385323" y="1377622"/>
            <a:ext cx="66857" cy="993503"/>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a:extLst>
              <a:ext uri="{FF2B5EF4-FFF2-40B4-BE49-F238E27FC236}">
                <a16:creationId xmlns:a16="http://schemas.microsoft.com/office/drawing/2014/main" id="{FF046EE6-5FB5-6846-AE17-A6D751252C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
        <p:nvSpPr>
          <p:cNvPr id="15" name="Marcador de texto 3">
            <a:extLst>
              <a:ext uri="{FF2B5EF4-FFF2-40B4-BE49-F238E27FC236}">
                <a16:creationId xmlns:a16="http://schemas.microsoft.com/office/drawing/2014/main" id="{ED34ED1A-DACB-DF47-88E6-593A784EAFFE}"/>
              </a:ext>
            </a:extLst>
          </p:cNvPr>
          <p:cNvSpPr>
            <a:spLocks noGrp="1"/>
          </p:cNvSpPr>
          <p:nvPr>
            <p:ph type="body" sz="quarter" idx="10" hasCustomPrompt="1"/>
          </p:nvPr>
        </p:nvSpPr>
        <p:spPr>
          <a:xfrm>
            <a:off x="889000" y="3417888"/>
            <a:ext cx="3862388" cy="395287"/>
          </a:xfrm>
          <a:prstGeom prst="rect">
            <a:avLst/>
          </a:prstGeom>
        </p:spPr>
        <p:txBody>
          <a:bodyPr lIns="0"/>
          <a:lstStyle>
            <a:lvl1pPr marL="0" indent="0">
              <a:buNone/>
              <a:defRPr sz="1600">
                <a:solidFill>
                  <a:schemeClr val="bg1"/>
                </a:solidFill>
              </a:defRPr>
            </a:lvl1pPr>
          </a:lstStyle>
          <a:p>
            <a:pPr lvl="0"/>
            <a:r>
              <a:rPr lang="es-ES" dirty="0" err="1"/>
              <a:t>Subtitle</a:t>
            </a:r>
            <a:endParaRPr lang="en-GB" dirty="0"/>
          </a:p>
        </p:txBody>
      </p:sp>
    </p:spTree>
    <p:extLst>
      <p:ext uri="{BB962C8B-B14F-4D97-AF65-F5344CB8AC3E}">
        <p14:creationId xmlns:p14="http://schemas.microsoft.com/office/powerpoint/2010/main" val="305667990"/>
      </p:ext>
    </p:extLst>
  </p:cSld>
  <p:clrMapOvr>
    <a:masterClrMapping/>
  </p:clrMapOvr>
  <p:extLst>
    <p:ext uri="{DCECCB84-F9BA-43D5-87BE-67443E8EF086}">
      <p15:sldGuideLst xmlns:p15="http://schemas.microsoft.com/office/powerpoint/2012/main">
        <p15:guide id="1" orient="horz" pos="350">
          <p15:clr>
            <a:srgbClr val="FBAE40"/>
          </p15:clr>
        </p15:guide>
        <p15:guide id="2" pos="2880">
          <p15:clr>
            <a:srgbClr val="FBAE40"/>
          </p15:clr>
        </p15:guide>
        <p15:guide id="3" pos="567">
          <p15:clr>
            <a:srgbClr val="FBAE40"/>
          </p15:clr>
        </p15:guide>
        <p15:guide id="4" pos="793">
          <p15:clr>
            <a:srgbClr val="FBAE40"/>
          </p15:clr>
        </p15:guide>
        <p15:guide id="5" pos="54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Diapositiva de título">
    <p:bg>
      <p:bgPr>
        <a:solidFill>
          <a:srgbClr val="003087"/>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9A61FC-9B65-9A44-865D-C860F67FB176}"/>
              </a:ext>
            </a:extLst>
          </p:cNvPr>
          <p:cNvPicPr>
            <a:picLocks noChangeAspect="1"/>
          </p:cNvPicPr>
          <p:nvPr userDrawn="1"/>
        </p:nvPicPr>
        <p:blipFill>
          <a:blip r:embed="rId2"/>
          <a:stretch>
            <a:fillRect/>
          </a:stretch>
        </p:blipFill>
        <p:spPr>
          <a:xfrm>
            <a:off x="3473450" y="2063750"/>
            <a:ext cx="2197100" cy="1016000"/>
          </a:xfrm>
          <a:prstGeom prst="rect">
            <a:avLst/>
          </a:prstGeom>
        </p:spPr>
      </p:pic>
    </p:spTree>
    <p:extLst>
      <p:ext uri="{BB962C8B-B14F-4D97-AF65-F5344CB8AC3E}">
        <p14:creationId xmlns:p14="http://schemas.microsoft.com/office/powerpoint/2010/main" val="128943391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orient="horz" pos="109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5_Cover Half-Photo">
    <p:spTree>
      <p:nvGrpSpPr>
        <p:cNvPr id="1" name=""/>
        <p:cNvGrpSpPr/>
        <p:nvPr/>
      </p:nvGrpSpPr>
      <p:grpSpPr>
        <a:xfrm>
          <a:off x="0" y="0"/>
          <a:ext cx="0" cy="0"/>
          <a:chOff x="0" y="0"/>
          <a:chExt cx="0" cy="0"/>
        </a:xfrm>
      </p:grpSpPr>
      <p:pic>
        <p:nvPicPr>
          <p:cNvPr id="3" name="Imagen 2" descr="Imagen de una vaca&#10;&#10;Descripción generada automáticamente con confianza media">
            <a:extLst>
              <a:ext uri="{FF2B5EF4-FFF2-40B4-BE49-F238E27FC236}">
                <a16:creationId xmlns:a16="http://schemas.microsoft.com/office/drawing/2014/main" id="{34DD340A-400A-6C1A-98A6-B7166F84A1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93"/>
          <a:stretch/>
        </p:blipFill>
        <p:spPr>
          <a:xfrm>
            <a:off x="0" y="0"/>
            <a:ext cx="9152468" cy="5143500"/>
          </a:xfrm>
          <a:prstGeom prst="rect">
            <a:avLst/>
          </a:prstGeom>
        </p:spPr>
      </p:pic>
      <p:sp>
        <p:nvSpPr>
          <p:cNvPr id="5" name="Rectángulo 4">
            <a:extLst>
              <a:ext uri="{FF2B5EF4-FFF2-40B4-BE49-F238E27FC236}">
                <a16:creationId xmlns:a16="http://schemas.microsoft.com/office/drawing/2014/main" id="{17D05640-DE58-EA63-40B0-43A173C6B8D1}"/>
              </a:ext>
            </a:extLst>
          </p:cNvPr>
          <p:cNvSpPr/>
          <p:nvPr userDrawn="1"/>
        </p:nvSpPr>
        <p:spPr>
          <a:xfrm>
            <a:off x="0" y="0"/>
            <a:ext cx="9152468" cy="5143500"/>
          </a:xfrm>
          <a:prstGeom prst="rect">
            <a:avLst/>
          </a:prstGeom>
          <a:solidFill>
            <a:schemeClr val="tx1">
              <a:alpha val="7974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ítulo 32">
            <a:extLst>
              <a:ext uri="{FF2B5EF4-FFF2-40B4-BE49-F238E27FC236}">
                <a16:creationId xmlns:a16="http://schemas.microsoft.com/office/drawing/2014/main" id="{3A8A86A7-70C5-59D4-F4E9-482EA57733A4}"/>
              </a:ext>
            </a:extLst>
          </p:cNvPr>
          <p:cNvSpPr>
            <a:spLocks noGrp="1"/>
          </p:cNvSpPr>
          <p:nvPr>
            <p:ph type="title"/>
          </p:nvPr>
        </p:nvSpPr>
        <p:spPr>
          <a:xfrm>
            <a:off x="1026902" y="156183"/>
            <a:ext cx="2453277" cy="447293"/>
          </a:xfrm>
          <a:prstGeom prst="rect">
            <a:avLst/>
          </a:prstGeom>
        </p:spPr>
        <p:txBody>
          <a:bodyPr/>
          <a:lstStyle>
            <a:lvl1pPr>
              <a:defRPr sz="2400" b="1">
                <a:solidFill>
                  <a:schemeClr val="bg1"/>
                </a:solidFill>
                <a:latin typeface="+mn-lt"/>
              </a:defRPr>
            </a:lvl1pPr>
          </a:lstStyle>
          <a:p>
            <a:r>
              <a:rPr lang="es-ES" err="1"/>
              <a:t>Milestones</a:t>
            </a:r>
            <a:endParaRPr lang="es-ES"/>
          </a:p>
        </p:txBody>
      </p:sp>
      <p:pic>
        <p:nvPicPr>
          <p:cNvPr id="4" name="Imagen 3">
            <a:extLst>
              <a:ext uri="{FF2B5EF4-FFF2-40B4-BE49-F238E27FC236}">
                <a16:creationId xmlns:a16="http://schemas.microsoft.com/office/drawing/2014/main" id="{A09B02F7-2589-443C-B4E0-4AF28BD663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Tree>
    <p:extLst>
      <p:ext uri="{BB962C8B-B14F-4D97-AF65-F5344CB8AC3E}">
        <p14:creationId xmlns:p14="http://schemas.microsoft.com/office/powerpoint/2010/main" val="6384375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6_Cover Half-Phot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4DD340A-400A-6C1A-98A6-B7166F84A1A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9152468" cy="5143500"/>
          </a:xfrm>
          <a:prstGeom prst="rect">
            <a:avLst/>
          </a:prstGeom>
        </p:spPr>
      </p:pic>
      <p:sp>
        <p:nvSpPr>
          <p:cNvPr id="5" name="Rectángulo 4">
            <a:extLst>
              <a:ext uri="{FF2B5EF4-FFF2-40B4-BE49-F238E27FC236}">
                <a16:creationId xmlns:a16="http://schemas.microsoft.com/office/drawing/2014/main" id="{17D05640-DE58-EA63-40B0-43A173C6B8D1}"/>
              </a:ext>
            </a:extLst>
          </p:cNvPr>
          <p:cNvSpPr/>
          <p:nvPr userDrawn="1"/>
        </p:nvSpPr>
        <p:spPr>
          <a:xfrm>
            <a:off x="1" y="0"/>
            <a:ext cx="9152468" cy="5143500"/>
          </a:xfrm>
          <a:prstGeom prst="rect">
            <a:avLst/>
          </a:prstGeom>
          <a:solidFill>
            <a:srgbClr val="00833E">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pic>
        <p:nvPicPr>
          <p:cNvPr id="4" name="Imagen 3">
            <a:extLst>
              <a:ext uri="{FF2B5EF4-FFF2-40B4-BE49-F238E27FC236}">
                <a16:creationId xmlns:a16="http://schemas.microsoft.com/office/drawing/2014/main" id="{A09B02F7-2589-443C-B4E0-4AF28BD663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194667"/>
            <a:ext cx="900113" cy="360959"/>
          </a:xfrm>
          <a:prstGeom prst="rect">
            <a:avLst/>
          </a:prstGeom>
        </p:spPr>
      </p:pic>
    </p:spTree>
    <p:extLst>
      <p:ext uri="{BB962C8B-B14F-4D97-AF65-F5344CB8AC3E}">
        <p14:creationId xmlns:p14="http://schemas.microsoft.com/office/powerpoint/2010/main" val="3890895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Diapositiva de título">
    <p:bg>
      <p:bgPr>
        <a:solidFill>
          <a:srgbClr val="003087"/>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8B2825F-9F68-8845-A872-63B4660F38B5}"/>
              </a:ext>
            </a:extLst>
          </p:cNvPr>
          <p:cNvSpPr>
            <a:spLocks noGrp="1"/>
          </p:cNvSpPr>
          <p:nvPr>
            <p:ph type="pic" sz="quarter" idx="12" hasCustomPrompt="1"/>
          </p:nvPr>
        </p:nvSpPr>
        <p:spPr>
          <a:xfrm>
            <a:off x="2924741" y="448501"/>
            <a:ext cx="1476777" cy="895786"/>
          </a:xfrm>
          <a:prstGeom prst="rect">
            <a:avLst/>
          </a:prstGeom>
        </p:spPr>
        <p:txBody>
          <a:bodyPr/>
          <a:lstStyle>
            <a:lvl1pPr marL="0" indent="0">
              <a:buNone/>
              <a:defRPr sz="1050">
                <a:solidFill>
                  <a:schemeClr val="bg1"/>
                </a:solidFill>
              </a:defRPr>
            </a:lvl1pPr>
          </a:lstStyle>
          <a:p>
            <a:r>
              <a:rPr lang="es-ES" dirty="0" err="1"/>
              <a:t>Product</a:t>
            </a:r>
            <a:r>
              <a:rPr lang="es-ES" dirty="0"/>
              <a:t> Logo</a:t>
            </a:r>
          </a:p>
        </p:txBody>
      </p:sp>
      <p:sp>
        <p:nvSpPr>
          <p:cNvPr id="7" name="Título 1">
            <a:extLst>
              <a:ext uri="{FF2B5EF4-FFF2-40B4-BE49-F238E27FC236}">
                <a16:creationId xmlns:a16="http://schemas.microsoft.com/office/drawing/2014/main" id="{BFE23111-C828-B743-8FC1-CCF9AEEF70CC}"/>
              </a:ext>
            </a:extLst>
          </p:cNvPr>
          <p:cNvSpPr>
            <a:spLocks noGrp="1"/>
          </p:cNvSpPr>
          <p:nvPr>
            <p:ph type="ctrTitle" hasCustomPrompt="1"/>
          </p:nvPr>
        </p:nvSpPr>
        <p:spPr>
          <a:xfrm>
            <a:off x="1041402" y="2046901"/>
            <a:ext cx="4936737" cy="1102519"/>
          </a:xfrm>
          <a:prstGeom prst="rect">
            <a:avLst/>
          </a:prstGeom>
        </p:spPr>
        <p:txBody>
          <a:bodyPr lIns="0" tIns="0" rIns="0" bIns="0" anchor="t">
            <a:noAutofit/>
          </a:bodyPr>
          <a:lstStyle>
            <a:lvl1pPr algn="l">
              <a:defRPr sz="36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a:t>
            </a:r>
            <a:br>
              <a:rPr lang="es-ES_tradnl" dirty="0"/>
            </a:br>
            <a:r>
              <a:rPr lang="es-ES_tradnl" dirty="0" err="1"/>
              <a:t>the</a:t>
            </a:r>
            <a:r>
              <a:rPr lang="es-ES_tradnl" dirty="0"/>
              <a:t> </a:t>
            </a:r>
            <a:r>
              <a:rPr lang="es-ES_tradnl" dirty="0" err="1"/>
              <a:t>main</a:t>
            </a:r>
            <a:r>
              <a:rPr lang="es-ES_tradnl" dirty="0"/>
              <a:t> </a:t>
            </a:r>
            <a:r>
              <a:rPr lang="es-ES_tradnl" dirty="0" err="1"/>
              <a:t>title</a:t>
            </a:r>
            <a:endParaRPr lang="es-ES" dirty="0"/>
          </a:p>
        </p:txBody>
      </p:sp>
      <p:sp>
        <p:nvSpPr>
          <p:cNvPr id="8" name="Subtítulo 2">
            <a:extLst>
              <a:ext uri="{FF2B5EF4-FFF2-40B4-BE49-F238E27FC236}">
                <a16:creationId xmlns:a16="http://schemas.microsoft.com/office/drawing/2014/main" id="{ADC4E9B5-58D5-784F-9EA5-294A22E70B06}"/>
              </a:ext>
            </a:extLst>
          </p:cNvPr>
          <p:cNvSpPr>
            <a:spLocks noGrp="1"/>
          </p:cNvSpPr>
          <p:nvPr>
            <p:ph type="subTitle" idx="1" hasCustomPrompt="1"/>
          </p:nvPr>
        </p:nvSpPr>
        <p:spPr>
          <a:xfrm>
            <a:off x="1041401" y="3242410"/>
            <a:ext cx="4936737" cy="393123"/>
          </a:xfrm>
          <a:prstGeom prst="rect">
            <a:avLst/>
          </a:prstGeom>
        </p:spPr>
        <p:txBody>
          <a:bodyPr lIns="0" tIns="0" rIns="0" bIns="0">
            <a:normAutofit/>
          </a:bodyPr>
          <a:lstStyle>
            <a:lvl1pPr marL="0" indent="0" algn="l">
              <a:buNone/>
              <a:defRPr sz="1600" b="0" i="0">
                <a:solidFill>
                  <a:schemeClr val="bg1"/>
                </a:solidFill>
                <a:latin typeface="+mn-lt"/>
                <a:ea typeface="Verdana" panose="020B060403050404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a:t>Subtitle</a:t>
            </a:r>
            <a:endParaRPr lang="es-ES" dirty="0"/>
          </a:p>
        </p:txBody>
      </p:sp>
      <p:sp>
        <p:nvSpPr>
          <p:cNvPr id="11" name="Rectángulo 10">
            <a:extLst>
              <a:ext uri="{FF2B5EF4-FFF2-40B4-BE49-F238E27FC236}">
                <a16:creationId xmlns:a16="http://schemas.microsoft.com/office/drawing/2014/main" id="{42C7054C-7F16-6741-B1BF-3944C983BA7F}"/>
              </a:ext>
            </a:extLst>
          </p:cNvPr>
          <p:cNvSpPr/>
          <p:nvPr userDrawn="1"/>
        </p:nvSpPr>
        <p:spPr>
          <a:xfrm rot="16200000" flipV="1">
            <a:off x="1542823" y="1284957"/>
            <a:ext cx="66857" cy="993503"/>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a:extLst>
              <a:ext uri="{FF2B5EF4-FFF2-40B4-BE49-F238E27FC236}">
                <a16:creationId xmlns:a16="http://schemas.microsoft.com/office/drawing/2014/main" id="{D2DC1F95-EDBA-F94E-9B12-F7A92B1B158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41401" y="740280"/>
            <a:ext cx="1252348" cy="201115"/>
          </a:xfrm>
          <a:prstGeom prst="rect">
            <a:avLst/>
          </a:prstGeom>
        </p:spPr>
      </p:pic>
    </p:spTree>
    <p:extLst>
      <p:ext uri="{BB962C8B-B14F-4D97-AF65-F5344CB8AC3E}">
        <p14:creationId xmlns:p14="http://schemas.microsoft.com/office/powerpoint/2010/main" val="18882316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6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Half-Phot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344955" y="1597820"/>
            <a:ext cx="3407824" cy="1102519"/>
          </a:xfrm>
          <a:prstGeom prst="rect">
            <a:avLst/>
          </a:prstGeom>
        </p:spPr>
        <p:txBody>
          <a:bodyPr>
            <a:noAutofit/>
          </a:bodyPr>
          <a:lstStyle>
            <a:lvl1pPr algn="l">
              <a:defRPr sz="3200" baseline="0">
                <a:solidFill>
                  <a:srgbClr val="003087"/>
                </a:solidFill>
                <a:latin typeface="Source Sans Pro Black"/>
                <a:cs typeface="Source Sans Pro Black"/>
              </a:defRPr>
            </a:lvl1pPr>
          </a:lstStyle>
          <a:p>
            <a:r>
              <a:rPr lang="es-ES_tradnl"/>
              <a:t>HERE WILL BE</a:t>
            </a:r>
            <a:br>
              <a:rPr lang="es-ES_tradnl"/>
            </a:br>
            <a:r>
              <a:rPr lang="es-ES_tradnl"/>
              <a:t>THE MAIN TITLE</a:t>
            </a:r>
            <a:endParaRPr lang="es-ES"/>
          </a:p>
        </p:txBody>
      </p:sp>
      <p:sp>
        <p:nvSpPr>
          <p:cNvPr id="3" name="Subtítulo 2"/>
          <p:cNvSpPr>
            <a:spLocks noGrp="1"/>
          </p:cNvSpPr>
          <p:nvPr>
            <p:ph type="subTitle" idx="1" hasCustomPrompt="1"/>
          </p:nvPr>
        </p:nvSpPr>
        <p:spPr>
          <a:xfrm>
            <a:off x="344953" y="2914651"/>
            <a:ext cx="3407826" cy="393123"/>
          </a:xfrm>
          <a:prstGeom prst="rect">
            <a:avLst/>
          </a:prstGeom>
        </p:spPr>
        <p:txBody>
          <a:bodyPr>
            <a:normAutofit/>
          </a:bodyPr>
          <a:lstStyle>
            <a:lvl1pPr marL="0" indent="0" algn="l">
              <a:buNone/>
              <a:defRPr sz="1600" b="0" i="0">
                <a:solidFill>
                  <a:srgbClr val="003087"/>
                </a:solidFill>
                <a:latin typeface="Source Sans Pro Light"/>
                <a:cs typeface="Source Sans Pro Ligh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_tradnl" err="1"/>
              <a:t>Subtitle</a:t>
            </a:r>
            <a:endParaRPr lang="es-ES"/>
          </a:p>
        </p:txBody>
      </p:sp>
      <p:pic>
        <p:nvPicPr>
          <p:cNvPr id="11" name="Imagen 10" descr="BarraVerda.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46069" y="2774832"/>
            <a:ext cx="576000" cy="72000"/>
          </a:xfrm>
          <a:prstGeom prst="rect">
            <a:avLst/>
          </a:prstGeom>
          <a:solidFill>
            <a:srgbClr val="6CC24A"/>
          </a:solidFill>
        </p:spPr>
      </p:pic>
      <p:sp>
        <p:nvSpPr>
          <p:cNvPr id="14" name="Rectángulo 13"/>
          <p:cNvSpPr/>
          <p:nvPr userDrawn="1"/>
        </p:nvSpPr>
        <p:spPr>
          <a:xfrm>
            <a:off x="446069" y="1530763"/>
            <a:ext cx="576000" cy="72000"/>
          </a:xfrm>
          <a:prstGeom prst="rect">
            <a:avLst/>
          </a:prstGeom>
          <a:solidFill>
            <a:srgbClr val="00308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sz="1800"/>
          </a:p>
        </p:txBody>
      </p:sp>
      <p:pic>
        <p:nvPicPr>
          <p:cNvPr id="18" name="Imagen 17" descr="Logo_H_RGB_E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070" y="3940573"/>
            <a:ext cx="1734545" cy="605612"/>
          </a:xfrm>
          <a:prstGeom prst="rect">
            <a:avLst/>
          </a:prstGeom>
        </p:spPr>
      </p:pic>
      <p:sp>
        <p:nvSpPr>
          <p:cNvPr id="5" name="Marcador de posición de imagen 4"/>
          <p:cNvSpPr>
            <a:spLocks noGrp="1"/>
          </p:cNvSpPr>
          <p:nvPr>
            <p:ph type="pic" sz="quarter" idx="10" hasCustomPrompt="1"/>
          </p:nvPr>
        </p:nvSpPr>
        <p:spPr>
          <a:xfrm>
            <a:off x="4052001" y="0"/>
            <a:ext cx="5092000" cy="5143500"/>
          </a:xfrm>
          <a:prstGeom prst="rect">
            <a:avLst/>
          </a:prstGeom>
        </p:spPr>
        <p:txBody>
          <a:bodyPr anchor="ctr">
            <a:normAutofit/>
          </a:bodyPr>
          <a:lstStyle>
            <a:lvl1pPr marL="0" indent="0" algn="ctr">
              <a:buNone/>
              <a:defRPr sz="1800" b="0" i="0" baseline="0">
                <a:solidFill>
                  <a:schemeClr val="bg1">
                    <a:lumMod val="50000"/>
                  </a:schemeClr>
                </a:solidFill>
                <a:latin typeface="Source Sans Pro SemiBold Italic"/>
                <a:cs typeface="Source Sans Pro SemiBold Italic"/>
              </a:defRPr>
            </a:lvl1pPr>
            <a:lvl3pPr algn="ctr">
              <a:defRPr/>
            </a:lvl3pPr>
          </a:lstStyle>
          <a:p>
            <a:pPr lvl="0"/>
            <a:r>
              <a:rPr lang="es-ES"/>
              <a:t>INSERT IMAGE</a:t>
            </a:r>
          </a:p>
        </p:txBody>
      </p:sp>
    </p:spTree>
    <p:extLst>
      <p:ext uri="{BB962C8B-B14F-4D97-AF65-F5344CB8AC3E}">
        <p14:creationId xmlns:p14="http://schemas.microsoft.com/office/powerpoint/2010/main" val="3815760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Cover Half-Phot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910623" y="1294778"/>
            <a:ext cx="7583681" cy="356703"/>
          </a:xfrm>
          <a:prstGeom prst="rect">
            <a:avLst/>
          </a:prstGeom>
        </p:spPr>
        <p:txBody>
          <a:bodyPr lIns="90000" tIns="46800" rIns="0" bIns="0"/>
          <a:lstStyle>
            <a:lvl1pPr marL="0" indent="0">
              <a:buNone/>
              <a:defRPr sz="1400" b="1"/>
            </a:lvl1pPr>
          </a:lstStyle>
          <a:p>
            <a:pPr lvl="0"/>
            <a:r>
              <a:rPr lang="es-ES"/>
              <a:t>Text</a:t>
            </a:r>
            <a:endParaRPr lang="en-GB"/>
          </a:p>
        </p:txBody>
      </p:sp>
      <p:sp>
        <p:nvSpPr>
          <p:cNvPr id="6" name="Marcador de texto 3">
            <a:extLst>
              <a:ext uri="{FF2B5EF4-FFF2-40B4-BE49-F238E27FC236}">
                <a16:creationId xmlns:a16="http://schemas.microsoft.com/office/drawing/2014/main" id="{9D7C9EE1-4BA4-624F-B81A-FB38946E4233}"/>
              </a:ext>
            </a:extLst>
          </p:cNvPr>
          <p:cNvSpPr>
            <a:spLocks noGrp="1"/>
          </p:cNvSpPr>
          <p:nvPr>
            <p:ph type="body" sz="quarter" idx="11" hasCustomPrompt="1"/>
          </p:nvPr>
        </p:nvSpPr>
        <p:spPr>
          <a:xfrm>
            <a:off x="910623" y="1728728"/>
            <a:ext cx="7583681" cy="2505948"/>
          </a:xfrm>
          <a:prstGeom prst="rect">
            <a:avLst/>
          </a:prstGeom>
        </p:spPr>
        <p:txBody>
          <a:bodyPr lIns="90000" tIns="46800" rIns="0" bIns="0"/>
          <a:lstStyle>
            <a:lvl1pPr marL="0" indent="0">
              <a:buNone/>
              <a:defRPr sz="1200" b="0"/>
            </a:lvl1pPr>
          </a:lstStyle>
          <a:p>
            <a:pPr lvl="0"/>
            <a:r>
              <a:rPr lang="es-ES"/>
              <a:t>Text</a:t>
            </a:r>
            <a:endParaRPr lang="en-GB"/>
          </a:p>
        </p:txBody>
      </p:sp>
      <p:sp>
        <p:nvSpPr>
          <p:cNvPr id="10" name="Título 1">
            <a:extLst>
              <a:ext uri="{FF2B5EF4-FFF2-40B4-BE49-F238E27FC236}">
                <a16:creationId xmlns:a16="http://schemas.microsoft.com/office/drawing/2014/main" id="{BC2EB6CC-0297-E445-B4EE-39B7801080F8}"/>
              </a:ext>
            </a:extLst>
          </p:cNvPr>
          <p:cNvSpPr>
            <a:spLocks noGrp="1"/>
          </p:cNvSpPr>
          <p:nvPr>
            <p:ph type="title" hasCustomPrompt="1"/>
          </p:nvPr>
        </p:nvSpPr>
        <p:spPr>
          <a:xfrm>
            <a:off x="916825" y="569861"/>
            <a:ext cx="8243887" cy="443569"/>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err="1"/>
              <a:t>Title</a:t>
            </a:r>
            <a:endParaRPr lang="en-GB"/>
          </a:p>
        </p:txBody>
      </p:sp>
    </p:spTree>
    <p:extLst>
      <p:ext uri="{BB962C8B-B14F-4D97-AF65-F5344CB8AC3E}">
        <p14:creationId xmlns:p14="http://schemas.microsoft.com/office/powerpoint/2010/main" val="1090916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46510" y="761935"/>
            <a:ext cx="8340291" cy="1137150"/>
          </a:xfrm>
          <a:prstGeom prst="rect">
            <a:avLst/>
          </a:prstGeom>
        </p:spPr>
        <p:txBody>
          <a:bodyPr>
            <a:noAutofit/>
          </a:bodyPr>
          <a:lstStyle>
            <a:lvl1pPr algn="l">
              <a:defRPr sz="2800">
                <a:solidFill>
                  <a:srgbClr val="003087"/>
                </a:solidFill>
                <a:latin typeface="Source Sans Pro Black"/>
                <a:cs typeface="Source Sans Pro Black"/>
              </a:defRPr>
            </a:lvl1pPr>
          </a:lstStyle>
          <a:p>
            <a:r>
              <a:rPr lang="es-ES_tradnl"/>
              <a:t>TITLE</a:t>
            </a:r>
            <a:br>
              <a:rPr lang="es-ES_tradnl"/>
            </a:br>
            <a:r>
              <a:rPr lang="es-ES_tradnl"/>
              <a:t>EXAMPLE</a:t>
            </a:r>
            <a:endParaRPr lang="es-ES"/>
          </a:p>
        </p:txBody>
      </p:sp>
      <p:sp>
        <p:nvSpPr>
          <p:cNvPr id="3" name="Marcador de contenido 2"/>
          <p:cNvSpPr>
            <a:spLocks noGrp="1"/>
          </p:cNvSpPr>
          <p:nvPr>
            <p:ph sz="half" idx="1" hasCustomPrompt="1"/>
          </p:nvPr>
        </p:nvSpPr>
        <p:spPr>
          <a:xfrm>
            <a:off x="446072" y="289036"/>
            <a:ext cx="8240729" cy="210207"/>
          </a:xfrm>
          <a:prstGeom prst="rect">
            <a:avLst/>
          </a:prstGeom>
        </p:spPr>
        <p:txBody>
          <a:bodyPr anchor="ctr">
            <a:noAutofit/>
          </a:bodyPr>
          <a:lstStyle>
            <a:lvl1pPr marL="0" indent="0" algn="r">
              <a:buNone/>
              <a:defRPr sz="1050">
                <a:solidFill>
                  <a:srgbClr val="003087"/>
                </a:solidFill>
                <a:latin typeface="Source Sans Pro Regular"/>
                <a:cs typeface="Source Sans Pro Regular"/>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DOCUMENT TITLE / CONTENT TITLE</a:t>
            </a:r>
            <a:endParaRPr lang="es-ES"/>
          </a:p>
        </p:txBody>
      </p:sp>
      <p:pic>
        <p:nvPicPr>
          <p:cNvPr id="8" name="Imagen 7" descr="Logotip_Lletr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9931" y="4636685"/>
            <a:ext cx="516871" cy="185565"/>
          </a:xfrm>
          <a:prstGeom prst="rect">
            <a:avLst/>
          </a:prstGeom>
        </p:spPr>
      </p:pic>
      <p:sp>
        <p:nvSpPr>
          <p:cNvPr id="15" name="Rectángulo 14"/>
          <p:cNvSpPr/>
          <p:nvPr userDrawn="1"/>
        </p:nvSpPr>
        <p:spPr>
          <a:xfrm>
            <a:off x="446069" y="365167"/>
            <a:ext cx="576000" cy="72000"/>
          </a:xfrm>
          <a:prstGeom prst="rect">
            <a:avLst/>
          </a:prstGeom>
          <a:solidFill>
            <a:srgbClr val="00308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sz="1800">
              <a:solidFill>
                <a:srgbClr val="003087"/>
              </a:solidFill>
            </a:endParaRPr>
          </a:p>
        </p:txBody>
      </p:sp>
      <p:pic>
        <p:nvPicPr>
          <p:cNvPr id="16" name="Imagen 15" descr="BarraVerda.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46069" y="4755194"/>
            <a:ext cx="576000" cy="72000"/>
          </a:xfrm>
          <a:prstGeom prst="rect">
            <a:avLst/>
          </a:prstGeom>
          <a:solidFill>
            <a:srgbClr val="6CC24A"/>
          </a:solidFill>
        </p:spPr>
      </p:pic>
      <p:sp>
        <p:nvSpPr>
          <p:cNvPr id="20" name="Marcador de contenido 3"/>
          <p:cNvSpPr>
            <a:spLocks noGrp="1"/>
          </p:cNvSpPr>
          <p:nvPr>
            <p:ph sz="half" idx="10" hasCustomPrompt="1"/>
          </p:nvPr>
        </p:nvSpPr>
        <p:spPr>
          <a:xfrm>
            <a:off x="346510" y="1968286"/>
            <a:ext cx="8340291" cy="2601380"/>
          </a:xfrm>
          <a:prstGeom prst="rect">
            <a:avLst/>
          </a:prstGeom>
        </p:spPr>
        <p:txBody>
          <a:bodyPr>
            <a:noAutofit/>
          </a:bodyPr>
          <a:lstStyle>
            <a:lvl1pPr marL="0" indent="0">
              <a:buNone/>
              <a:defRPr lang="es-ES_tradnl" sz="1200" b="0" i="0" kern="1200" dirty="0" smtClean="0">
                <a:solidFill>
                  <a:srgbClr val="003087"/>
                </a:solidFill>
                <a:latin typeface="Source Sans Pro" charset="0"/>
                <a:ea typeface="Source Sans Pro" charset="0"/>
                <a:cs typeface="Source Sans Pro" charset="0"/>
              </a:defRPr>
            </a:lvl1pPr>
            <a:lvl2pPr marL="628634" indent="-171446">
              <a:buFont typeface="Arial" charset="0"/>
              <a:buChar char="•"/>
              <a:defRPr sz="1100">
                <a:solidFill>
                  <a:srgbClr val="003087"/>
                </a:solidFill>
              </a:defRPr>
            </a:lvl2pPr>
            <a:lvl3pPr marL="1085823" indent="-171446">
              <a:buSzPct val="80000"/>
              <a:buFont typeface="Courier New" charset="0"/>
              <a:buChar char="o"/>
              <a:defRPr sz="1050">
                <a:solidFill>
                  <a:srgbClr val="003087"/>
                </a:solidFill>
              </a:defRPr>
            </a:lvl3pPr>
            <a:lvl4pPr marL="1371566" indent="0">
              <a:buNone/>
              <a:defRPr sz="1800"/>
            </a:lvl4pPr>
            <a:lvl5pPr marL="1828754" indent="0">
              <a:buNone/>
              <a:defRPr sz="1800"/>
            </a:lvl5pPr>
            <a:lvl6pPr>
              <a:defRPr sz="1800"/>
            </a:lvl6pPr>
            <a:lvl7pPr>
              <a:defRPr sz="1800"/>
            </a:lvl7pPr>
            <a:lvl8pPr>
              <a:defRPr sz="1800"/>
            </a:lvl8pPr>
            <a:lvl9pPr>
              <a:defRPr sz="1800"/>
            </a:lvl9pPr>
          </a:lstStyle>
          <a:p>
            <a:pPr lvl="0"/>
            <a:r>
              <a:rPr lang="es-ES_tradnl" err="1"/>
              <a:t>Lorem</a:t>
            </a:r>
            <a:r>
              <a:rPr lang="es-ES_tradnl"/>
              <a:t> </a:t>
            </a:r>
            <a:r>
              <a:rPr lang="es-ES_tradnl" err="1"/>
              <a:t>ipsum</a:t>
            </a:r>
            <a:r>
              <a:rPr lang="es-ES_tradnl"/>
              <a:t> dolor </a:t>
            </a:r>
            <a:r>
              <a:rPr lang="es-ES_tradnl" err="1"/>
              <a:t>sit</a:t>
            </a:r>
            <a:r>
              <a:rPr lang="es-ES_tradnl"/>
              <a:t> </a:t>
            </a:r>
            <a:r>
              <a:rPr lang="es-ES_tradnl" err="1"/>
              <a:t>amet</a:t>
            </a:r>
            <a:r>
              <a:rPr lang="es-ES_tradnl"/>
              <a:t>,</a:t>
            </a:r>
          </a:p>
          <a:p>
            <a:pPr lvl="0"/>
            <a:r>
              <a:rPr lang="es-ES"/>
              <a:t>C</a:t>
            </a:r>
            <a:r>
              <a:rPr lang="es-ES_tradnl" err="1"/>
              <a:t>onsectetur</a:t>
            </a:r>
            <a:r>
              <a:rPr lang="es-ES_tradnl"/>
              <a:t> </a:t>
            </a:r>
            <a:r>
              <a:rPr lang="es-ES_tradnl" err="1"/>
              <a:t>adipiscing</a:t>
            </a:r>
            <a:r>
              <a:rPr lang="es-ES_tradnl"/>
              <a:t> </a:t>
            </a:r>
            <a:r>
              <a:rPr lang="es-ES_tradnl" err="1"/>
              <a:t>elit</a:t>
            </a:r>
            <a:r>
              <a:rPr lang="es-ES_tradnl"/>
              <a:t>. </a:t>
            </a:r>
            <a:r>
              <a:rPr lang="es-ES_tradnl" err="1"/>
              <a:t>Fusce</a:t>
            </a:r>
            <a:r>
              <a:rPr lang="es-ES_tradnl"/>
              <a:t> et </a:t>
            </a:r>
          </a:p>
          <a:p>
            <a:pPr lvl="1"/>
            <a:r>
              <a:rPr lang="es-ES"/>
              <a:t>O</a:t>
            </a:r>
            <a:r>
              <a:rPr lang="es-ES_tradnl" err="1"/>
              <a:t>rci</a:t>
            </a:r>
            <a:r>
              <a:rPr lang="es-ES_tradnl"/>
              <a:t> </a:t>
            </a:r>
            <a:r>
              <a:rPr lang="es-ES_tradnl" err="1"/>
              <a:t>sit</a:t>
            </a:r>
            <a:r>
              <a:rPr lang="es-ES_tradnl"/>
              <a:t> </a:t>
            </a:r>
            <a:r>
              <a:rPr lang="es-ES_tradnl" err="1"/>
              <a:t>amet</a:t>
            </a:r>
            <a:r>
              <a:rPr lang="es-ES_tradnl"/>
              <a:t> tortor </a:t>
            </a:r>
            <a:r>
              <a:rPr lang="es-ES_tradnl" err="1"/>
              <a:t>semper</a:t>
            </a:r>
            <a:r>
              <a:rPr lang="es-ES_tradnl"/>
              <a:t> </a:t>
            </a:r>
            <a:r>
              <a:rPr lang="es-ES_tradnl" err="1"/>
              <a:t>fermentum</a:t>
            </a:r>
            <a:r>
              <a:rPr lang="es-ES_tradnl"/>
              <a:t>.</a:t>
            </a:r>
          </a:p>
          <a:p>
            <a:pPr lvl="1"/>
            <a:r>
              <a:rPr lang="es-ES_tradnl" err="1"/>
              <a:t>Nulla</a:t>
            </a:r>
            <a:r>
              <a:rPr lang="es-ES_tradnl"/>
              <a:t> et </a:t>
            </a:r>
            <a:r>
              <a:rPr lang="es-ES_tradnl" err="1"/>
              <a:t>neque</a:t>
            </a:r>
            <a:r>
              <a:rPr lang="es-ES_tradnl"/>
              <a:t> </a:t>
            </a:r>
            <a:r>
              <a:rPr lang="es-ES_tradnl" err="1"/>
              <a:t>malesada</a:t>
            </a:r>
            <a:r>
              <a:rPr lang="es-ES_tradnl"/>
              <a:t> odio </a:t>
            </a:r>
            <a:r>
              <a:rPr lang="es-ES_tradnl" err="1"/>
              <a:t>porttitor</a:t>
            </a:r>
            <a:endParaRPr lang="es-ES_tradnl"/>
          </a:p>
          <a:p>
            <a:pPr lvl="2"/>
            <a:r>
              <a:rPr lang="es-ES"/>
              <a:t>C</a:t>
            </a:r>
            <a:r>
              <a:rPr lang="es-ES_tradnl" err="1"/>
              <a:t>ommodo</a:t>
            </a:r>
            <a:r>
              <a:rPr lang="es-ES_tradnl"/>
              <a:t> a at magna.</a:t>
            </a:r>
            <a:endParaRPr lang="es-ES"/>
          </a:p>
        </p:txBody>
      </p:sp>
    </p:spTree>
    <p:extLst>
      <p:ext uri="{BB962C8B-B14F-4D97-AF65-F5344CB8AC3E}">
        <p14:creationId xmlns:p14="http://schemas.microsoft.com/office/powerpoint/2010/main" val="1994734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ver Half-Phot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D5D5660-F6E7-8B48-B100-EACB9637C3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36076" y="555625"/>
            <a:ext cx="1984463" cy="4314400"/>
          </a:xfrm>
          <a:prstGeom prst="rect">
            <a:avLst/>
          </a:prstGeom>
        </p:spPr>
      </p:pic>
      <p:sp>
        <p:nvSpPr>
          <p:cNvPr id="9" name="Marcador de posición de imagen 3">
            <a:extLst>
              <a:ext uri="{FF2B5EF4-FFF2-40B4-BE49-F238E27FC236}">
                <a16:creationId xmlns:a16="http://schemas.microsoft.com/office/drawing/2014/main" id="{2B71BF9D-9335-1A46-8D2F-58FAEC7ABC73}"/>
              </a:ext>
            </a:extLst>
          </p:cNvPr>
          <p:cNvSpPr>
            <a:spLocks noGrp="1"/>
          </p:cNvSpPr>
          <p:nvPr>
            <p:ph type="pic" sz="quarter" idx="16"/>
          </p:nvPr>
        </p:nvSpPr>
        <p:spPr>
          <a:xfrm>
            <a:off x="5018318" y="988054"/>
            <a:ext cx="1820334" cy="3372280"/>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sp>
        <p:nvSpPr>
          <p:cNvPr id="12" name="Título 1">
            <a:extLst>
              <a:ext uri="{FF2B5EF4-FFF2-40B4-BE49-F238E27FC236}">
                <a16:creationId xmlns:a16="http://schemas.microsoft.com/office/drawing/2014/main" id="{EE4CBD5C-48E1-1E45-8450-D9FEABE31D7E}"/>
              </a:ext>
            </a:extLst>
          </p:cNvPr>
          <p:cNvSpPr>
            <a:spLocks noGrp="1"/>
          </p:cNvSpPr>
          <p:nvPr>
            <p:ph type="title" hasCustomPrompt="1"/>
          </p:nvPr>
        </p:nvSpPr>
        <p:spPr>
          <a:xfrm>
            <a:off x="921134" y="576645"/>
            <a:ext cx="3005578" cy="994789"/>
          </a:xfrm>
          <a:prstGeom prst="rect">
            <a:avLst/>
          </a:prstGeom>
        </p:spPr>
        <p:txBody>
          <a:bodyPr lIns="90000" tIns="46800" rIns="0" bIns="0"/>
          <a:lstStyle>
            <a:lvl1pPr>
              <a:defRPr sz="2500" b="1">
                <a:latin typeface="+mn-lt"/>
              </a:defRPr>
            </a:lvl1pPr>
          </a:lstStyle>
          <a:p>
            <a:r>
              <a:rPr lang="es-ES" dirty="0" err="1"/>
              <a:t>Title</a:t>
            </a:r>
            <a:endParaRPr lang="en-GB" dirty="0"/>
          </a:p>
        </p:txBody>
      </p:sp>
      <p:sp>
        <p:nvSpPr>
          <p:cNvPr id="13" name="Marcador de texto 3">
            <a:extLst>
              <a:ext uri="{FF2B5EF4-FFF2-40B4-BE49-F238E27FC236}">
                <a16:creationId xmlns:a16="http://schemas.microsoft.com/office/drawing/2014/main" id="{2510EB5F-941B-414C-9921-3EA90603840B}"/>
              </a:ext>
            </a:extLst>
          </p:cNvPr>
          <p:cNvSpPr>
            <a:spLocks noGrp="1"/>
          </p:cNvSpPr>
          <p:nvPr>
            <p:ph type="body" sz="quarter" idx="10" hasCustomPrompt="1"/>
          </p:nvPr>
        </p:nvSpPr>
        <p:spPr>
          <a:xfrm>
            <a:off x="921133" y="1578358"/>
            <a:ext cx="3005578" cy="3030539"/>
          </a:xfrm>
          <a:prstGeom prst="rect">
            <a:avLst/>
          </a:prstGeom>
        </p:spPr>
        <p:txBody>
          <a:bodyPr lIns="90000" tIns="46800" rIns="0" bIns="0"/>
          <a:lstStyle>
            <a:lvl1pPr marL="0" indent="0">
              <a:buNone/>
              <a:defRPr sz="1300"/>
            </a:lvl1pPr>
          </a:lstStyle>
          <a:p>
            <a:pPr lvl="0"/>
            <a:r>
              <a:rPr lang="es-ES" dirty="0"/>
              <a:t>Text</a:t>
            </a:r>
            <a:endParaRPr lang="en-GB" dirty="0"/>
          </a:p>
        </p:txBody>
      </p:sp>
    </p:spTree>
    <p:extLst>
      <p:ext uri="{BB962C8B-B14F-4D97-AF65-F5344CB8AC3E}">
        <p14:creationId xmlns:p14="http://schemas.microsoft.com/office/powerpoint/2010/main" val="2889814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ver Half-Photo">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AE2CC6DB-7D0D-7149-ACEA-313A399889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82266" y="555625"/>
            <a:ext cx="1895450" cy="4120878"/>
          </a:xfrm>
          <a:prstGeom prst="rect">
            <a:avLst/>
          </a:prstGeom>
        </p:spPr>
      </p:pic>
      <p:pic>
        <p:nvPicPr>
          <p:cNvPr id="7" name="Imagen 6">
            <a:extLst>
              <a:ext uri="{FF2B5EF4-FFF2-40B4-BE49-F238E27FC236}">
                <a16:creationId xmlns:a16="http://schemas.microsoft.com/office/drawing/2014/main" id="{498D0363-FE97-C543-935D-000E22A062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3600" y="555625"/>
            <a:ext cx="1895450" cy="4120878"/>
          </a:xfrm>
          <a:prstGeom prst="rect">
            <a:avLst/>
          </a:prstGeom>
        </p:spPr>
      </p:pic>
      <p:sp>
        <p:nvSpPr>
          <p:cNvPr id="10" name="Marcador de posición de imagen 3">
            <a:extLst>
              <a:ext uri="{FF2B5EF4-FFF2-40B4-BE49-F238E27FC236}">
                <a16:creationId xmlns:a16="http://schemas.microsoft.com/office/drawing/2014/main" id="{F8D39D08-5110-FA45-B8ED-53A5B0219CC3}"/>
              </a:ext>
            </a:extLst>
          </p:cNvPr>
          <p:cNvSpPr>
            <a:spLocks noGrp="1"/>
          </p:cNvSpPr>
          <p:nvPr>
            <p:ph type="pic" sz="quarter" idx="15"/>
          </p:nvPr>
        </p:nvSpPr>
        <p:spPr>
          <a:xfrm>
            <a:off x="6358904" y="988055"/>
            <a:ext cx="1750742" cy="3221017"/>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8" name="Marcador de posición de imagen 3">
            <a:extLst>
              <a:ext uri="{FF2B5EF4-FFF2-40B4-BE49-F238E27FC236}">
                <a16:creationId xmlns:a16="http://schemas.microsoft.com/office/drawing/2014/main" id="{623F3FA0-A392-4A42-8487-5DDAAB44B088}"/>
              </a:ext>
            </a:extLst>
          </p:cNvPr>
          <p:cNvSpPr>
            <a:spLocks noGrp="1"/>
          </p:cNvSpPr>
          <p:nvPr>
            <p:ph type="pic" sz="quarter" idx="16"/>
          </p:nvPr>
        </p:nvSpPr>
        <p:spPr>
          <a:xfrm>
            <a:off x="4164329" y="988054"/>
            <a:ext cx="1738683" cy="3221017"/>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sp>
        <p:nvSpPr>
          <p:cNvPr id="16" name="Título 1">
            <a:extLst>
              <a:ext uri="{FF2B5EF4-FFF2-40B4-BE49-F238E27FC236}">
                <a16:creationId xmlns:a16="http://schemas.microsoft.com/office/drawing/2014/main" id="{819BAA49-CA98-B646-9786-B10F99F2DBA5}"/>
              </a:ext>
            </a:extLst>
          </p:cNvPr>
          <p:cNvSpPr>
            <a:spLocks noGrp="1"/>
          </p:cNvSpPr>
          <p:nvPr>
            <p:ph type="title" hasCustomPrompt="1"/>
          </p:nvPr>
        </p:nvSpPr>
        <p:spPr>
          <a:xfrm>
            <a:off x="921134" y="576645"/>
            <a:ext cx="3005578" cy="994789"/>
          </a:xfrm>
          <a:prstGeom prst="rect">
            <a:avLst/>
          </a:prstGeom>
        </p:spPr>
        <p:txBody>
          <a:bodyPr lIns="90000" tIns="46800" rIns="0" bIns="0"/>
          <a:lstStyle>
            <a:lvl1pPr>
              <a:defRPr sz="2500" b="1">
                <a:latin typeface="+mn-lt"/>
              </a:defRPr>
            </a:lvl1pPr>
          </a:lstStyle>
          <a:p>
            <a:r>
              <a:rPr lang="es-ES" dirty="0" err="1"/>
              <a:t>Title</a:t>
            </a:r>
            <a:endParaRPr lang="en-GB" dirty="0"/>
          </a:p>
        </p:txBody>
      </p:sp>
      <p:sp>
        <p:nvSpPr>
          <p:cNvPr id="17" name="Marcador de texto 3">
            <a:extLst>
              <a:ext uri="{FF2B5EF4-FFF2-40B4-BE49-F238E27FC236}">
                <a16:creationId xmlns:a16="http://schemas.microsoft.com/office/drawing/2014/main" id="{B4012E05-B675-E34D-859B-0B535AB20CE2}"/>
              </a:ext>
            </a:extLst>
          </p:cNvPr>
          <p:cNvSpPr>
            <a:spLocks noGrp="1"/>
          </p:cNvSpPr>
          <p:nvPr>
            <p:ph type="body" sz="quarter" idx="10" hasCustomPrompt="1"/>
          </p:nvPr>
        </p:nvSpPr>
        <p:spPr>
          <a:xfrm>
            <a:off x="921133" y="1578358"/>
            <a:ext cx="3005578" cy="3030539"/>
          </a:xfrm>
          <a:prstGeom prst="rect">
            <a:avLst/>
          </a:prstGeom>
        </p:spPr>
        <p:txBody>
          <a:bodyPr lIns="90000" tIns="46800" rIns="0" bIns="0"/>
          <a:lstStyle>
            <a:lvl1pPr marL="0" indent="0">
              <a:buNone/>
              <a:defRPr sz="1300"/>
            </a:lvl1pPr>
          </a:lstStyle>
          <a:p>
            <a:pPr lvl="0"/>
            <a:r>
              <a:rPr lang="es-ES" dirty="0"/>
              <a:t>Text</a:t>
            </a:r>
            <a:endParaRPr lang="en-GB" dirty="0"/>
          </a:p>
        </p:txBody>
      </p:sp>
    </p:spTree>
    <p:extLst>
      <p:ext uri="{BB962C8B-B14F-4D97-AF65-F5344CB8AC3E}">
        <p14:creationId xmlns:p14="http://schemas.microsoft.com/office/powerpoint/2010/main" val="2762986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over Half-Photo">
    <p:bg>
      <p:bgPr>
        <a:solidFill>
          <a:srgbClr val="446CFF"/>
        </a:solid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BFC37754-9DA8-DA4B-A3D2-7C4564A1903B}"/>
              </a:ext>
            </a:extLst>
          </p:cNvPr>
          <p:cNvSpPr>
            <a:spLocks noGrp="1"/>
          </p:cNvSpPr>
          <p:nvPr>
            <p:ph type="ctrTitle" hasCustomPrompt="1"/>
          </p:nvPr>
        </p:nvSpPr>
        <p:spPr>
          <a:xfrm>
            <a:off x="2645975" y="2020491"/>
            <a:ext cx="3852052" cy="1102519"/>
          </a:xfrm>
          <a:prstGeom prst="rect">
            <a:avLst/>
          </a:prstGeom>
        </p:spPr>
        <p:txBody>
          <a:bodyPr lIns="0" tIns="0" rIns="0" bIns="0" anchor="t">
            <a:noAutofit/>
          </a:bodyPr>
          <a:lstStyle>
            <a:lvl1pPr algn="ctr">
              <a:defRPr sz="36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 </a:t>
            </a:r>
            <a:r>
              <a:rPr lang="es-ES_tradnl" dirty="0" err="1"/>
              <a:t>the</a:t>
            </a:r>
            <a:r>
              <a:rPr lang="es-ES_tradnl" dirty="0"/>
              <a:t> </a:t>
            </a:r>
            <a:r>
              <a:rPr lang="es-ES_tradnl" dirty="0" err="1"/>
              <a:t>highligted</a:t>
            </a:r>
            <a:r>
              <a:rPr lang="es-ES_tradnl" dirty="0"/>
              <a:t> </a:t>
            </a:r>
            <a:r>
              <a:rPr lang="es-ES_tradnl" dirty="0" err="1"/>
              <a:t>text</a:t>
            </a:r>
            <a:endParaRPr lang="es-ES" dirty="0"/>
          </a:p>
        </p:txBody>
      </p:sp>
      <p:pic>
        <p:nvPicPr>
          <p:cNvPr id="6" name="Imagen 5">
            <a:extLst>
              <a:ext uri="{FF2B5EF4-FFF2-40B4-BE49-F238E27FC236}">
                <a16:creationId xmlns:a16="http://schemas.microsoft.com/office/drawing/2014/main" id="{BE3968AB-78EC-8D42-B70D-228D86FC1318}"/>
              </a:ext>
            </a:extLst>
          </p:cNvPr>
          <p:cNvPicPr>
            <a:picLocks noChangeAspect="1"/>
          </p:cNvPicPr>
          <p:nvPr userDrawn="1"/>
        </p:nvPicPr>
        <p:blipFill>
          <a:blip r:embed="rId2"/>
          <a:stretch>
            <a:fillRect/>
          </a:stretch>
        </p:blipFill>
        <p:spPr>
          <a:xfrm>
            <a:off x="1" y="194667"/>
            <a:ext cx="900113" cy="360959"/>
          </a:xfrm>
          <a:prstGeom prst="rect">
            <a:avLst/>
          </a:prstGeom>
        </p:spPr>
      </p:pic>
      <p:pic>
        <p:nvPicPr>
          <p:cNvPr id="4" name="Gráfico 3">
            <a:extLst>
              <a:ext uri="{FF2B5EF4-FFF2-40B4-BE49-F238E27FC236}">
                <a16:creationId xmlns:a16="http://schemas.microsoft.com/office/drawing/2014/main" id="{F715CDFE-B7FF-6F2A-1B4D-F715C90D18A4}"/>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7033" r="7735"/>
          <a:stretch/>
        </p:blipFill>
        <p:spPr>
          <a:xfrm>
            <a:off x="7508092" y="200723"/>
            <a:ext cx="1502685" cy="426983"/>
          </a:xfrm>
          <a:prstGeom prst="rect">
            <a:avLst/>
          </a:prstGeom>
        </p:spPr>
      </p:pic>
    </p:spTree>
    <p:extLst>
      <p:ext uri="{BB962C8B-B14F-4D97-AF65-F5344CB8AC3E}">
        <p14:creationId xmlns:p14="http://schemas.microsoft.com/office/powerpoint/2010/main" val="10987948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over Half-Photo">
    <p:spTree>
      <p:nvGrpSpPr>
        <p:cNvPr id="1" name=""/>
        <p:cNvGrpSpPr/>
        <p:nvPr/>
      </p:nvGrpSpPr>
      <p:grpSpPr>
        <a:xfrm>
          <a:off x="0" y="0"/>
          <a:ext cx="0" cy="0"/>
          <a:chOff x="0" y="0"/>
          <a:chExt cx="0" cy="0"/>
        </a:xfrm>
      </p:grpSpPr>
      <p:sp>
        <p:nvSpPr>
          <p:cNvPr id="10" name="Marcador de posición de imagen 3">
            <a:extLst>
              <a:ext uri="{FF2B5EF4-FFF2-40B4-BE49-F238E27FC236}">
                <a16:creationId xmlns:a16="http://schemas.microsoft.com/office/drawing/2014/main" id="{F8D39D08-5110-FA45-B8ED-53A5B0219CC3}"/>
              </a:ext>
            </a:extLst>
          </p:cNvPr>
          <p:cNvSpPr>
            <a:spLocks noGrp="1"/>
          </p:cNvSpPr>
          <p:nvPr>
            <p:ph type="pic" sz="quarter" idx="15"/>
          </p:nvPr>
        </p:nvSpPr>
        <p:spPr>
          <a:xfrm>
            <a:off x="7392824" y="1115054"/>
            <a:ext cx="1751176" cy="3221815"/>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1" name="Marcador de posición de imagen 3">
            <a:extLst>
              <a:ext uri="{FF2B5EF4-FFF2-40B4-BE49-F238E27FC236}">
                <a16:creationId xmlns:a16="http://schemas.microsoft.com/office/drawing/2014/main" id="{EDCED793-812F-144C-A22C-FD5F4A1C1A85}"/>
              </a:ext>
            </a:extLst>
          </p:cNvPr>
          <p:cNvSpPr>
            <a:spLocks noGrp="1"/>
          </p:cNvSpPr>
          <p:nvPr>
            <p:ph type="pic" sz="quarter" idx="17"/>
          </p:nvPr>
        </p:nvSpPr>
        <p:spPr>
          <a:xfrm>
            <a:off x="3753048" y="1115054"/>
            <a:ext cx="1751176" cy="3221815"/>
          </a:xfrm>
          <a:prstGeom prst="rect">
            <a:avLst/>
          </a:prstGeom>
          <a:solidFill>
            <a:schemeClr val="bg1">
              <a:lumMod val="95000"/>
            </a:schemeClr>
          </a:solidFill>
        </p:spPr>
        <p:txBody>
          <a:bodyPr anchor="ctr"/>
          <a:lstStyle>
            <a:lvl1pPr marL="0" indent="0" algn="ctr">
              <a:buNone/>
              <a:defRPr/>
            </a:lvl1pPr>
          </a:lstStyle>
          <a:p>
            <a:endParaRPr lang="en-GB" dirty="0"/>
          </a:p>
        </p:txBody>
      </p:sp>
      <p:pic>
        <p:nvPicPr>
          <p:cNvPr id="9" name="Imagen 8">
            <a:extLst>
              <a:ext uri="{FF2B5EF4-FFF2-40B4-BE49-F238E27FC236}">
                <a16:creationId xmlns:a16="http://schemas.microsoft.com/office/drawing/2014/main" id="{AE2CC6DB-7D0D-7149-ACEA-313A399889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96904" y="682625"/>
            <a:ext cx="1895920" cy="4121899"/>
          </a:xfrm>
          <a:prstGeom prst="rect">
            <a:avLst/>
          </a:prstGeom>
        </p:spPr>
      </p:pic>
      <p:sp>
        <p:nvSpPr>
          <p:cNvPr id="8" name="Marcador de posición de imagen 3">
            <a:extLst>
              <a:ext uri="{FF2B5EF4-FFF2-40B4-BE49-F238E27FC236}">
                <a16:creationId xmlns:a16="http://schemas.microsoft.com/office/drawing/2014/main" id="{623F3FA0-A392-4A42-8487-5DDAAB44B088}"/>
              </a:ext>
            </a:extLst>
          </p:cNvPr>
          <p:cNvSpPr>
            <a:spLocks noGrp="1"/>
          </p:cNvSpPr>
          <p:nvPr>
            <p:ph type="pic" sz="quarter" idx="16"/>
          </p:nvPr>
        </p:nvSpPr>
        <p:spPr>
          <a:xfrm>
            <a:off x="5578967" y="1115054"/>
            <a:ext cx="1739114" cy="3221815"/>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sp>
        <p:nvSpPr>
          <p:cNvPr id="19" name="Título 1">
            <a:extLst>
              <a:ext uri="{FF2B5EF4-FFF2-40B4-BE49-F238E27FC236}">
                <a16:creationId xmlns:a16="http://schemas.microsoft.com/office/drawing/2014/main" id="{78B303A7-62B5-5F42-B07B-0DDD7A68C664}"/>
              </a:ext>
            </a:extLst>
          </p:cNvPr>
          <p:cNvSpPr>
            <a:spLocks noGrp="1"/>
          </p:cNvSpPr>
          <p:nvPr>
            <p:ph type="title" hasCustomPrompt="1"/>
          </p:nvPr>
        </p:nvSpPr>
        <p:spPr>
          <a:xfrm>
            <a:off x="921134" y="576645"/>
            <a:ext cx="3005578" cy="994789"/>
          </a:xfrm>
          <a:prstGeom prst="rect">
            <a:avLst/>
          </a:prstGeom>
        </p:spPr>
        <p:txBody>
          <a:bodyPr lIns="90000" tIns="46800" rIns="0" bIns="0"/>
          <a:lstStyle>
            <a:lvl1pPr>
              <a:defRPr sz="2500" b="1">
                <a:latin typeface="+mn-lt"/>
              </a:defRPr>
            </a:lvl1pPr>
          </a:lstStyle>
          <a:p>
            <a:r>
              <a:rPr lang="es-ES" dirty="0" err="1"/>
              <a:t>Title</a:t>
            </a:r>
            <a:endParaRPr lang="en-GB" dirty="0"/>
          </a:p>
        </p:txBody>
      </p:sp>
      <p:sp>
        <p:nvSpPr>
          <p:cNvPr id="20" name="Marcador de texto 3">
            <a:extLst>
              <a:ext uri="{FF2B5EF4-FFF2-40B4-BE49-F238E27FC236}">
                <a16:creationId xmlns:a16="http://schemas.microsoft.com/office/drawing/2014/main" id="{9365D150-130E-8640-B000-35280C1E9EE9}"/>
              </a:ext>
            </a:extLst>
          </p:cNvPr>
          <p:cNvSpPr>
            <a:spLocks noGrp="1"/>
          </p:cNvSpPr>
          <p:nvPr>
            <p:ph type="body" sz="quarter" idx="10" hasCustomPrompt="1"/>
          </p:nvPr>
        </p:nvSpPr>
        <p:spPr>
          <a:xfrm>
            <a:off x="921133" y="1578358"/>
            <a:ext cx="3005578" cy="3030539"/>
          </a:xfrm>
          <a:prstGeom prst="rect">
            <a:avLst/>
          </a:prstGeom>
        </p:spPr>
        <p:txBody>
          <a:bodyPr lIns="90000" tIns="46800" rIns="0" bIns="0"/>
          <a:lstStyle>
            <a:lvl1pPr marL="0" indent="0">
              <a:buNone/>
              <a:defRPr sz="1300"/>
            </a:lvl1pPr>
          </a:lstStyle>
          <a:p>
            <a:pPr lvl="0"/>
            <a:r>
              <a:rPr lang="es-ES" dirty="0"/>
              <a:t>Text</a:t>
            </a:r>
            <a:endParaRPr lang="en-GB" dirty="0"/>
          </a:p>
        </p:txBody>
      </p:sp>
    </p:spTree>
    <p:extLst>
      <p:ext uri="{BB962C8B-B14F-4D97-AF65-F5344CB8AC3E}">
        <p14:creationId xmlns:p14="http://schemas.microsoft.com/office/powerpoint/2010/main" val="40971744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over Half-Phot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0372646-D4C9-3F49-834C-58B733CB697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11383" y="1250731"/>
            <a:ext cx="5805438" cy="3358166"/>
          </a:xfrm>
          <a:prstGeom prst="rect">
            <a:avLst/>
          </a:prstGeom>
        </p:spPr>
      </p:pic>
      <p:sp>
        <p:nvSpPr>
          <p:cNvPr id="8" name="Marcador de posición de imagen 3">
            <a:extLst>
              <a:ext uri="{FF2B5EF4-FFF2-40B4-BE49-F238E27FC236}">
                <a16:creationId xmlns:a16="http://schemas.microsoft.com/office/drawing/2014/main" id="{E69CBA31-4E86-284A-9157-66D3BC07EEB1}"/>
              </a:ext>
            </a:extLst>
          </p:cNvPr>
          <p:cNvSpPr>
            <a:spLocks noGrp="1"/>
          </p:cNvSpPr>
          <p:nvPr>
            <p:ph type="pic" sz="quarter" idx="16"/>
          </p:nvPr>
        </p:nvSpPr>
        <p:spPr>
          <a:xfrm>
            <a:off x="3892294" y="1457519"/>
            <a:ext cx="4420498" cy="2789714"/>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sp>
        <p:nvSpPr>
          <p:cNvPr id="11" name="Título 1">
            <a:extLst>
              <a:ext uri="{FF2B5EF4-FFF2-40B4-BE49-F238E27FC236}">
                <a16:creationId xmlns:a16="http://schemas.microsoft.com/office/drawing/2014/main" id="{C416CA7D-9411-F64D-A75F-86B85F7DB7C7}"/>
              </a:ext>
            </a:extLst>
          </p:cNvPr>
          <p:cNvSpPr>
            <a:spLocks noGrp="1"/>
          </p:cNvSpPr>
          <p:nvPr>
            <p:ph type="title" hasCustomPrompt="1"/>
          </p:nvPr>
        </p:nvSpPr>
        <p:spPr>
          <a:xfrm>
            <a:off x="921134" y="576645"/>
            <a:ext cx="3005578" cy="994789"/>
          </a:xfrm>
          <a:prstGeom prst="rect">
            <a:avLst/>
          </a:prstGeom>
        </p:spPr>
        <p:txBody>
          <a:bodyPr lIns="90000" tIns="46800" rIns="0" bIns="0"/>
          <a:lstStyle>
            <a:lvl1pPr>
              <a:defRPr sz="2500" b="1">
                <a:latin typeface="+mn-lt"/>
              </a:defRPr>
            </a:lvl1pPr>
          </a:lstStyle>
          <a:p>
            <a:r>
              <a:rPr lang="es-ES" dirty="0" err="1"/>
              <a:t>Title</a:t>
            </a:r>
            <a:endParaRPr lang="en-GB" dirty="0"/>
          </a:p>
        </p:txBody>
      </p:sp>
      <p:sp>
        <p:nvSpPr>
          <p:cNvPr id="12" name="Marcador de texto 3">
            <a:extLst>
              <a:ext uri="{FF2B5EF4-FFF2-40B4-BE49-F238E27FC236}">
                <a16:creationId xmlns:a16="http://schemas.microsoft.com/office/drawing/2014/main" id="{737FA84A-C7DC-BB40-B584-CC77F4E7126A}"/>
              </a:ext>
            </a:extLst>
          </p:cNvPr>
          <p:cNvSpPr>
            <a:spLocks noGrp="1"/>
          </p:cNvSpPr>
          <p:nvPr>
            <p:ph type="body" sz="quarter" idx="10" hasCustomPrompt="1"/>
          </p:nvPr>
        </p:nvSpPr>
        <p:spPr>
          <a:xfrm>
            <a:off x="921133" y="1578358"/>
            <a:ext cx="3005578" cy="3030539"/>
          </a:xfrm>
          <a:prstGeom prst="rect">
            <a:avLst/>
          </a:prstGeom>
        </p:spPr>
        <p:txBody>
          <a:bodyPr lIns="90000" tIns="46800" rIns="0" bIns="0"/>
          <a:lstStyle>
            <a:lvl1pPr marL="0" indent="0">
              <a:buNone/>
              <a:defRPr sz="1300"/>
            </a:lvl1pPr>
          </a:lstStyle>
          <a:p>
            <a:pPr lvl="0"/>
            <a:r>
              <a:rPr lang="es-ES" dirty="0"/>
              <a:t>Text</a:t>
            </a:r>
            <a:endParaRPr lang="en-GB" dirty="0"/>
          </a:p>
        </p:txBody>
      </p:sp>
    </p:spTree>
    <p:extLst>
      <p:ext uri="{BB962C8B-B14F-4D97-AF65-F5344CB8AC3E}">
        <p14:creationId xmlns:p14="http://schemas.microsoft.com/office/powerpoint/2010/main" val="1840894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3087"/>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5D7117D-17A6-7D47-B1E1-2CC097887E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Tree>
    <p:extLst>
      <p:ext uri="{BB962C8B-B14F-4D97-AF65-F5344CB8AC3E}">
        <p14:creationId xmlns:p14="http://schemas.microsoft.com/office/powerpoint/2010/main" val="1155800337"/>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over Blue">
    <p:bg>
      <p:bgPr>
        <a:solidFill>
          <a:srgbClr val="6CC24A"/>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425220F-23CD-9D4F-8C80-F0E5FB2BB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Tree>
    <p:extLst>
      <p:ext uri="{BB962C8B-B14F-4D97-AF65-F5344CB8AC3E}">
        <p14:creationId xmlns:p14="http://schemas.microsoft.com/office/powerpoint/2010/main" val="2958827675"/>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over Blue">
    <p:bg>
      <p:bgRef idx="1001">
        <a:schemeClr val="bg2"/>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7FC7FC4-9D13-024F-AC42-1F5EFAFE3A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Tree>
    <p:extLst>
      <p:ext uri="{BB962C8B-B14F-4D97-AF65-F5344CB8AC3E}">
        <p14:creationId xmlns:p14="http://schemas.microsoft.com/office/powerpoint/2010/main" val="1820324233"/>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ver Blue">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01DBF2F-0C3F-964A-917F-B6296BA1B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Tree>
    <p:extLst>
      <p:ext uri="{BB962C8B-B14F-4D97-AF65-F5344CB8AC3E}">
        <p14:creationId xmlns:p14="http://schemas.microsoft.com/office/powerpoint/2010/main" val="2719237375"/>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Cover Half-Photo">
    <p:spTree>
      <p:nvGrpSpPr>
        <p:cNvPr id="1" name=""/>
        <p:cNvGrpSpPr/>
        <p:nvPr/>
      </p:nvGrpSpPr>
      <p:grpSpPr>
        <a:xfrm>
          <a:off x="0" y="0"/>
          <a:ext cx="0" cy="0"/>
          <a:chOff x="0" y="0"/>
          <a:chExt cx="0" cy="0"/>
        </a:xfrm>
      </p:grpSpPr>
      <p:sp>
        <p:nvSpPr>
          <p:cNvPr id="59" name="Rectángulo 58">
            <a:extLst>
              <a:ext uri="{FF2B5EF4-FFF2-40B4-BE49-F238E27FC236}">
                <a16:creationId xmlns:a16="http://schemas.microsoft.com/office/drawing/2014/main" id="{42324206-F390-AF46-93ED-C0F5E97E3A24}"/>
              </a:ext>
            </a:extLst>
          </p:cNvPr>
          <p:cNvSpPr/>
          <p:nvPr userDrawn="1"/>
        </p:nvSpPr>
        <p:spPr>
          <a:xfrm>
            <a:off x="1" y="0"/>
            <a:ext cx="5357813" cy="5143500"/>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800"/>
          </a:p>
        </p:txBody>
      </p:sp>
      <p:sp>
        <p:nvSpPr>
          <p:cNvPr id="33" name="Marcador de posición de imagen 2">
            <a:extLst>
              <a:ext uri="{FF2B5EF4-FFF2-40B4-BE49-F238E27FC236}">
                <a16:creationId xmlns:a16="http://schemas.microsoft.com/office/drawing/2014/main" id="{1F4B45E2-2C18-8A4F-BD70-4B1A98CB3904}"/>
              </a:ext>
            </a:extLst>
          </p:cNvPr>
          <p:cNvSpPr>
            <a:spLocks noGrp="1"/>
          </p:cNvSpPr>
          <p:nvPr>
            <p:ph type="pic" sz="quarter" idx="11"/>
          </p:nvPr>
        </p:nvSpPr>
        <p:spPr>
          <a:xfrm>
            <a:off x="5357814" y="0"/>
            <a:ext cx="3786187" cy="5143500"/>
          </a:xfrm>
          <a:prstGeom prst="rect">
            <a:avLst/>
          </a:prstGeom>
          <a:solidFill>
            <a:schemeClr val="bg1">
              <a:lumMod val="95000"/>
            </a:schemeClr>
          </a:solidFill>
        </p:spPr>
      </p:sp>
      <p:sp>
        <p:nvSpPr>
          <p:cNvPr id="60" name="Título 1">
            <a:extLst>
              <a:ext uri="{FF2B5EF4-FFF2-40B4-BE49-F238E27FC236}">
                <a16:creationId xmlns:a16="http://schemas.microsoft.com/office/drawing/2014/main" id="{47137722-6BAC-9642-8F91-01830B9EF0BC}"/>
              </a:ext>
            </a:extLst>
          </p:cNvPr>
          <p:cNvSpPr>
            <a:spLocks noGrp="1"/>
          </p:cNvSpPr>
          <p:nvPr>
            <p:ph type="title"/>
          </p:nvPr>
        </p:nvSpPr>
        <p:spPr>
          <a:xfrm>
            <a:off x="927160" y="574911"/>
            <a:ext cx="3536982" cy="993775"/>
          </a:xfrm>
          <a:prstGeom prst="rect">
            <a:avLst/>
          </a:prstGeom>
        </p:spPr>
        <p:txBody>
          <a:bodyPr/>
          <a:lstStyle>
            <a:lvl1pPr>
              <a:defRPr sz="2500" b="1">
                <a:solidFill>
                  <a:schemeClr val="bg1"/>
                </a:solidFill>
                <a:latin typeface="+mn-lt"/>
              </a:defRPr>
            </a:lvl1pPr>
          </a:lstStyle>
          <a:p>
            <a:endParaRPr lang="en-GB"/>
          </a:p>
        </p:txBody>
      </p:sp>
      <p:pic>
        <p:nvPicPr>
          <p:cNvPr id="32" name="Imagen 31">
            <a:extLst>
              <a:ext uri="{FF2B5EF4-FFF2-40B4-BE49-F238E27FC236}">
                <a16:creationId xmlns:a16="http://schemas.microsoft.com/office/drawing/2014/main" id="{E2B3D03A-19D7-3B49-8839-664A1B8AA5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94667"/>
            <a:ext cx="900113" cy="360959"/>
          </a:xfrm>
          <a:prstGeom prst="rect">
            <a:avLst/>
          </a:prstGeom>
        </p:spPr>
      </p:pic>
    </p:spTree>
    <p:extLst>
      <p:ext uri="{BB962C8B-B14F-4D97-AF65-F5344CB8AC3E}">
        <p14:creationId xmlns:p14="http://schemas.microsoft.com/office/powerpoint/2010/main" val="25348912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Cover Half-Photo">
    <p:spTree>
      <p:nvGrpSpPr>
        <p:cNvPr id="1" name=""/>
        <p:cNvGrpSpPr/>
        <p:nvPr/>
      </p:nvGrpSpPr>
      <p:grpSpPr>
        <a:xfrm>
          <a:off x="0" y="0"/>
          <a:ext cx="0" cy="0"/>
          <a:chOff x="0" y="0"/>
          <a:chExt cx="0" cy="0"/>
        </a:xfrm>
      </p:grpSpPr>
      <p:sp>
        <p:nvSpPr>
          <p:cNvPr id="18" name="Marcador de texto 6">
            <a:extLst>
              <a:ext uri="{FF2B5EF4-FFF2-40B4-BE49-F238E27FC236}">
                <a16:creationId xmlns:a16="http://schemas.microsoft.com/office/drawing/2014/main" id="{4764620F-9379-824C-8940-05A853DE5DE6}"/>
              </a:ext>
            </a:extLst>
          </p:cNvPr>
          <p:cNvSpPr>
            <a:spLocks noGrp="1"/>
          </p:cNvSpPr>
          <p:nvPr>
            <p:ph type="body" sz="quarter" idx="10"/>
          </p:nvPr>
        </p:nvSpPr>
        <p:spPr>
          <a:xfrm>
            <a:off x="5061472" y="919835"/>
            <a:ext cx="3483675" cy="3603600"/>
          </a:xfrm>
          <a:prstGeom prst="rect">
            <a:avLst/>
          </a:prstGeom>
        </p:spPr>
        <p:txBody>
          <a:bodyPr/>
          <a:lstStyle>
            <a:lvl1pPr marL="257175" indent="-257175">
              <a:lnSpc>
                <a:spcPct val="250000"/>
              </a:lnSpc>
              <a:buFont typeface="+mj-lt"/>
              <a:buAutoNum type="arabicPeriod"/>
              <a:defRPr/>
            </a:lvl1pPr>
          </a:lstStyle>
          <a:p>
            <a:pPr marL="342900" indent="-342900">
              <a:lnSpc>
                <a:spcPct val="250000"/>
              </a:lnSpc>
              <a:buFont typeface="+mj-lt"/>
              <a:buAutoNum type="arabicPeriod"/>
            </a:pPr>
            <a:r>
              <a:rPr lang="en-GB" b="1"/>
              <a:t>Activity</a:t>
            </a:r>
          </a:p>
          <a:p>
            <a:pPr marL="342900" indent="-342900">
              <a:lnSpc>
                <a:spcPct val="250000"/>
              </a:lnSpc>
              <a:buFont typeface="+mj-lt"/>
              <a:buAutoNum type="arabicPeriod"/>
            </a:pPr>
            <a:r>
              <a:rPr lang="en-GB" b="1"/>
              <a:t>Activity</a:t>
            </a:r>
          </a:p>
          <a:p>
            <a:pPr marL="342900" indent="-342900">
              <a:lnSpc>
                <a:spcPct val="250000"/>
              </a:lnSpc>
              <a:buFont typeface="+mj-lt"/>
              <a:buAutoNum type="arabicPeriod"/>
            </a:pPr>
            <a:r>
              <a:rPr lang="en-GB" b="1"/>
              <a:t>Activity</a:t>
            </a:r>
          </a:p>
          <a:p>
            <a:pPr marL="342900" indent="-342900">
              <a:lnSpc>
                <a:spcPct val="250000"/>
              </a:lnSpc>
              <a:buFont typeface="+mj-lt"/>
              <a:buAutoNum type="arabicPeriod"/>
            </a:pPr>
            <a:r>
              <a:rPr lang="en-GB" b="1"/>
              <a:t>Activity</a:t>
            </a:r>
          </a:p>
          <a:p>
            <a:pPr marL="342900" indent="-342900">
              <a:lnSpc>
                <a:spcPct val="250000"/>
              </a:lnSpc>
              <a:buFont typeface="+mj-lt"/>
              <a:buAutoNum type="arabicPeriod"/>
            </a:pPr>
            <a:r>
              <a:rPr lang="en-GB" b="1"/>
              <a:t>Activity</a:t>
            </a:r>
          </a:p>
        </p:txBody>
      </p:sp>
      <p:sp>
        <p:nvSpPr>
          <p:cNvPr id="20" name="Marcador de posición de imagen 7">
            <a:extLst>
              <a:ext uri="{FF2B5EF4-FFF2-40B4-BE49-F238E27FC236}">
                <a16:creationId xmlns:a16="http://schemas.microsoft.com/office/drawing/2014/main" id="{1D90E872-ABC9-D741-9F63-CDD127A9A0B3}"/>
              </a:ext>
            </a:extLst>
          </p:cNvPr>
          <p:cNvSpPr>
            <a:spLocks noGrp="1"/>
          </p:cNvSpPr>
          <p:nvPr>
            <p:ph type="pic" sz="quarter" idx="15"/>
          </p:nvPr>
        </p:nvSpPr>
        <p:spPr>
          <a:xfrm>
            <a:off x="0" y="555625"/>
            <a:ext cx="4572000" cy="4587876"/>
          </a:xfrm>
          <a:prstGeom prst="rect">
            <a:avLst/>
          </a:prstGeom>
          <a:solidFill>
            <a:schemeClr val="bg1">
              <a:lumMod val="95000"/>
            </a:schemeClr>
          </a:solidFill>
        </p:spPr>
      </p:sp>
    </p:spTree>
    <p:extLst>
      <p:ext uri="{BB962C8B-B14F-4D97-AF65-F5344CB8AC3E}">
        <p14:creationId xmlns:p14="http://schemas.microsoft.com/office/powerpoint/2010/main" val="30073807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1_Cover Half-Photo">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26E1EE7C-D51C-654C-8ED0-DB338DF73935}"/>
              </a:ext>
            </a:extLst>
          </p:cNvPr>
          <p:cNvSpPr/>
          <p:nvPr userDrawn="1"/>
        </p:nvSpPr>
        <p:spPr>
          <a:xfrm>
            <a:off x="1768985" y="1331412"/>
            <a:ext cx="5483435" cy="457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sp>
        <p:nvSpPr>
          <p:cNvPr id="2" name="Título 1">
            <a:extLst>
              <a:ext uri="{FF2B5EF4-FFF2-40B4-BE49-F238E27FC236}">
                <a16:creationId xmlns:a16="http://schemas.microsoft.com/office/drawing/2014/main" id="{7B56E79C-9C3A-1E4A-9658-8FBB056FCEAD}"/>
              </a:ext>
            </a:extLst>
          </p:cNvPr>
          <p:cNvSpPr>
            <a:spLocks noGrp="1"/>
          </p:cNvSpPr>
          <p:nvPr>
            <p:ph type="title" hasCustomPrompt="1"/>
          </p:nvPr>
        </p:nvSpPr>
        <p:spPr>
          <a:xfrm>
            <a:off x="910624" y="576646"/>
            <a:ext cx="8243887" cy="632054"/>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err="1"/>
              <a:t>Indice</a:t>
            </a:r>
            <a:endParaRPr lang="en-GB"/>
          </a:p>
        </p:txBody>
      </p:sp>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1915586" y="1398085"/>
            <a:ext cx="5066539" cy="323852"/>
          </a:xfrm>
          <a:prstGeom prst="rect">
            <a:avLst/>
          </a:prstGeom>
        </p:spPr>
        <p:txBody>
          <a:bodyPr lIns="0" tIns="0" rIns="0" bIns="0" anchor="ctr"/>
          <a:lstStyle>
            <a:lvl1pPr marL="0" indent="0">
              <a:buNone/>
              <a:defRPr sz="1400"/>
            </a:lvl1pPr>
          </a:lstStyle>
          <a:p>
            <a:pPr lvl="0"/>
            <a:r>
              <a:rPr lang="es-ES" err="1"/>
              <a:t>Chapter</a:t>
            </a:r>
            <a:endParaRPr lang="en-GB"/>
          </a:p>
        </p:txBody>
      </p:sp>
      <p:sp>
        <p:nvSpPr>
          <p:cNvPr id="3" name="Rectángulo 2">
            <a:extLst>
              <a:ext uri="{FF2B5EF4-FFF2-40B4-BE49-F238E27FC236}">
                <a16:creationId xmlns:a16="http://schemas.microsoft.com/office/drawing/2014/main" id="{E19429E6-3400-C84B-9D0C-CB3165E8856F}"/>
              </a:ext>
            </a:extLst>
          </p:cNvPr>
          <p:cNvSpPr/>
          <p:nvPr userDrawn="1"/>
        </p:nvSpPr>
        <p:spPr>
          <a:xfrm>
            <a:off x="1331914" y="1331412"/>
            <a:ext cx="457201" cy="457201"/>
          </a:xfrm>
          <a:prstGeom prst="rect">
            <a:avLst/>
          </a:prstGeom>
          <a:solidFill>
            <a:srgbClr val="6CC2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sp>
        <p:nvSpPr>
          <p:cNvPr id="23" name="Marcador de texto 3">
            <a:extLst>
              <a:ext uri="{FF2B5EF4-FFF2-40B4-BE49-F238E27FC236}">
                <a16:creationId xmlns:a16="http://schemas.microsoft.com/office/drawing/2014/main" id="{13575791-0440-0143-AA4F-799B555EB47A}"/>
              </a:ext>
            </a:extLst>
          </p:cNvPr>
          <p:cNvSpPr>
            <a:spLocks noGrp="1"/>
          </p:cNvSpPr>
          <p:nvPr>
            <p:ph type="body" sz="quarter" idx="19" hasCustomPrompt="1"/>
          </p:nvPr>
        </p:nvSpPr>
        <p:spPr>
          <a:xfrm>
            <a:off x="1331914" y="1313219"/>
            <a:ext cx="457201" cy="496187"/>
          </a:xfrm>
          <a:prstGeom prst="rect">
            <a:avLst/>
          </a:prstGeom>
        </p:spPr>
        <p:txBody>
          <a:bodyPr lIns="0" tIns="0" rIns="0" bIns="0" anchor="ctr"/>
          <a:lstStyle>
            <a:lvl1pPr marL="0" indent="0" algn="ctr">
              <a:buNone/>
              <a:defRPr sz="1800" b="1">
                <a:solidFill>
                  <a:schemeClr val="bg1"/>
                </a:solidFill>
              </a:defRPr>
            </a:lvl1pPr>
          </a:lstStyle>
          <a:p>
            <a:pPr lvl="0"/>
            <a:r>
              <a:rPr lang="es-ES"/>
              <a:t>#</a:t>
            </a:r>
            <a:endParaRPr lang="en-GB"/>
          </a:p>
        </p:txBody>
      </p:sp>
      <p:sp>
        <p:nvSpPr>
          <p:cNvPr id="16" name="Rectángulo 15">
            <a:extLst>
              <a:ext uri="{FF2B5EF4-FFF2-40B4-BE49-F238E27FC236}">
                <a16:creationId xmlns:a16="http://schemas.microsoft.com/office/drawing/2014/main" id="{77363794-6678-8249-9172-E5F5761DE394}"/>
              </a:ext>
            </a:extLst>
          </p:cNvPr>
          <p:cNvSpPr/>
          <p:nvPr userDrawn="1"/>
        </p:nvSpPr>
        <p:spPr>
          <a:xfrm>
            <a:off x="1768985" y="1989503"/>
            <a:ext cx="5483435" cy="457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sp>
        <p:nvSpPr>
          <p:cNvPr id="17" name="Marcador de texto 3">
            <a:extLst>
              <a:ext uri="{FF2B5EF4-FFF2-40B4-BE49-F238E27FC236}">
                <a16:creationId xmlns:a16="http://schemas.microsoft.com/office/drawing/2014/main" id="{2316FE95-15E1-4D41-A2CE-1D84BAC44230}"/>
              </a:ext>
            </a:extLst>
          </p:cNvPr>
          <p:cNvSpPr>
            <a:spLocks noGrp="1"/>
          </p:cNvSpPr>
          <p:nvPr>
            <p:ph type="body" sz="quarter" idx="21" hasCustomPrompt="1"/>
          </p:nvPr>
        </p:nvSpPr>
        <p:spPr>
          <a:xfrm>
            <a:off x="1915586" y="2056177"/>
            <a:ext cx="5066539" cy="323852"/>
          </a:xfrm>
          <a:prstGeom prst="rect">
            <a:avLst/>
          </a:prstGeom>
        </p:spPr>
        <p:txBody>
          <a:bodyPr lIns="0" tIns="0" rIns="0" bIns="0" anchor="ctr"/>
          <a:lstStyle>
            <a:lvl1pPr marL="0" indent="0">
              <a:buNone/>
              <a:defRPr sz="1400"/>
            </a:lvl1pPr>
          </a:lstStyle>
          <a:p>
            <a:pPr lvl="0"/>
            <a:r>
              <a:rPr lang="es-ES" err="1"/>
              <a:t>Chapter</a:t>
            </a:r>
            <a:endParaRPr lang="en-GB"/>
          </a:p>
        </p:txBody>
      </p:sp>
      <p:sp>
        <p:nvSpPr>
          <p:cNvPr id="18" name="Rectángulo 17">
            <a:extLst>
              <a:ext uri="{FF2B5EF4-FFF2-40B4-BE49-F238E27FC236}">
                <a16:creationId xmlns:a16="http://schemas.microsoft.com/office/drawing/2014/main" id="{CB67C9CC-948E-D04B-90A9-760EC1FFECE1}"/>
              </a:ext>
            </a:extLst>
          </p:cNvPr>
          <p:cNvSpPr/>
          <p:nvPr userDrawn="1"/>
        </p:nvSpPr>
        <p:spPr>
          <a:xfrm>
            <a:off x="1331914" y="1989503"/>
            <a:ext cx="457201" cy="457201"/>
          </a:xfrm>
          <a:prstGeom prst="rect">
            <a:avLst/>
          </a:prstGeom>
          <a:solidFill>
            <a:srgbClr val="6CC2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sp>
        <p:nvSpPr>
          <p:cNvPr id="20" name="Marcador de texto 3">
            <a:extLst>
              <a:ext uri="{FF2B5EF4-FFF2-40B4-BE49-F238E27FC236}">
                <a16:creationId xmlns:a16="http://schemas.microsoft.com/office/drawing/2014/main" id="{C6C3B6E6-9C3E-3D4A-BC15-4D67DCE13C36}"/>
              </a:ext>
            </a:extLst>
          </p:cNvPr>
          <p:cNvSpPr>
            <a:spLocks noGrp="1"/>
          </p:cNvSpPr>
          <p:nvPr>
            <p:ph type="body" sz="quarter" idx="22" hasCustomPrompt="1"/>
          </p:nvPr>
        </p:nvSpPr>
        <p:spPr>
          <a:xfrm>
            <a:off x="1331914" y="1971310"/>
            <a:ext cx="457201" cy="496187"/>
          </a:xfrm>
          <a:prstGeom prst="rect">
            <a:avLst/>
          </a:prstGeom>
        </p:spPr>
        <p:txBody>
          <a:bodyPr lIns="0" tIns="0" rIns="0" bIns="0" anchor="ctr"/>
          <a:lstStyle>
            <a:lvl1pPr marL="0" indent="0" algn="ctr">
              <a:buNone/>
              <a:defRPr sz="1800" b="1">
                <a:solidFill>
                  <a:schemeClr val="bg1"/>
                </a:solidFill>
              </a:defRPr>
            </a:lvl1pPr>
          </a:lstStyle>
          <a:p>
            <a:pPr lvl="0"/>
            <a:r>
              <a:rPr lang="es-ES"/>
              <a:t>#</a:t>
            </a:r>
            <a:endParaRPr lang="en-GB"/>
          </a:p>
        </p:txBody>
      </p:sp>
      <p:sp>
        <p:nvSpPr>
          <p:cNvPr id="21" name="Rectángulo 20">
            <a:extLst>
              <a:ext uri="{FF2B5EF4-FFF2-40B4-BE49-F238E27FC236}">
                <a16:creationId xmlns:a16="http://schemas.microsoft.com/office/drawing/2014/main" id="{F38A460D-CD37-0B46-BA1B-ECBE38489C0F}"/>
              </a:ext>
            </a:extLst>
          </p:cNvPr>
          <p:cNvSpPr/>
          <p:nvPr userDrawn="1"/>
        </p:nvSpPr>
        <p:spPr>
          <a:xfrm>
            <a:off x="1768985" y="2675303"/>
            <a:ext cx="5483435" cy="457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sp>
        <p:nvSpPr>
          <p:cNvPr id="24" name="Marcador de texto 3">
            <a:extLst>
              <a:ext uri="{FF2B5EF4-FFF2-40B4-BE49-F238E27FC236}">
                <a16:creationId xmlns:a16="http://schemas.microsoft.com/office/drawing/2014/main" id="{1B8A88B5-CB6C-1447-A8F8-13DCC7E5AF28}"/>
              </a:ext>
            </a:extLst>
          </p:cNvPr>
          <p:cNvSpPr>
            <a:spLocks noGrp="1"/>
          </p:cNvSpPr>
          <p:nvPr>
            <p:ph type="body" sz="quarter" idx="23" hasCustomPrompt="1"/>
          </p:nvPr>
        </p:nvSpPr>
        <p:spPr>
          <a:xfrm>
            <a:off x="1915586" y="2741977"/>
            <a:ext cx="5066539" cy="323852"/>
          </a:xfrm>
          <a:prstGeom prst="rect">
            <a:avLst/>
          </a:prstGeom>
        </p:spPr>
        <p:txBody>
          <a:bodyPr lIns="0" tIns="0" rIns="0" bIns="0" anchor="ctr"/>
          <a:lstStyle>
            <a:lvl1pPr marL="0" indent="0">
              <a:buNone/>
              <a:defRPr sz="1400"/>
            </a:lvl1pPr>
          </a:lstStyle>
          <a:p>
            <a:pPr lvl="0"/>
            <a:r>
              <a:rPr lang="es-ES" err="1"/>
              <a:t>Chapter</a:t>
            </a:r>
            <a:endParaRPr lang="en-GB"/>
          </a:p>
        </p:txBody>
      </p:sp>
      <p:sp>
        <p:nvSpPr>
          <p:cNvPr id="25" name="Rectángulo 24">
            <a:extLst>
              <a:ext uri="{FF2B5EF4-FFF2-40B4-BE49-F238E27FC236}">
                <a16:creationId xmlns:a16="http://schemas.microsoft.com/office/drawing/2014/main" id="{F39F4B08-F2D8-064A-8B02-4FDE33AD7759}"/>
              </a:ext>
            </a:extLst>
          </p:cNvPr>
          <p:cNvSpPr/>
          <p:nvPr userDrawn="1"/>
        </p:nvSpPr>
        <p:spPr>
          <a:xfrm>
            <a:off x="1331914" y="2675303"/>
            <a:ext cx="457201" cy="457201"/>
          </a:xfrm>
          <a:prstGeom prst="rect">
            <a:avLst/>
          </a:prstGeom>
          <a:solidFill>
            <a:srgbClr val="6CC2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sp>
        <p:nvSpPr>
          <p:cNvPr id="28" name="Marcador de texto 3">
            <a:extLst>
              <a:ext uri="{FF2B5EF4-FFF2-40B4-BE49-F238E27FC236}">
                <a16:creationId xmlns:a16="http://schemas.microsoft.com/office/drawing/2014/main" id="{0C7D4F60-4F04-E24F-955E-027D8FDA1D1E}"/>
              </a:ext>
            </a:extLst>
          </p:cNvPr>
          <p:cNvSpPr>
            <a:spLocks noGrp="1"/>
          </p:cNvSpPr>
          <p:nvPr>
            <p:ph type="body" sz="quarter" idx="24" hasCustomPrompt="1"/>
          </p:nvPr>
        </p:nvSpPr>
        <p:spPr>
          <a:xfrm>
            <a:off x="1331914" y="2657110"/>
            <a:ext cx="457201" cy="496187"/>
          </a:xfrm>
          <a:prstGeom prst="rect">
            <a:avLst/>
          </a:prstGeom>
        </p:spPr>
        <p:txBody>
          <a:bodyPr lIns="0" tIns="0" rIns="0" bIns="0" anchor="ctr"/>
          <a:lstStyle>
            <a:lvl1pPr marL="0" indent="0" algn="ctr">
              <a:buNone/>
              <a:defRPr sz="1800" b="1">
                <a:solidFill>
                  <a:schemeClr val="bg1"/>
                </a:solidFill>
              </a:defRPr>
            </a:lvl1pPr>
          </a:lstStyle>
          <a:p>
            <a:pPr lvl="0"/>
            <a:r>
              <a:rPr lang="es-ES"/>
              <a:t>#</a:t>
            </a:r>
            <a:endParaRPr lang="en-GB"/>
          </a:p>
        </p:txBody>
      </p:sp>
      <p:sp>
        <p:nvSpPr>
          <p:cNvPr id="29" name="Rectángulo 28">
            <a:extLst>
              <a:ext uri="{FF2B5EF4-FFF2-40B4-BE49-F238E27FC236}">
                <a16:creationId xmlns:a16="http://schemas.microsoft.com/office/drawing/2014/main" id="{9D1950F0-7562-7E49-A34E-E18FBD11AC76}"/>
              </a:ext>
            </a:extLst>
          </p:cNvPr>
          <p:cNvSpPr/>
          <p:nvPr userDrawn="1"/>
        </p:nvSpPr>
        <p:spPr>
          <a:xfrm>
            <a:off x="1768985" y="3354175"/>
            <a:ext cx="5483435" cy="457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sp>
        <p:nvSpPr>
          <p:cNvPr id="30" name="Marcador de texto 3">
            <a:extLst>
              <a:ext uri="{FF2B5EF4-FFF2-40B4-BE49-F238E27FC236}">
                <a16:creationId xmlns:a16="http://schemas.microsoft.com/office/drawing/2014/main" id="{F55ABC78-1AF8-DB47-A644-57EE51C41C05}"/>
              </a:ext>
            </a:extLst>
          </p:cNvPr>
          <p:cNvSpPr>
            <a:spLocks noGrp="1"/>
          </p:cNvSpPr>
          <p:nvPr>
            <p:ph type="body" sz="quarter" idx="25" hasCustomPrompt="1"/>
          </p:nvPr>
        </p:nvSpPr>
        <p:spPr>
          <a:xfrm>
            <a:off x="1915586" y="3420849"/>
            <a:ext cx="5066539" cy="323852"/>
          </a:xfrm>
          <a:prstGeom prst="rect">
            <a:avLst/>
          </a:prstGeom>
        </p:spPr>
        <p:txBody>
          <a:bodyPr lIns="0" tIns="0" rIns="0" bIns="0" anchor="ctr"/>
          <a:lstStyle>
            <a:lvl1pPr marL="0" indent="0">
              <a:buNone/>
              <a:defRPr sz="1400"/>
            </a:lvl1pPr>
          </a:lstStyle>
          <a:p>
            <a:pPr lvl="0"/>
            <a:r>
              <a:rPr lang="es-ES" err="1"/>
              <a:t>Chapter</a:t>
            </a:r>
            <a:endParaRPr lang="en-GB"/>
          </a:p>
        </p:txBody>
      </p:sp>
      <p:sp>
        <p:nvSpPr>
          <p:cNvPr id="31" name="Rectángulo 30">
            <a:extLst>
              <a:ext uri="{FF2B5EF4-FFF2-40B4-BE49-F238E27FC236}">
                <a16:creationId xmlns:a16="http://schemas.microsoft.com/office/drawing/2014/main" id="{63D2B860-8D4B-9848-8D9C-CDC1B90EFDBB}"/>
              </a:ext>
            </a:extLst>
          </p:cNvPr>
          <p:cNvSpPr/>
          <p:nvPr userDrawn="1"/>
        </p:nvSpPr>
        <p:spPr>
          <a:xfrm>
            <a:off x="1331914" y="3354175"/>
            <a:ext cx="457201" cy="457201"/>
          </a:xfrm>
          <a:prstGeom prst="rect">
            <a:avLst/>
          </a:prstGeom>
          <a:solidFill>
            <a:srgbClr val="6CC2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a:p>
        </p:txBody>
      </p:sp>
      <p:sp>
        <p:nvSpPr>
          <p:cNvPr id="32" name="Marcador de texto 3">
            <a:extLst>
              <a:ext uri="{FF2B5EF4-FFF2-40B4-BE49-F238E27FC236}">
                <a16:creationId xmlns:a16="http://schemas.microsoft.com/office/drawing/2014/main" id="{DF2F61EE-ACF7-8E44-B63A-5832FC0898A6}"/>
              </a:ext>
            </a:extLst>
          </p:cNvPr>
          <p:cNvSpPr>
            <a:spLocks noGrp="1"/>
          </p:cNvSpPr>
          <p:nvPr>
            <p:ph type="body" sz="quarter" idx="26" hasCustomPrompt="1"/>
          </p:nvPr>
        </p:nvSpPr>
        <p:spPr>
          <a:xfrm>
            <a:off x="1331914" y="3335982"/>
            <a:ext cx="457201" cy="496187"/>
          </a:xfrm>
          <a:prstGeom prst="rect">
            <a:avLst/>
          </a:prstGeom>
        </p:spPr>
        <p:txBody>
          <a:bodyPr lIns="0" tIns="0" rIns="0" bIns="0" anchor="ctr"/>
          <a:lstStyle>
            <a:lvl1pPr marL="0" indent="0" algn="ctr">
              <a:buNone/>
              <a:defRPr sz="1800" b="1">
                <a:solidFill>
                  <a:schemeClr val="bg1"/>
                </a:solidFill>
              </a:defRPr>
            </a:lvl1pPr>
          </a:lstStyle>
          <a:p>
            <a:pPr lvl="0"/>
            <a:r>
              <a:rPr lang="es-ES"/>
              <a:t>#</a:t>
            </a:r>
            <a:endParaRPr lang="en-GB"/>
          </a:p>
        </p:txBody>
      </p:sp>
    </p:spTree>
    <p:extLst>
      <p:ext uri="{BB962C8B-B14F-4D97-AF65-F5344CB8AC3E}">
        <p14:creationId xmlns:p14="http://schemas.microsoft.com/office/powerpoint/2010/main" val="10165517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ver Half-Phot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910623" y="1294777"/>
            <a:ext cx="7583681" cy="356703"/>
          </a:xfrm>
          <a:prstGeom prst="rect">
            <a:avLst/>
          </a:prstGeom>
        </p:spPr>
        <p:txBody>
          <a:bodyPr lIns="90000" tIns="46800" rIns="0" bIns="0"/>
          <a:lstStyle>
            <a:lvl1pPr marL="0" indent="0">
              <a:buNone/>
              <a:defRPr sz="1400" b="1"/>
            </a:lvl1pPr>
          </a:lstStyle>
          <a:p>
            <a:pPr lvl="0"/>
            <a:r>
              <a:rPr lang="es-ES"/>
              <a:t>Text</a:t>
            </a:r>
            <a:endParaRPr lang="en-GB"/>
          </a:p>
        </p:txBody>
      </p:sp>
      <p:sp>
        <p:nvSpPr>
          <p:cNvPr id="6" name="Marcador de texto 3">
            <a:extLst>
              <a:ext uri="{FF2B5EF4-FFF2-40B4-BE49-F238E27FC236}">
                <a16:creationId xmlns:a16="http://schemas.microsoft.com/office/drawing/2014/main" id="{9D7C9EE1-4BA4-624F-B81A-FB38946E4233}"/>
              </a:ext>
            </a:extLst>
          </p:cNvPr>
          <p:cNvSpPr>
            <a:spLocks noGrp="1"/>
          </p:cNvSpPr>
          <p:nvPr>
            <p:ph type="body" sz="quarter" idx="11" hasCustomPrompt="1"/>
          </p:nvPr>
        </p:nvSpPr>
        <p:spPr>
          <a:xfrm>
            <a:off x="910623" y="1728728"/>
            <a:ext cx="7583681" cy="2505948"/>
          </a:xfrm>
          <a:prstGeom prst="rect">
            <a:avLst/>
          </a:prstGeom>
        </p:spPr>
        <p:txBody>
          <a:bodyPr lIns="90000" tIns="46800" rIns="0" bIns="0"/>
          <a:lstStyle>
            <a:lvl1pPr marL="0" indent="0">
              <a:buNone/>
              <a:defRPr sz="1200" b="0"/>
            </a:lvl1pPr>
          </a:lstStyle>
          <a:p>
            <a:pPr lvl="0"/>
            <a:r>
              <a:rPr lang="es-ES"/>
              <a:t>Text</a:t>
            </a:r>
            <a:endParaRPr lang="en-GB"/>
          </a:p>
        </p:txBody>
      </p:sp>
      <p:sp>
        <p:nvSpPr>
          <p:cNvPr id="10" name="Título 1">
            <a:extLst>
              <a:ext uri="{FF2B5EF4-FFF2-40B4-BE49-F238E27FC236}">
                <a16:creationId xmlns:a16="http://schemas.microsoft.com/office/drawing/2014/main" id="{BC2EB6CC-0297-E445-B4EE-39B7801080F8}"/>
              </a:ext>
            </a:extLst>
          </p:cNvPr>
          <p:cNvSpPr>
            <a:spLocks noGrp="1"/>
          </p:cNvSpPr>
          <p:nvPr>
            <p:ph type="title" hasCustomPrompt="1"/>
          </p:nvPr>
        </p:nvSpPr>
        <p:spPr>
          <a:xfrm>
            <a:off x="916824" y="569860"/>
            <a:ext cx="8243887" cy="443569"/>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err="1"/>
              <a:t>Title</a:t>
            </a:r>
            <a:endParaRPr lang="en-GB"/>
          </a:p>
        </p:txBody>
      </p:sp>
    </p:spTree>
    <p:extLst>
      <p:ext uri="{BB962C8B-B14F-4D97-AF65-F5344CB8AC3E}">
        <p14:creationId xmlns:p14="http://schemas.microsoft.com/office/powerpoint/2010/main" val="500718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rgbClr val="003087"/>
        </a:solid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97FAD8A-45F4-4C47-B53A-75B1054BB9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01" y="740280"/>
            <a:ext cx="1252348" cy="201115"/>
          </a:xfrm>
          <a:prstGeom prst="rect">
            <a:avLst/>
          </a:prstGeom>
        </p:spPr>
      </p:pic>
      <p:sp>
        <p:nvSpPr>
          <p:cNvPr id="6" name="Título 1">
            <a:extLst>
              <a:ext uri="{FF2B5EF4-FFF2-40B4-BE49-F238E27FC236}">
                <a16:creationId xmlns:a16="http://schemas.microsoft.com/office/drawing/2014/main" id="{E6FA8C4E-E111-994F-A047-59558A52C57C}"/>
              </a:ext>
            </a:extLst>
          </p:cNvPr>
          <p:cNvSpPr>
            <a:spLocks noGrp="1"/>
          </p:cNvSpPr>
          <p:nvPr>
            <p:ph type="ctrTitle" hasCustomPrompt="1"/>
          </p:nvPr>
        </p:nvSpPr>
        <p:spPr>
          <a:xfrm>
            <a:off x="1041402" y="2046901"/>
            <a:ext cx="4936737" cy="1102519"/>
          </a:xfrm>
          <a:prstGeom prst="rect">
            <a:avLst/>
          </a:prstGeom>
        </p:spPr>
        <p:txBody>
          <a:bodyPr lIns="0" tIns="0" rIns="0" bIns="0" anchor="t">
            <a:noAutofit/>
          </a:bodyPr>
          <a:lstStyle>
            <a:lvl1pPr algn="l">
              <a:defRPr sz="36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a:t>
            </a:r>
            <a:br>
              <a:rPr lang="es-ES_tradnl" dirty="0"/>
            </a:br>
            <a:r>
              <a:rPr lang="es-ES_tradnl" dirty="0" err="1"/>
              <a:t>the</a:t>
            </a:r>
            <a:r>
              <a:rPr lang="es-ES_tradnl" dirty="0"/>
              <a:t> </a:t>
            </a:r>
            <a:r>
              <a:rPr lang="es-ES_tradnl" dirty="0" err="1"/>
              <a:t>main</a:t>
            </a:r>
            <a:r>
              <a:rPr lang="es-ES_tradnl" dirty="0"/>
              <a:t> </a:t>
            </a:r>
            <a:r>
              <a:rPr lang="es-ES_tradnl" dirty="0" err="1"/>
              <a:t>title</a:t>
            </a:r>
            <a:endParaRPr lang="es-ES" dirty="0"/>
          </a:p>
        </p:txBody>
      </p:sp>
      <p:sp>
        <p:nvSpPr>
          <p:cNvPr id="10" name="Subtítulo 2">
            <a:extLst>
              <a:ext uri="{FF2B5EF4-FFF2-40B4-BE49-F238E27FC236}">
                <a16:creationId xmlns:a16="http://schemas.microsoft.com/office/drawing/2014/main" id="{10D5DC43-10A6-E34A-812D-772698822D01}"/>
              </a:ext>
            </a:extLst>
          </p:cNvPr>
          <p:cNvSpPr>
            <a:spLocks noGrp="1"/>
          </p:cNvSpPr>
          <p:nvPr>
            <p:ph type="subTitle" idx="1" hasCustomPrompt="1"/>
          </p:nvPr>
        </p:nvSpPr>
        <p:spPr>
          <a:xfrm>
            <a:off x="1041401" y="3242410"/>
            <a:ext cx="4936737" cy="393123"/>
          </a:xfrm>
          <a:prstGeom prst="rect">
            <a:avLst/>
          </a:prstGeom>
        </p:spPr>
        <p:txBody>
          <a:bodyPr lIns="0" tIns="0" rIns="0" bIns="0">
            <a:normAutofit/>
          </a:bodyPr>
          <a:lstStyle>
            <a:lvl1pPr marL="0" indent="0" algn="l">
              <a:buNone/>
              <a:defRPr sz="1600" b="0" i="0">
                <a:solidFill>
                  <a:schemeClr val="bg1"/>
                </a:solidFill>
                <a:latin typeface="+mn-lt"/>
                <a:ea typeface="Verdana" panose="020B060403050404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a:t>Subtitle</a:t>
            </a:r>
            <a:endParaRPr lang="es-ES" dirty="0"/>
          </a:p>
        </p:txBody>
      </p:sp>
      <p:sp>
        <p:nvSpPr>
          <p:cNvPr id="12" name="Rectángulo 11">
            <a:extLst>
              <a:ext uri="{FF2B5EF4-FFF2-40B4-BE49-F238E27FC236}">
                <a16:creationId xmlns:a16="http://schemas.microsoft.com/office/drawing/2014/main" id="{BC6A22BC-CD09-DE4C-8972-39C390F64EDB}"/>
              </a:ext>
            </a:extLst>
          </p:cNvPr>
          <p:cNvSpPr/>
          <p:nvPr userDrawn="1"/>
        </p:nvSpPr>
        <p:spPr>
          <a:xfrm rot="16200000" flipV="1">
            <a:off x="1542823" y="1284957"/>
            <a:ext cx="66857" cy="993503"/>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3201941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4" orient="horz" pos="109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8_Cover Half-Phot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921134" y="1261205"/>
            <a:ext cx="1750096" cy="356703"/>
          </a:xfrm>
          <a:prstGeom prst="rect">
            <a:avLst/>
          </a:prstGeom>
        </p:spPr>
        <p:txBody>
          <a:bodyPr lIns="90000" tIns="46800" rIns="0" bIns="0"/>
          <a:lstStyle>
            <a:lvl1pPr marL="0" indent="0">
              <a:buNone/>
              <a:defRPr sz="1400" b="1"/>
            </a:lvl1pPr>
          </a:lstStyle>
          <a:p>
            <a:pPr lvl="0"/>
            <a:r>
              <a:rPr lang="es-ES"/>
              <a:t>Text</a:t>
            </a:r>
            <a:endParaRPr lang="en-GB"/>
          </a:p>
        </p:txBody>
      </p:sp>
      <p:sp>
        <p:nvSpPr>
          <p:cNvPr id="6" name="Marcador de texto 3">
            <a:extLst>
              <a:ext uri="{FF2B5EF4-FFF2-40B4-BE49-F238E27FC236}">
                <a16:creationId xmlns:a16="http://schemas.microsoft.com/office/drawing/2014/main" id="{9D7C9EE1-4BA4-624F-B81A-FB38946E4233}"/>
              </a:ext>
            </a:extLst>
          </p:cNvPr>
          <p:cNvSpPr>
            <a:spLocks noGrp="1"/>
          </p:cNvSpPr>
          <p:nvPr>
            <p:ph type="body" sz="quarter" idx="11" hasCustomPrompt="1"/>
          </p:nvPr>
        </p:nvSpPr>
        <p:spPr>
          <a:xfrm>
            <a:off x="921134" y="1695157"/>
            <a:ext cx="1750096" cy="2712446"/>
          </a:xfrm>
          <a:prstGeom prst="rect">
            <a:avLst/>
          </a:prstGeom>
        </p:spPr>
        <p:txBody>
          <a:bodyPr lIns="90000" tIns="46800" rIns="0" bIns="0"/>
          <a:lstStyle>
            <a:lvl1pPr marL="0" indent="0">
              <a:buNone/>
              <a:defRPr sz="1100" b="0"/>
            </a:lvl1pPr>
          </a:lstStyle>
          <a:p>
            <a:pPr lvl="0"/>
            <a:r>
              <a:rPr lang="es-ES"/>
              <a:t>Text</a:t>
            </a:r>
            <a:endParaRPr lang="en-GB"/>
          </a:p>
        </p:txBody>
      </p:sp>
      <p:sp>
        <p:nvSpPr>
          <p:cNvPr id="13" name="Marcador de texto 3">
            <a:extLst>
              <a:ext uri="{FF2B5EF4-FFF2-40B4-BE49-F238E27FC236}">
                <a16:creationId xmlns:a16="http://schemas.microsoft.com/office/drawing/2014/main" id="{A1DE9E6E-F533-EA48-9696-26787EEC078D}"/>
              </a:ext>
            </a:extLst>
          </p:cNvPr>
          <p:cNvSpPr>
            <a:spLocks noGrp="1"/>
          </p:cNvSpPr>
          <p:nvPr>
            <p:ph type="body" sz="quarter" idx="12" hasCustomPrompt="1"/>
          </p:nvPr>
        </p:nvSpPr>
        <p:spPr>
          <a:xfrm>
            <a:off x="2938065" y="1261205"/>
            <a:ext cx="1750096" cy="356703"/>
          </a:xfrm>
          <a:prstGeom prst="rect">
            <a:avLst/>
          </a:prstGeom>
        </p:spPr>
        <p:txBody>
          <a:bodyPr lIns="90000" tIns="46800" rIns="0" bIns="0"/>
          <a:lstStyle>
            <a:lvl1pPr marL="0" indent="0">
              <a:buNone/>
              <a:defRPr sz="1400" b="1"/>
            </a:lvl1pPr>
          </a:lstStyle>
          <a:p>
            <a:pPr lvl="0"/>
            <a:r>
              <a:rPr lang="es-ES"/>
              <a:t>Text</a:t>
            </a:r>
            <a:endParaRPr lang="en-GB"/>
          </a:p>
        </p:txBody>
      </p:sp>
      <p:sp>
        <p:nvSpPr>
          <p:cNvPr id="14" name="Marcador de texto 3">
            <a:extLst>
              <a:ext uri="{FF2B5EF4-FFF2-40B4-BE49-F238E27FC236}">
                <a16:creationId xmlns:a16="http://schemas.microsoft.com/office/drawing/2014/main" id="{A7E503E3-F96B-1648-84E4-EA16BC173EAD}"/>
              </a:ext>
            </a:extLst>
          </p:cNvPr>
          <p:cNvSpPr>
            <a:spLocks noGrp="1"/>
          </p:cNvSpPr>
          <p:nvPr>
            <p:ph type="body" sz="quarter" idx="13" hasCustomPrompt="1"/>
          </p:nvPr>
        </p:nvSpPr>
        <p:spPr>
          <a:xfrm>
            <a:off x="2938065" y="1695157"/>
            <a:ext cx="1750096" cy="2712446"/>
          </a:xfrm>
          <a:prstGeom prst="rect">
            <a:avLst/>
          </a:prstGeom>
        </p:spPr>
        <p:txBody>
          <a:bodyPr lIns="90000" tIns="46800" rIns="0" bIns="0"/>
          <a:lstStyle>
            <a:lvl1pPr marL="0" indent="0">
              <a:buNone/>
              <a:defRPr sz="1100" b="0"/>
            </a:lvl1pPr>
          </a:lstStyle>
          <a:p>
            <a:pPr lvl="0"/>
            <a:r>
              <a:rPr lang="es-ES"/>
              <a:t>Text</a:t>
            </a:r>
            <a:endParaRPr lang="en-GB"/>
          </a:p>
        </p:txBody>
      </p:sp>
      <p:sp>
        <p:nvSpPr>
          <p:cNvPr id="15" name="Marcador de texto 3">
            <a:extLst>
              <a:ext uri="{FF2B5EF4-FFF2-40B4-BE49-F238E27FC236}">
                <a16:creationId xmlns:a16="http://schemas.microsoft.com/office/drawing/2014/main" id="{AFB64852-E3F3-5241-B331-C7D9DBD27BA6}"/>
              </a:ext>
            </a:extLst>
          </p:cNvPr>
          <p:cNvSpPr>
            <a:spLocks noGrp="1"/>
          </p:cNvSpPr>
          <p:nvPr>
            <p:ph type="body" sz="quarter" idx="14" hasCustomPrompt="1"/>
          </p:nvPr>
        </p:nvSpPr>
        <p:spPr>
          <a:xfrm>
            <a:off x="4960595" y="1261205"/>
            <a:ext cx="1750096" cy="356703"/>
          </a:xfrm>
          <a:prstGeom prst="rect">
            <a:avLst/>
          </a:prstGeom>
        </p:spPr>
        <p:txBody>
          <a:bodyPr lIns="90000" tIns="46800" rIns="0" bIns="0"/>
          <a:lstStyle>
            <a:lvl1pPr marL="0" indent="0">
              <a:buNone/>
              <a:defRPr sz="1400" b="1"/>
            </a:lvl1pPr>
          </a:lstStyle>
          <a:p>
            <a:pPr lvl="0"/>
            <a:r>
              <a:rPr lang="es-ES"/>
              <a:t>Text</a:t>
            </a:r>
            <a:endParaRPr lang="en-GB"/>
          </a:p>
        </p:txBody>
      </p:sp>
      <p:sp>
        <p:nvSpPr>
          <p:cNvPr id="16" name="Marcador de texto 3">
            <a:extLst>
              <a:ext uri="{FF2B5EF4-FFF2-40B4-BE49-F238E27FC236}">
                <a16:creationId xmlns:a16="http://schemas.microsoft.com/office/drawing/2014/main" id="{6743DE03-AC1E-764C-9D92-FABDC863051C}"/>
              </a:ext>
            </a:extLst>
          </p:cNvPr>
          <p:cNvSpPr>
            <a:spLocks noGrp="1"/>
          </p:cNvSpPr>
          <p:nvPr>
            <p:ph type="body" sz="quarter" idx="15" hasCustomPrompt="1"/>
          </p:nvPr>
        </p:nvSpPr>
        <p:spPr>
          <a:xfrm>
            <a:off x="4960595" y="1695157"/>
            <a:ext cx="1750096" cy="2712446"/>
          </a:xfrm>
          <a:prstGeom prst="rect">
            <a:avLst/>
          </a:prstGeom>
        </p:spPr>
        <p:txBody>
          <a:bodyPr lIns="90000" tIns="46800" rIns="0" bIns="0"/>
          <a:lstStyle>
            <a:lvl1pPr marL="0" indent="0">
              <a:buNone/>
              <a:defRPr sz="1100" b="0"/>
            </a:lvl1pPr>
          </a:lstStyle>
          <a:p>
            <a:pPr lvl="0"/>
            <a:r>
              <a:rPr lang="es-ES"/>
              <a:t>Text</a:t>
            </a:r>
            <a:endParaRPr lang="en-GB"/>
          </a:p>
        </p:txBody>
      </p:sp>
      <p:sp>
        <p:nvSpPr>
          <p:cNvPr id="17" name="Marcador de texto 3">
            <a:extLst>
              <a:ext uri="{FF2B5EF4-FFF2-40B4-BE49-F238E27FC236}">
                <a16:creationId xmlns:a16="http://schemas.microsoft.com/office/drawing/2014/main" id="{BAAA773D-00EA-DF45-AC12-C8DBCE7E8E16}"/>
              </a:ext>
            </a:extLst>
          </p:cNvPr>
          <p:cNvSpPr>
            <a:spLocks noGrp="1"/>
          </p:cNvSpPr>
          <p:nvPr>
            <p:ph type="body" sz="quarter" idx="16" hasCustomPrompt="1"/>
          </p:nvPr>
        </p:nvSpPr>
        <p:spPr>
          <a:xfrm>
            <a:off x="6983124" y="1261205"/>
            <a:ext cx="1750096" cy="356703"/>
          </a:xfrm>
          <a:prstGeom prst="rect">
            <a:avLst/>
          </a:prstGeom>
        </p:spPr>
        <p:txBody>
          <a:bodyPr lIns="90000" tIns="46800" rIns="0" bIns="0"/>
          <a:lstStyle>
            <a:lvl1pPr marL="0" indent="0">
              <a:buNone/>
              <a:defRPr sz="1400" b="1"/>
            </a:lvl1pPr>
          </a:lstStyle>
          <a:p>
            <a:pPr lvl="0"/>
            <a:r>
              <a:rPr lang="es-ES"/>
              <a:t>Text</a:t>
            </a:r>
            <a:endParaRPr lang="en-GB"/>
          </a:p>
        </p:txBody>
      </p:sp>
      <p:sp>
        <p:nvSpPr>
          <p:cNvPr id="18" name="Marcador de texto 3">
            <a:extLst>
              <a:ext uri="{FF2B5EF4-FFF2-40B4-BE49-F238E27FC236}">
                <a16:creationId xmlns:a16="http://schemas.microsoft.com/office/drawing/2014/main" id="{2F168C71-0C19-C14E-AF29-06005A76E3E0}"/>
              </a:ext>
            </a:extLst>
          </p:cNvPr>
          <p:cNvSpPr>
            <a:spLocks noGrp="1"/>
          </p:cNvSpPr>
          <p:nvPr>
            <p:ph type="body" sz="quarter" idx="17" hasCustomPrompt="1"/>
          </p:nvPr>
        </p:nvSpPr>
        <p:spPr>
          <a:xfrm>
            <a:off x="6983124" y="1695157"/>
            <a:ext cx="1750096" cy="2712446"/>
          </a:xfrm>
          <a:prstGeom prst="rect">
            <a:avLst/>
          </a:prstGeom>
        </p:spPr>
        <p:txBody>
          <a:bodyPr lIns="90000" tIns="46800" rIns="0" bIns="0"/>
          <a:lstStyle>
            <a:lvl1pPr marL="0" indent="0">
              <a:buNone/>
              <a:defRPr sz="1100" b="0"/>
            </a:lvl1pPr>
          </a:lstStyle>
          <a:p>
            <a:pPr lvl="0"/>
            <a:r>
              <a:rPr lang="es-ES"/>
              <a:t>Text</a:t>
            </a:r>
            <a:endParaRPr lang="en-GB"/>
          </a:p>
        </p:txBody>
      </p:sp>
      <p:sp>
        <p:nvSpPr>
          <p:cNvPr id="12" name="Título 1">
            <a:extLst>
              <a:ext uri="{FF2B5EF4-FFF2-40B4-BE49-F238E27FC236}">
                <a16:creationId xmlns:a16="http://schemas.microsoft.com/office/drawing/2014/main" id="{C0BCB34A-F924-9C42-A1A9-D65D7CD3BB6E}"/>
              </a:ext>
            </a:extLst>
          </p:cNvPr>
          <p:cNvSpPr>
            <a:spLocks noGrp="1"/>
          </p:cNvSpPr>
          <p:nvPr>
            <p:ph type="title" hasCustomPrompt="1"/>
          </p:nvPr>
        </p:nvSpPr>
        <p:spPr>
          <a:xfrm>
            <a:off x="921134" y="571123"/>
            <a:ext cx="8243887" cy="452815"/>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err="1"/>
              <a:t>Title</a:t>
            </a:r>
            <a:endParaRPr lang="en-GB"/>
          </a:p>
        </p:txBody>
      </p:sp>
    </p:spTree>
    <p:extLst>
      <p:ext uri="{BB962C8B-B14F-4D97-AF65-F5344CB8AC3E}">
        <p14:creationId xmlns:p14="http://schemas.microsoft.com/office/powerpoint/2010/main" val="41694120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4_Cover Half-Phot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910624" y="1272793"/>
            <a:ext cx="3524654" cy="3294062"/>
          </a:xfrm>
          <a:prstGeom prst="rect">
            <a:avLst/>
          </a:prstGeom>
        </p:spPr>
        <p:txBody>
          <a:bodyPr lIns="90000" tIns="46800" rIns="0" bIns="0"/>
          <a:lstStyle>
            <a:lvl1pPr marL="0" indent="0">
              <a:buNone/>
              <a:defRPr sz="1200"/>
            </a:lvl1pPr>
          </a:lstStyle>
          <a:p>
            <a:pPr lvl="0"/>
            <a:r>
              <a:rPr lang="es-ES"/>
              <a:t>Text</a:t>
            </a:r>
            <a:endParaRPr lang="en-GB"/>
          </a:p>
        </p:txBody>
      </p:sp>
      <p:sp>
        <p:nvSpPr>
          <p:cNvPr id="5" name="Marcador de posición de imagen 3">
            <a:extLst>
              <a:ext uri="{FF2B5EF4-FFF2-40B4-BE49-F238E27FC236}">
                <a16:creationId xmlns:a16="http://schemas.microsoft.com/office/drawing/2014/main" id="{5A2AB554-4A0B-FA4A-8B39-6E90D575A53F}"/>
              </a:ext>
            </a:extLst>
          </p:cNvPr>
          <p:cNvSpPr>
            <a:spLocks noGrp="1"/>
          </p:cNvSpPr>
          <p:nvPr>
            <p:ph type="pic" sz="quarter" idx="15"/>
          </p:nvPr>
        </p:nvSpPr>
        <p:spPr>
          <a:xfrm>
            <a:off x="4719234" y="0"/>
            <a:ext cx="4424766" cy="5143500"/>
          </a:xfrm>
          <a:prstGeom prst="rect">
            <a:avLst/>
          </a:prstGeom>
          <a:solidFill>
            <a:schemeClr val="bg1">
              <a:lumMod val="95000"/>
            </a:schemeClr>
          </a:solidFill>
        </p:spPr>
        <p:txBody>
          <a:bodyPr anchor="ctr"/>
          <a:lstStyle>
            <a:lvl1pPr marL="0" indent="0" algn="ctr">
              <a:buNone/>
              <a:defRPr/>
            </a:lvl1pPr>
          </a:lstStyle>
          <a:p>
            <a:endParaRPr lang="en-GB"/>
          </a:p>
        </p:txBody>
      </p:sp>
      <p:sp>
        <p:nvSpPr>
          <p:cNvPr id="10" name="Título 1">
            <a:extLst>
              <a:ext uri="{FF2B5EF4-FFF2-40B4-BE49-F238E27FC236}">
                <a16:creationId xmlns:a16="http://schemas.microsoft.com/office/drawing/2014/main" id="{B16878F0-04ED-084E-9D80-17B1DB976CCE}"/>
              </a:ext>
            </a:extLst>
          </p:cNvPr>
          <p:cNvSpPr>
            <a:spLocks noGrp="1"/>
          </p:cNvSpPr>
          <p:nvPr>
            <p:ph type="title" hasCustomPrompt="1"/>
          </p:nvPr>
        </p:nvSpPr>
        <p:spPr>
          <a:xfrm>
            <a:off x="910624" y="576647"/>
            <a:ext cx="7812087" cy="447292"/>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err="1"/>
              <a:t>Title</a:t>
            </a:r>
            <a:endParaRPr lang="en-GB"/>
          </a:p>
        </p:txBody>
      </p:sp>
    </p:spTree>
    <p:extLst>
      <p:ext uri="{BB962C8B-B14F-4D97-AF65-F5344CB8AC3E}">
        <p14:creationId xmlns:p14="http://schemas.microsoft.com/office/powerpoint/2010/main" val="3477099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over Half-Photo">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20160A21-2BB7-C346-B21B-AEA73E389ED1}"/>
              </a:ext>
            </a:extLst>
          </p:cNvPr>
          <p:cNvSpPr>
            <a:spLocks noGrp="1"/>
          </p:cNvSpPr>
          <p:nvPr>
            <p:ph type="title" hasCustomPrompt="1"/>
          </p:nvPr>
        </p:nvSpPr>
        <p:spPr>
          <a:xfrm>
            <a:off x="4796726" y="555626"/>
            <a:ext cx="3915475" cy="815884"/>
          </a:xfrm>
          <a:prstGeom prst="rect">
            <a:avLst/>
          </a:prstGeom>
        </p:spPr>
        <p:txBody>
          <a:bodyPr lIns="0" tIns="0" rIns="90000" bIns="46800"/>
          <a:lstStyle>
            <a:lvl1pPr>
              <a:defRPr sz="2500" b="1">
                <a:latin typeface="+mn-lt"/>
              </a:defRPr>
            </a:lvl1pPr>
          </a:lstStyle>
          <a:p>
            <a:r>
              <a:rPr lang="es-ES" err="1"/>
              <a:t>Title</a:t>
            </a:r>
            <a:endParaRPr lang="en-GB"/>
          </a:p>
        </p:txBody>
      </p:sp>
      <p:sp>
        <p:nvSpPr>
          <p:cNvPr id="12" name="Marcador de texto 3">
            <a:extLst>
              <a:ext uri="{FF2B5EF4-FFF2-40B4-BE49-F238E27FC236}">
                <a16:creationId xmlns:a16="http://schemas.microsoft.com/office/drawing/2014/main" id="{D437DE1F-F9CB-484C-8573-42696D4FDBE2}"/>
              </a:ext>
            </a:extLst>
          </p:cNvPr>
          <p:cNvSpPr>
            <a:spLocks noGrp="1"/>
          </p:cNvSpPr>
          <p:nvPr>
            <p:ph type="body" sz="quarter" idx="10" hasCustomPrompt="1"/>
          </p:nvPr>
        </p:nvSpPr>
        <p:spPr>
          <a:xfrm>
            <a:off x="4796726" y="1493683"/>
            <a:ext cx="3915475" cy="3030537"/>
          </a:xfrm>
          <a:prstGeom prst="rect">
            <a:avLst/>
          </a:prstGeom>
        </p:spPr>
        <p:txBody>
          <a:bodyPr lIns="0" tIns="0" rIns="90000" bIns="46800"/>
          <a:lstStyle>
            <a:lvl1pPr marL="0" indent="0">
              <a:buNone/>
              <a:defRPr sz="1600"/>
            </a:lvl1pPr>
          </a:lstStyle>
          <a:p>
            <a:pPr lvl="0"/>
            <a:r>
              <a:rPr lang="es-ES"/>
              <a:t>Text</a:t>
            </a:r>
            <a:endParaRPr lang="en-GB"/>
          </a:p>
        </p:txBody>
      </p:sp>
      <p:sp>
        <p:nvSpPr>
          <p:cNvPr id="13" name="Marcador de posición de imagen 3">
            <a:extLst>
              <a:ext uri="{FF2B5EF4-FFF2-40B4-BE49-F238E27FC236}">
                <a16:creationId xmlns:a16="http://schemas.microsoft.com/office/drawing/2014/main" id="{13B92D0C-0025-1C43-97C0-F703FE5E22DB}"/>
              </a:ext>
            </a:extLst>
          </p:cNvPr>
          <p:cNvSpPr>
            <a:spLocks noGrp="1"/>
          </p:cNvSpPr>
          <p:nvPr>
            <p:ph type="pic" sz="quarter" idx="15"/>
          </p:nvPr>
        </p:nvSpPr>
        <p:spPr>
          <a:xfrm>
            <a:off x="0" y="555625"/>
            <a:ext cx="4572000" cy="4587876"/>
          </a:xfrm>
          <a:prstGeom prst="rect">
            <a:avLst/>
          </a:prstGeom>
          <a:solidFill>
            <a:schemeClr val="bg1">
              <a:lumMod val="95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2840214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9_Cover Half-Photo">
    <p:spTree>
      <p:nvGrpSpPr>
        <p:cNvPr id="1" name=""/>
        <p:cNvGrpSpPr/>
        <p:nvPr/>
      </p:nvGrpSpPr>
      <p:grpSpPr>
        <a:xfrm>
          <a:off x="0" y="0"/>
          <a:ext cx="0" cy="0"/>
          <a:chOff x="0" y="0"/>
          <a:chExt cx="0" cy="0"/>
        </a:xfrm>
      </p:grpSpPr>
      <p:sp>
        <p:nvSpPr>
          <p:cNvPr id="5" name="Marcador de posición de imagen 3">
            <a:extLst>
              <a:ext uri="{FF2B5EF4-FFF2-40B4-BE49-F238E27FC236}">
                <a16:creationId xmlns:a16="http://schemas.microsoft.com/office/drawing/2014/main" id="{5A2AB554-4A0B-FA4A-8B39-6E90D575A53F}"/>
              </a:ext>
            </a:extLst>
          </p:cNvPr>
          <p:cNvSpPr>
            <a:spLocks noGrp="1"/>
          </p:cNvSpPr>
          <p:nvPr>
            <p:ph type="pic" sz="quarter" idx="15"/>
          </p:nvPr>
        </p:nvSpPr>
        <p:spPr>
          <a:xfrm>
            <a:off x="900113" y="1315357"/>
            <a:ext cx="3795873" cy="1658696"/>
          </a:xfrm>
          <a:prstGeom prst="rect">
            <a:avLst/>
          </a:prstGeom>
          <a:solidFill>
            <a:schemeClr val="bg1">
              <a:lumMod val="95000"/>
            </a:schemeClr>
          </a:solidFill>
        </p:spPr>
        <p:txBody>
          <a:bodyPr anchor="ctr"/>
          <a:lstStyle>
            <a:lvl1pPr marL="0" indent="0" algn="ctr">
              <a:buNone/>
              <a:defRPr/>
            </a:lvl1pPr>
          </a:lstStyle>
          <a:p>
            <a:endParaRPr lang="en-GB"/>
          </a:p>
        </p:txBody>
      </p:sp>
      <p:sp>
        <p:nvSpPr>
          <p:cNvPr id="7" name="Marcador de texto 3">
            <a:extLst>
              <a:ext uri="{FF2B5EF4-FFF2-40B4-BE49-F238E27FC236}">
                <a16:creationId xmlns:a16="http://schemas.microsoft.com/office/drawing/2014/main" id="{7B5EA7F2-09A0-3A47-A15B-8174A5281E2A}"/>
              </a:ext>
            </a:extLst>
          </p:cNvPr>
          <p:cNvSpPr>
            <a:spLocks noGrp="1"/>
          </p:cNvSpPr>
          <p:nvPr>
            <p:ph type="body" sz="quarter" idx="10" hasCustomPrompt="1"/>
          </p:nvPr>
        </p:nvSpPr>
        <p:spPr>
          <a:xfrm>
            <a:off x="900114" y="3229531"/>
            <a:ext cx="3772625" cy="356703"/>
          </a:xfrm>
          <a:prstGeom prst="rect">
            <a:avLst/>
          </a:prstGeom>
        </p:spPr>
        <p:txBody>
          <a:bodyPr lIns="90000" tIns="46800" rIns="0" bIns="0"/>
          <a:lstStyle>
            <a:lvl1pPr marL="0" indent="0">
              <a:buNone/>
              <a:defRPr sz="1400" b="1"/>
            </a:lvl1pPr>
          </a:lstStyle>
          <a:p>
            <a:pPr lvl="0"/>
            <a:r>
              <a:rPr lang="es-ES"/>
              <a:t>Text</a:t>
            </a:r>
            <a:endParaRPr lang="en-GB"/>
          </a:p>
        </p:txBody>
      </p:sp>
      <p:sp>
        <p:nvSpPr>
          <p:cNvPr id="8" name="Marcador de texto 3">
            <a:extLst>
              <a:ext uri="{FF2B5EF4-FFF2-40B4-BE49-F238E27FC236}">
                <a16:creationId xmlns:a16="http://schemas.microsoft.com/office/drawing/2014/main" id="{1C8D830F-AE2C-3942-9CAB-E4733ABA00FE}"/>
              </a:ext>
            </a:extLst>
          </p:cNvPr>
          <p:cNvSpPr>
            <a:spLocks noGrp="1"/>
          </p:cNvSpPr>
          <p:nvPr>
            <p:ph type="body" sz="quarter" idx="11" hasCustomPrompt="1"/>
          </p:nvPr>
        </p:nvSpPr>
        <p:spPr>
          <a:xfrm>
            <a:off x="900114" y="3663482"/>
            <a:ext cx="3772625" cy="945639"/>
          </a:xfrm>
          <a:prstGeom prst="rect">
            <a:avLst/>
          </a:prstGeom>
        </p:spPr>
        <p:txBody>
          <a:bodyPr lIns="90000" tIns="46800" rIns="0" bIns="0"/>
          <a:lstStyle>
            <a:lvl1pPr marL="0" indent="0">
              <a:buNone/>
              <a:defRPr sz="1100" b="0"/>
            </a:lvl1pPr>
          </a:lstStyle>
          <a:p>
            <a:pPr lvl="0"/>
            <a:r>
              <a:rPr lang="es-ES"/>
              <a:t>Text</a:t>
            </a:r>
            <a:endParaRPr lang="en-GB"/>
          </a:p>
        </p:txBody>
      </p:sp>
      <p:sp>
        <p:nvSpPr>
          <p:cNvPr id="9" name="Marcador de texto 3">
            <a:extLst>
              <a:ext uri="{FF2B5EF4-FFF2-40B4-BE49-F238E27FC236}">
                <a16:creationId xmlns:a16="http://schemas.microsoft.com/office/drawing/2014/main" id="{5D93D2E1-EEBC-D94D-B67E-5F2B01D85AC3}"/>
              </a:ext>
            </a:extLst>
          </p:cNvPr>
          <p:cNvSpPr>
            <a:spLocks noGrp="1"/>
          </p:cNvSpPr>
          <p:nvPr>
            <p:ph type="body" sz="quarter" idx="14" hasCustomPrompt="1"/>
          </p:nvPr>
        </p:nvSpPr>
        <p:spPr>
          <a:xfrm>
            <a:off x="4939575" y="3229531"/>
            <a:ext cx="3772625" cy="356703"/>
          </a:xfrm>
          <a:prstGeom prst="rect">
            <a:avLst/>
          </a:prstGeom>
        </p:spPr>
        <p:txBody>
          <a:bodyPr lIns="90000" tIns="46800" rIns="0" bIns="0"/>
          <a:lstStyle>
            <a:lvl1pPr marL="0" indent="0">
              <a:buNone/>
              <a:defRPr sz="1400" b="1"/>
            </a:lvl1pPr>
          </a:lstStyle>
          <a:p>
            <a:pPr lvl="0"/>
            <a:r>
              <a:rPr lang="es-ES"/>
              <a:t>Text</a:t>
            </a:r>
            <a:endParaRPr lang="en-GB"/>
          </a:p>
        </p:txBody>
      </p:sp>
      <p:sp>
        <p:nvSpPr>
          <p:cNvPr id="10" name="Marcador de texto 3">
            <a:extLst>
              <a:ext uri="{FF2B5EF4-FFF2-40B4-BE49-F238E27FC236}">
                <a16:creationId xmlns:a16="http://schemas.microsoft.com/office/drawing/2014/main" id="{8C6C5F87-A722-0140-8638-AE4A275B7ACF}"/>
              </a:ext>
            </a:extLst>
          </p:cNvPr>
          <p:cNvSpPr>
            <a:spLocks noGrp="1"/>
          </p:cNvSpPr>
          <p:nvPr>
            <p:ph type="body" sz="quarter" idx="16" hasCustomPrompt="1"/>
          </p:nvPr>
        </p:nvSpPr>
        <p:spPr>
          <a:xfrm>
            <a:off x="4939575" y="3663482"/>
            <a:ext cx="3772625" cy="945639"/>
          </a:xfrm>
          <a:prstGeom prst="rect">
            <a:avLst/>
          </a:prstGeom>
        </p:spPr>
        <p:txBody>
          <a:bodyPr lIns="90000" tIns="46800" rIns="0" bIns="0"/>
          <a:lstStyle>
            <a:lvl1pPr marL="0" indent="0">
              <a:buNone/>
              <a:defRPr sz="1100" b="0"/>
            </a:lvl1pPr>
          </a:lstStyle>
          <a:p>
            <a:pPr lvl="0"/>
            <a:r>
              <a:rPr lang="es-ES"/>
              <a:t>Text</a:t>
            </a:r>
            <a:endParaRPr lang="en-GB"/>
          </a:p>
        </p:txBody>
      </p:sp>
      <p:sp>
        <p:nvSpPr>
          <p:cNvPr id="11" name="Marcador de posición de imagen 3">
            <a:extLst>
              <a:ext uri="{FF2B5EF4-FFF2-40B4-BE49-F238E27FC236}">
                <a16:creationId xmlns:a16="http://schemas.microsoft.com/office/drawing/2014/main" id="{99D05000-F6F7-B344-BB94-9FC346ACB68B}"/>
              </a:ext>
            </a:extLst>
          </p:cNvPr>
          <p:cNvSpPr>
            <a:spLocks noGrp="1"/>
          </p:cNvSpPr>
          <p:nvPr>
            <p:ph type="pic" sz="quarter" idx="17"/>
          </p:nvPr>
        </p:nvSpPr>
        <p:spPr>
          <a:xfrm>
            <a:off x="4921924" y="1315357"/>
            <a:ext cx="3790277" cy="1658696"/>
          </a:xfrm>
          <a:prstGeom prst="rect">
            <a:avLst/>
          </a:prstGeom>
          <a:solidFill>
            <a:schemeClr val="bg1">
              <a:lumMod val="95000"/>
            </a:schemeClr>
          </a:solidFill>
        </p:spPr>
        <p:txBody>
          <a:bodyPr anchor="ctr"/>
          <a:lstStyle>
            <a:lvl1pPr marL="0" indent="0" algn="ctr">
              <a:buNone/>
              <a:defRPr/>
            </a:lvl1pPr>
          </a:lstStyle>
          <a:p>
            <a:endParaRPr lang="en-GB"/>
          </a:p>
        </p:txBody>
      </p:sp>
      <p:sp>
        <p:nvSpPr>
          <p:cNvPr id="12" name="Título 1">
            <a:extLst>
              <a:ext uri="{FF2B5EF4-FFF2-40B4-BE49-F238E27FC236}">
                <a16:creationId xmlns:a16="http://schemas.microsoft.com/office/drawing/2014/main" id="{5E36E80D-CB55-6C4C-8C38-3571E855CDF1}"/>
              </a:ext>
            </a:extLst>
          </p:cNvPr>
          <p:cNvSpPr>
            <a:spLocks noGrp="1"/>
          </p:cNvSpPr>
          <p:nvPr>
            <p:ph type="title" hasCustomPrompt="1"/>
          </p:nvPr>
        </p:nvSpPr>
        <p:spPr>
          <a:xfrm>
            <a:off x="900115" y="563375"/>
            <a:ext cx="7812086" cy="460563"/>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err="1"/>
              <a:t>Title</a:t>
            </a:r>
            <a:endParaRPr lang="en-GB"/>
          </a:p>
        </p:txBody>
      </p:sp>
    </p:spTree>
    <p:extLst>
      <p:ext uri="{BB962C8B-B14F-4D97-AF65-F5344CB8AC3E}">
        <p14:creationId xmlns:p14="http://schemas.microsoft.com/office/powerpoint/2010/main" val="42301823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ver Half-Photo">
    <p:spTree>
      <p:nvGrpSpPr>
        <p:cNvPr id="1" name=""/>
        <p:cNvGrpSpPr/>
        <p:nvPr/>
      </p:nvGrpSpPr>
      <p:grpSpPr>
        <a:xfrm>
          <a:off x="0" y="0"/>
          <a:ext cx="0" cy="0"/>
          <a:chOff x="0" y="0"/>
          <a:chExt cx="0" cy="0"/>
        </a:xfrm>
      </p:grpSpPr>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4" y="1342798"/>
            <a:ext cx="3671887" cy="3294062"/>
          </a:xfrm>
          <a:prstGeom prst="rect">
            <a:avLst/>
          </a:prstGeom>
        </p:spPr>
        <p:txBody>
          <a:bodyPr lIns="90000" tIns="46800" rIns="0" bIns="0"/>
          <a:lstStyle>
            <a:lvl1pPr marL="0" indent="0">
              <a:buNone/>
              <a:defRPr sz="1200"/>
            </a:lvl1pPr>
          </a:lstStyle>
          <a:p>
            <a:pPr lvl="0"/>
            <a:r>
              <a:rPr lang="es-ES"/>
              <a:t>Text</a:t>
            </a:r>
            <a:endParaRPr lang="en-GB"/>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4719234" y="0"/>
            <a:ext cx="4424766" cy="5143500"/>
          </a:xfrm>
          <a:prstGeom prst="rect">
            <a:avLst/>
          </a:prstGeom>
          <a:solidFill>
            <a:schemeClr val="bg1">
              <a:lumMod val="95000"/>
            </a:schemeClr>
          </a:solidFill>
        </p:spPr>
        <p:txBody>
          <a:bodyPr anchor="ctr"/>
          <a:lstStyle>
            <a:lvl1pPr marL="0" indent="0" algn="ctr">
              <a:buNone/>
              <a:defRPr/>
            </a:lvl1pPr>
          </a:lstStyle>
          <a:p>
            <a:endParaRPr lang="en-GB"/>
          </a:p>
        </p:txBody>
      </p:sp>
      <p:sp>
        <p:nvSpPr>
          <p:cNvPr id="13" name="Título 1">
            <a:extLst>
              <a:ext uri="{FF2B5EF4-FFF2-40B4-BE49-F238E27FC236}">
                <a16:creationId xmlns:a16="http://schemas.microsoft.com/office/drawing/2014/main" id="{64A305D4-B429-054F-81A4-228CD3BF2E86}"/>
              </a:ext>
            </a:extLst>
          </p:cNvPr>
          <p:cNvSpPr>
            <a:spLocks noGrp="1"/>
          </p:cNvSpPr>
          <p:nvPr>
            <p:ph type="title" hasCustomPrompt="1"/>
          </p:nvPr>
        </p:nvSpPr>
        <p:spPr>
          <a:xfrm>
            <a:off x="900114" y="563376"/>
            <a:ext cx="3671887" cy="460564"/>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err="1"/>
              <a:t>Title</a:t>
            </a:r>
            <a:endParaRPr lang="en-GB"/>
          </a:p>
        </p:txBody>
      </p:sp>
    </p:spTree>
    <p:extLst>
      <p:ext uri="{BB962C8B-B14F-4D97-AF65-F5344CB8AC3E}">
        <p14:creationId xmlns:p14="http://schemas.microsoft.com/office/powerpoint/2010/main" val="41279394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over Half-Photo">
    <p:spTree>
      <p:nvGrpSpPr>
        <p:cNvPr id="1" name=""/>
        <p:cNvGrpSpPr/>
        <p:nvPr/>
      </p:nvGrpSpPr>
      <p:grpSpPr>
        <a:xfrm>
          <a:off x="0" y="0"/>
          <a:ext cx="0" cy="0"/>
          <a:chOff x="0" y="0"/>
          <a:chExt cx="0" cy="0"/>
        </a:xfrm>
      </p:grpSpPr>
      <p:sp>
        <p:nvSpPr>
          <p:cNvPr id="5" name="Marcador de texto 3">
            <a:extLst>
              <a:ext uri="{FF2B5EF4-FFF2-40B4-BE49-F238E27FC236}">
                <a16:creationId xmlns:a16="http://schemas.microsoft.com/office/drawing/2014/main" id="{7C6B27CF-616B-9F46-8C13-DB2FA233A77D}"/>
              </a:ext>
            </a:extLst>
          </p:cNvPr>
          <p:cNvSpPr>
            <a:spLocks noGrp="1"/>
          </p:cNvSpPr>
          <p:nvPr>
            <p:ph type="body" sz="quarter" idx="10" hasCustomPrompt="1"/>
          </p:nvPr>
        </p:nvSpPr>
        <p:spPr>
          <a:xfrm>
            <a:off x="916823" y="1282263"/>
            <a:ext cx="7812087" cy="1010840"/>
          </a:xfrm>
          <a:prstGeom prst="rect">
            <a:avLst/>
          </a:prstGeom>
        </p:spPr>
        <p:txBody>
          <a:bodyPr lIns="90000" tIns="46800" rIns="0" bIns="0"/>
          <a:lstStyle>
            <a:lvl1pPr marL="0" indent="0">
              <a:buNone/>
              <a:defRPr sz="1200"/>
            </a:lvl1pPr>
          </a:lstStyle>
          <a:p>
            <a:pPr lvl="0"/>
            <a:r>
              <a:rPr lang="es-ES"/>
              <a:t>Text</a:t>
            </a:r>
            <a:endParaRPr lang="en-GB"/>
          </a:p>
        </p:txBody>
      </p:sp>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900114" y="2453085"/>
            <a:ext cx="2542663" cy="2051588"/>
          </a:xfrm>
          <a:prstGeom prst="rect">
            <a:avLst/>
          </a:prstGeom>
          <a:solidFill>
            <a:schemeClr val="bg1">
              <a:lumMod val="95000"/>
            </a:schemeClr>
          </a:solidFill>
        </p:spPr>
        <p:txBody>
          <a:bodyPr anchor="ctr"/>
          <a:lstStyle>
            <a:lvl1pPr marL="0" indent="0" algn="ctr">
              <a:buNone/>
              <a:defRPr/>
            </a:lvl1pPr>
          </a:lstStyle>
          <a:p>
            <a:endParaRPr lang="en-GB"/>
          </a:p>
        </p:txBody>
      </p:sp>
      <p:sp>
        <p:nvSpPr>
          <p:cNvPr id="8" name="Marcador de posición de imagen 3">
            <a:extLst>
              <a:ext uri="{FF2B5EF4-FFF2-40B4-BE49-F238E27FC236}">
                <a16:creationId xmlns:a16="http://schemas.microsoft.com/office/drawing/2014/main" id="{E5E14723-FDB5-F244-AA4A-40F6EE63EF4E}"/>
              </a:ext>
            </a:extLst>
          </p:cNvPr>
          <p:cNvSpPr>
            <a:spLocks noGrp="1"/>
          </p:cNvSpPr>
          <p:nvPr>
            <p:ph type="pic" sz="quarter" idx="16"/>
          </p:nvPr>
        </p:nvSpPr>
        <p:spPr>
          <a:xfrm>
            <a:off x="3534826" y="2453085"/>
            <a:ext cx="2542663" cy="2051588"/>
          </a:xfrm>
          <a:prstGeom prst="rect">
            <a:avLst/>
          </a:prstGeom>
          <a:solidFill>
            <a:schemeClr val="bg1">
              <a:lumMod val="95000"/>
            </a:schemeClr>
          </a:solidFill>
        </p:spPr>
        <p:txBody>
          <a:bodyPr anchor="ctr"/>
          <a:lstStyle>
            <a:lvl1pPr marL="0" indent="0" algn="ctr">
              <a:buNone/>
              <a:defRPr/>
            </a:lvl1pPr>
          </a:lstStyle>
          <a:p>
            <a:endParaRPr lang="en-GB"/>
          </a:p>
        </p:txBody>
      </p:sp>
      <p:sp>
        <p:nvSpPr>
          <p:cNvPr id="9" name="Marcador de posición de imagen 3">
            <a:extLst>
              <a:ext uri="{FF2B5EF4-FFF2-40B4-BE49-F238E27FC236}">
                <a16:creationId xmlns:a16="http://schemas.microsoft.com/office/drawing/2014/main" id="{10A9891D-41D1-2945-A74C-C426DC0F8FE2}"/>
              </a:ext>
            </a:extLst>
          </p:cNvPr>
          <p:cNvSpPr>
            <a:spLocks noGrp="1"/>
          </p:cNvSpPr>
          <p:nvPr>
            <p:ph type="pic" sz="quarter" idx="17"/>
          </p:nvPr>
        </p:nvSpPr>
        <p:spPr>
          <a:xfrm>
            <a:off x="6169538" y="2453085"/>
            <a:ext cx="2542663" cy="2051588"/>
          </a:xfrm>
          <a:prstGeom prst="rect">
            <a:avLst/>
          </a:prstGeom>
          <a:solidFill>
            <a:schemeClr val="bg1">
              <a:lumMod val="95000"/>
            </a:schemeClr>
          </a:solidFill>
        </p:spPr>
        <p:txBody>
          <a:bodyPr anchor="ctr"/>
          <a:lstStyle>
            <a:lvl1pPr marL="0" indent="0" algn="ctr">
              <a:buNone/>
              <a:defRPr/>
            </a:lvl1pPr>
          </a:lstStyle>
          <a:p>
            <a:endParaRPr lang="en-GB"/>
          </a:p>
        </p:txBody>
      </p:sp>
      <p:sp>
        <p:nvSpPr>
          <p:cNvPr id="14" name="Título 1">
            <a:extLst>
              <a:ext uri="{FF2B5EF4-FFF2-40B4-BE49-F238E27FC236}">
                <a16:creationId xmlns:a16="http://schemas.microsoft.com/office/drawing/2014/main" id="{46D38935-9D2F-7D48-BBD3-7CFC87D0907A}"/>
              </a:ext>
            </a:extLst>
          </p:cNvPr>
          <p:cNvSpPr>
            <a:spLocks noGrp="1"/>
          </p:cNvSpPr>
          <p:nvPr>
            <p:ph type="title" hasCustomPrompt="1"/>
          </p:nvPr>
        </p:nvSpPr>
        <p:spPr>
          <a:xfrm>
            <a:off x="911227" y="563375"/>
            <a:ext cx="7812087" cy="460564"/>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err="1"/>
              <a:t>Title</a:t>
            </a:r>
            <a:endParaRPr lang="en-GB"/>
          </a:p>
        </p:txBody>
      </p:sp>
    </p:spTree>
    <p:extLst>
      <p:ext uri="{BB962C8B-B14F-4D97-AF65-F5344CB8AC3E}">
        <p14:creationId xmlns:p14="http://schemas.microsoft.com/office/powerpoint/2010/main" val="23989590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4F9B016-E59A-A84D-B73A-F4360507CED3}"/>
              </a:ext>
            </a:extLst>
          </p:cNvPr>
          <p:cNvSpPr>
            <a:spLocks noGrp="1"/>
          </p:cNvSpPr>
          <p:nvPr>
            <p:ph type="title" hasCustomPrompt="1"/>
          </p:nvPr>
        </p:nvSpPr>
        <p:spPr>
          <a:xfrm>
            <a:off x="4796725" y="555625"/>
            <a:ext cx="3915475" cy="327778"/>
          </a:xfrm>
          <a:prstGeom prst="rect">
            <a:avLst/>
          </a:prstGeom>
        </p:spPr>
        <p:txBody>
          <a:bodyPr lIns="0" tIns="0" rIns="0" bIns="0"/>
          <a:lstStyle>
            <a:lvl1pPr>
              <a:defRPr sz="2500" b="1" i="0">
                <a:latin typeface="Arial" panose="020B0604020202020204" pitchFamily="34" charset="0"/>
                <a:cs typeface="Arial" panose="020B0604020202020204" pitchFamily="34" charset="0"/>
              </a:defRPr>
            </a:lvl1pPr>
          </a:lstStyle>
          <a:p>
            <a:r>
              <a:rPr lang="es-ES" err="1"/>
              <a:t>Title</a:t>
            </a:r>
            <a:endParaRPr lang="en-GB"/>
          </a:p>
        </p:txBody>
      </p:sp>
      <p:sp>
        <p:nvSpPr>
          <p:cNvPr id="5" name="Marcador de texto 3">
            <a:extLst>
              <a:ext uri="{FF2B5EF4-FFF2-40B4-BE49-F238E27FC236}">
                <a16:creationId xmlns:a16="http://schemas.microsoft.com/office/drawing/2014/main" id="{7C6B27CF-616B-9F46-8C13-DB2FA233A77D}"/>
              </a:ext>
            </a:extLst>
          </p:cNvPr>
          <p:cNvSpPr>
            <a:spLocks noGrp="1"/>
          </p:cNvSpPr>
          <p:nvPr>
            <p:ph type="body" sz="quarter" idx="10" hasCustomPrompt="1"/>
          </p:nvPr>
        </p:nvSpPr>
        <p:spPr>
          <a:xfrm>
            <a:off x="4796726" y="1339351"/>
            <a:ext cx="3915475" cy="3030537"/>
          </a:xfrm>
          <a:prstGeom prst="rect">
            <a:avLst/>
          </a:prstGeom>
        </p:spPr>
        <p:txBody>
          <a:bodyPr lIns="0" tIns="0" rIns="0" bIns="0"/>
          <a:lstStyle>
            <a:lvl1pPr marL="0" indent="0">
              <a:buNone/>
              <a:defRPr sz="1200"/>
            </a:lvl1pPr>
          </a:lstStyle>
          <a:p>
            <a:pPr lvl="0"/>
            <a:r>
              <a:rPr lang="es-ES"/>
              <a:t>Text</a:t>
            </a:r>
            <a:endParaRPr lang="en-GB"/>
          </a:p>
        </p:txBody>
      </p:sp>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900113" y="1"/>
            <a:ext cx="3671887" cy="5143501"/>
          </a:xfrm>
          <a:prstGeom prst="rect">
            <a:avLst/>
          </a:prstGeom>
          <a:solidFill>
            <a:schemeClr val="bg1">
              <a:lumMod val="95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5959505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4F9B016-E59A-A84D-B73A-F4360507CED3}"/>
              </a:ext>
            </a:extLst>
          </p:cNvPr>
          <p:cNvSpPr>
            <a:spLocks noGrp="1"/>
          </p:cNvSpPr>
          <p:nvPr>
            <p:ph type="title" hasCustomPrompt="1"/>
          </p:nvPr>
        </p:nvSpPr>
        <p:spPr>
          <a:xfrm>
            <a:off x="3533616" y="564425"/>
            <a:ext cx="5178586" cy="580426"/>
          </a:xfrm>
          <a:prstGeom prst="rect">
            <a:avLst/>
          </a:prstGeom>
        </p:spPr>
        <p:txBody>
          <a:bodyPr lIns="0" tIns="0" rIns="0" bIns="0"/>
          <a:lstStyle>
            <a:lvl1pPr>
              <a:defRPr sz="2500" b="1" i="0">
                <a:latin typeface="Arial" panose="020B0604020202020204" pitchFamily="34" charset="0"/>
                <a:cs typeface="Arial" panose="020B0604020202020204" pitchFamily="34" charset="0"/>
              </a:defRPr>
            </a:lvl1pPr>
          </a:lstStyle>
          <a:p>
            <a:r>
              <a:rPr lang="es-ES" err="1"/>
              <a:t>Title</a:t>
            </a:r>
            <a:endParaRPr lang="en-GB"/>
          </a:p>
        </p:txBody>
      </p:sp>
      <p:sp>
        <p:nvSpPr>
          <p:cNvPr id="5" name="Marcador de texto 3">
            <a:extLst>
              <a:ext uri="{FF2B5EF4-FFF2-40B4-BE49-F238E27FC236}">
                <a16:creationId xmlns:a16="http://schemas.microsoft.com/office/drawing/2014/main" id="{7C6B27CF-616B-9F46-8C13-DB2FA233A77D}"/>
              </a:ext>
            </a:extLst>
          </p:cNvPr>
          <p:cNvSpPr>
            <a:spLocks noGrp="1"/>
          </p:cNvSpPr>
          <p:nvPr>
            <p:ph type="body" sz="quarter" idx="10" hasCustomPrompt="1"/>
          </p:nvPr>
        </p:nvSpPr>
        <p:spPr>
          <a:xfrm>
            <a:off x="3533616" y="1343847"/>
            <a:ext cx="5178586" cy="793224"/>
          </a:xfrm>
          <a:prstGeom prst="rect">
            <a:avLst/>
          </a:prstGeom>
        </p:spPr>
        <p:txBody>
          <a:bodyPr lIns="0" tIns="0" rIns="0" bIns="0"/>
          <a:lstStyle>
            <a:lvl1pPr marL="0" indent="0">
              <a:buNone/>
              <a:defRPr sz="1200"/>
            </a:lvl1pPr>
          </a:lstStyle>
          <a:p>
            <a:pPr lvl="0"/>
            <a:r>
              <a:rPr lang="es-ES"/>
              <a:t>Text</a:t>
            </a:r>
            <a:endParaRPr lang="en-GB"/>
          </a:p>
        </p:txBody>
      </p:sp>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900114" y="1"/>
            <a:ext cx="2315786" cy="5143500"/>
          </a:xfrm>
          <a:prstGeom prst="rect">
            <a:avLst/>
          </a:prstGeom>
          <a:solidFill>
            <a:schemeClr val="bg1">
              <a:lumMod val="95000"/>
            </a:schemeClr>
          </a:solidFill>
        </p:spPr>
        <p:txBody>
          <a:bodyPr anchor="ctr"/>
          <a:lstStyle>
            <a:lvl1pPr marL="0" indent="0" algn="ctr">
              <a:buNone/>
              <a:defRPr/>
            </a:lvl1pPr>
          </a:lstStyle>
          <a:p>
            <a:endParaRPr lang="en-GB"/>
          </a:p>
        </p:txBody>
      </p:sp>
      <p:sp>
        <p:nvSpPr>
          <p:cNvPr id="9" name="Marcador de texto 3">
            <a:extLst>
              <a:ext uri="{FF2B5EF4-FFF2-40B4-BE49-F238E27FC236}">
                <a16:creationId xmlns:a16="http://schemas.microsoft.com/office/drawing/2014/main" id="{A280916D-374C-F848-8AF4-8A0E175DE70F}"/>
              </a:ext>
            </a:extLst>
          </p:cNvPr>
          <p:cNvSpPr>
            <a:spLocks noGrp="1"/>
          </p:cNvSpPr>
          <p:nvPr>
            <p:ph type="body" sz="quarter" idx="16" hasCustomPrompt="1"/>
          </p:nvPr>
        </p:nvSpPr>
        <p:spPr>
          <a:xfrm>
            <a:off x="4076055" y="2559053"/>
            <a:ext cx="4636146" cy="793224"/>
          </a:xfrm>
          <a:prstGeom prst="rect">
            <a:avLst/>
          </a:prstGeom>
        </p:spPr>
        <p:txBody>
          <a:bodyPr lIns="0" tIns="0" rIns="0" bIns="0"/>
          <a:lstStyle>
            <a:lvl1pPr marL="0" indent="0">
              <a:buNone/>
              <a:defRPr sz="1000"/>
            </a:lvl1pPr>
          </a:lstStyle>
          <a:p>
            <a:pPr lvl="0"/>
            <a:r>
              <a:rPr lang="es-ES"/>
              <a:t>Text</a:t>
            </a:r>
            <a:endParaRPr lang="en-GB"/>
          </a:p>
        </p:txBody>
      </p:sp>
      <p:sp>
        <p:nvSpPr>
          <p:cNvPr id="10" name="Marcador de texto 3">
            <a:extLst>
              <a:ext uri="{FF2B5EF4-FFF2-40B4-BE49-F238E27FC236}">
                <a16:creationId xmlns:a16="http://schemas.microsoft.com/office/drawing/2014/main" id="{72196A62-92ED-3E44-8EF8-4CF838E41764}"/>
              </a:ext>
            </a:extLst>
          </p:cNvPr>
          <p:cNvSpPr>
            <a:spLocks noGrp="1"/>
          </p:cNvSpPr>
          <p:nvPr>
            <p:ph type="body" sz="quarter" idx="17" hasCustomPrompt="1"/>
          </p:nvPr>
        </p:nvSpPr>
        <p:spPr>
          <a:xfrm>
            <a:off x="4076055" y="3735919"/>
            <a:ext cx="4636146" cy="793224"/>
          </a:xfrm>
          <a:prstGeom prst="rect">
            <a:avLst/>
          </a:prstGeom>
        </p:spPr>
        <p:txBody>
          <a:bodyPr lIns="0" tIns="0" rIns="0" bIns="0"/>
          <a:lstStyle>
            <a:lvl1pPr marL="0" indent="0">
              <a:buNone/>
              <a:defRPr sz="1000"/>
            </a:lvl1pPr>
          </a:lstStyle>
          <a:p>
            <a:pPr lvl="0"/>
            <a:r>
              <a:rPr lang="es-ES"/>
              <a:t>Text</a:t>
            </a:r>
            <a:endParaRPr lang="en-GB"/>
          </a:p>
        </p:txBody>
      </p:sp>
    </p:spTree>
    <p:extLst>
      <p:ext uri="{BB962C8B-B14F-4D97-AF65-F5344CB8AC3E}">
        <p14:creationId xmlns:p14="http://schemas.microsoft.com/office/powerpoint/2010/main" val="1174961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Cover Half-Photo">
    <p:spTree>
      <p:nvGrpSpPr>
        <p:cNvPr id="1" name=""/>
        <p:cNvGrpSpPr/>
        <p:nvPr/>
      </p:nvGrpSpPr>
      <p:grpSpPr>
        <a:xfrm>
          <a:off x="0" y="0"/>
          <a:ext cx="0" cy="0"/>
          <a:chOff x="0" y="0"/>
          <a:chExt cx="0" cy="0"/>
        </a:xfrm>
      </p:grpSpPr>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900114" y="1"/>
            <a:ext cx="2315786" cy="5143500"/>
          </a:xfrm>
          <a:prstGeom prst="rect">
            <a:avLst/>
          </a:prstGeom>
          <a:solidFill>
            <a:schemeClr val="bg1">
              <a:lumMod val="95000"/>
            </a:schemeClr>
          </a:solidFill>
        </p:spPr>
        <p:txBody>
          <a:bodyPr anchor="ctr"/>
          <a:lstStyle>
            <a:lvl1pPr marL="0" indent="0" algn="ctr">
              <a:buNone/>
              <a:defRPr/>
            </a:lvl1pPr>
          </a:lstStyle>
          <a:p>
            <a:endParaRPr lang="en-GB"/>
          </a:p>
        </p:txBody>
      </p:sp>
      <p:sp>
        <p:nvSpPr>
          <p:cNvPr id="12" name="Título 1">
            <a:extLst>
              <a:ext uri="{FF2B5EF4-FFF2-40B4-BE49-F238E27FC236}">
                <a16:creationId xmlns:a16="http://schemas.microsoft.com/office/drawing/2014/main" id="{FB334265-873B-C648-B6F9-A7F92DF9910F}"/>
              </a:ext>
            </a:extLst>
          </p:cNvPr>
          <p:cNvSpPr>
            <a:spLocks noGrp="1"/>
          </p:cNvSpPr>
          <p:nvPr>
            <p:ph type="title" hasCustomPrompt="1"/>
          </p:nvPr>
        </p:nvSpPr>
        <p:spPr>
          <a:xfrm>
            <a:off x="3533616" y="564425"/>
            <a:ext cx="5178586" cy="580426"/>
          </a:xfrm>
          <a:prstGeom prst="rect">
            <a:avLst/>
          </a:prstGeom>
        </p:spPr>
        <p:txBody>
          <a:bodyPr lIns="0" tIns="0" rIns="0" bIns="0"/>
          <a:lstStyle>
            <a:lvl1pPr>
              <a:defRPr sz="2500" b="1" i="0">
                <a:latin typeface="Arial" panose="020B0604020202020204" pitchFamily="34" charset="0"/>
                <a:cs typeface="Arial" panose="020B0604020202020204" pitchFamily="34" charset="0"/>
              </a:defRPr>
            </a:lvl1pPr>
          </a:lstStyle>
          <a:p>
            <a:r>
              <a:rPr lang="es-ES" err="1"/>
              <a:t>Title</a:t>
            </a:r>
            <a:endParaRPr lang="en-GB"/>
          </a:p>
        </p:txBody>
      </p:sp>
      <p:sp>
        <p:nvSpPr>
          <p:cNvPr id="13" name="Marcador de texto 3">
            <a:extLst>
              <a:ext uri="{FF2B5EF4-FFF2-40B4-BE49-F238E27FC236}">
                <a16:creationId xmlns:a16="http://schemas.microsoft.com/office/drawing/2014/main" id="{CFC5FD22-CF56-4143-A551-F2732EF90301}"/>
              </a:ext>
            </a:extLst>
          </p:cNvPr>
          <p:cNvSpPr>
            <a:spLocks noGrp="1"/>
          </p:cNvSpPr>
          <p:nvPr>
            <p:ph type="body" sz="quarter" idx="10" hasCustomPrompt="1"/>
          </p:nvPr>
        </p:nvSpPr>
        <p:spPr>
          <a:xfrm>
            <a:off x="3533616" y="1343847"/>
            <a:ext cx="5178586" cy="793224"/>
          </a:xfrm>
          <a:prstGeom prst="rect">
            <a:avLst/>
          </a:prstGeom>
        </p:spPr>
        <p:txBody>
          <a:bodyPr lIns="0" tIns="0" rIns="0" bIns="0"/>
          <a:lstStyle>
            <a:lvl1pPr marL="0" indent="0">
              <a:buNone/>
              <a:defRPr sz="1200"/>
            </a:lvl1pPr>
          </a:lstStyle>
          <a:p>
            <a:pPr lvl="0"/>
            <a:r>
              <a:rPr lang="es-ES"/>
              <a:t>Text</a:t>
            </a:r>
            <a:endParaRPr lang="en-GB"/>
          </a:p>
        </p:txBody>
      </p:sp>
    </p:spTree>
    <p:extLst>
      <p:ext uri="{BB962C8B-B14F-4D97-AF65-F5344CB8AC3E}">
        <p14:creationId xmlns:p14="http://schemas.microsoft.com/office/powerpoint/2010/main" val="39903991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3" y="567029"/>
            <a:ext cx="7812087" cy="456909"/>
          </a:xfrm>
          <a:prstGeom prst="rect">
            <a:avLst/>
          </a:prstGeom>
        </p:spPr>
        <p:txBody>
          <a:bodyPr/>
          <a:lstStyle>
            <a:lvl1pPr>
              <a:defRPr sz="2500" b="1" i="0">
                <a:latin typeface="Arial" panose="020B0604020202020204" pitchFamily="34" charset="0"/>
                <a:cs typeface="Arial" panose="020B0604020202020204" pitchFamily="34" charset="0"/>
              </a:defRPr>
            </a:lvl1pPr>
          </a:lstStyle>
          <a:p>
            <a:r>
              <a:rPr lang="es-ES" err="1"/>
              <a:t>Title</a:t>
            </a:r>
            <a:endParaRPr lang="en-GB"/>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3" y="1121277"/>
            <a:ext cx="7812087" cy="1495828"/>
          </a:xfrm>
          <a:prstGeom prst="rect">
            <a:avLst/>
          </a:prstGeom>
        </p:spPr>
        <p:txBody>
          <a:bodyPr/>
          <a:lstStyle>
            <a:lvl1pPr marL="0" indent="0">
              <a:buNone/>
              <a:defRPr sz="1200"/>
            </a:lvl1pPr>
          </a:lstStyle>
          <a:p>
            <a:pPr lvl="0"/>
            <a:r>
              <a:rPr lang="es-ES"/>
              <a:t>Text</a:t>
            </a:r>
            <a:endParaRPr lang="en-GB"/>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0" y="2714446"/>
            <a:ext cx="9144000" cy="2429055"/>
          </a:xfrm>
          <a:prstGeom prst="rect">
            <a:avLst/>
          </a:prstGeom>
          <a:solidFill>
            <a:schemeClr val="bg1">
              <a:lumMod val="95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352353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solidFill>
          <a:srgbClr val="003087"/>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8B2825F-9F68-8845-A872-63B4660F38B5}"/>
              </a:ext>
            </a:extLst>
          </p:cNvPr>
          <p:cNvSpPr>
            <a:spLocks noGrp="1"/>
          </p:cNvSpPr>
          <p:nvPr>
            <p:ph type="pic" sz="quarter" idx="12" hasCustomPrompt="1"/>
          </p:nvPr>
        </p:nvSpPr>
        <p:spPr>
          <a:xfrm>
            <a:off x="2924741" y="448501"/>
            <a:ext cx="1476777" cy="895786"/>
          </a:xfrm>
          <a:prstGeom prst="rect">
            <a:avLst/>
          </a:prstGeom>
        </p:spPr>
        <p:txBody>
          <a:bodyPr/>
          <a:lstStyle>
            <a:lvl1pPr marL="0" indent="0">
              <a:buNone/>
              <a:defRPr sz="1050">
                <a:solidFill>
                  <a:schemeClr val="bg1"/>
                </a:solidFill>
              </a:defRPr>
            </a:lvl1pPr>
          </a:lstStyle>
          <a:p>
            <a:r>
              <a:rPr lang="es-ES" dirty="0" err="1"/>
              <a:t>Product</a:t>
            </a:r>
            <a:r>
              <a:rPr lang="es-ES" dirty="0"/>
              <a:t> Logo</a:t>
            </a:r>
          </a:p>
        </p:txBody>
      </p:sp>
      <p:sp>
        <p:nvSpPr>
          <p:cNvPr id="7" name="Título 1">
            <a:extLst>
              <a:ext uri="{FF2B5EF4-FFF2-40B4-BE49-F238E27FC236}">
                <a16:creationId xmlns:a16="http://schemas.microsoft.com/office/drawing/2014/main" id="{BFE23111-C828-B743-8FC1-CCF9AEEF70CC}"/>
              </a:ext>
            </a:extLst>
          </p:cNvPr>
          <p:cNvSpPr>
            <a:spLocks noGrp="1"/>
          </p:cNvSpPr>
          <p:nvPr>
            <p:ph type="ctrTitle" hasCustomPrompt="1"/>
          </p:nvPr>
        </p:nvSpPr>
        <p:spPr>
          <a:xfrm>
            <a:off x="1041402" y="2046901"/>
            <a:ext cx="4936737" cy="1102519"/>
          </a:xfrm>
          <a:prstGeom prst="rect">
            <a:avLst/>
          </a:prstGeom>
        </p:spPr>
        <p:txBody>
          <a:bodyPr lIns="0" tIns="0" rIns="0" bIns="0" anchor="t">
            <a:noAutofit/>
          </a:bodyPr>
          <a:lstStyle>
            <a:lvl1pPr algn="l">
              <a:defRPr sz="36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a:t>
            </a:r>
            <a:br>
              <a:rPr lang="es-ES_tradnl" dirty="0"/>
            </a:br>
            <a:r>
              <a:rPr lang="es-ES_tradnl" dirty="0" err="1"/>
              <a:t>the</a:t>
            </a:r>
            <a:r>
              <a:rPr lang="es-ES_tradnl" dirty="0"/>
              <a:t> </a:t>
            </a:r>
            <a:r>
              <a:rPr lang="es-ES_tradnl" dirty="0" err="1"/>
              <a:t>main</a:t>
            </a:r>
            <a:r>
              <a:rPr lang="es-ES_tradnl" dirty="0"/>
              <a:t> </a:t>
            </a:r>
            <a:r>
              <a:rPr lang="es-ES_tradnl" dirty="0" err="1"/>
              <a:t>title</a:t>
            </a:r>
            <a:endParaRPr lang="es-ES" dirty="0"/>
          </a:p>
        </p:txBody>
      </p:sp>
      <p:sp>
        <p:nvSpPr>
          <p:cNvPr id="8" name="Subtítulo 2">
            <a:extLst>
              <a:ext uri="{FF2B5EF4-FFF2-40B4-BE49-F238E27FC236}">
                <a16:creationId xmlns:a16="http://schemas.microsoft.com/office/drawing/2014/main" id="{ADC4E9B5-58D5-784F-9EA5-294A22E70B06}"/>
              </a:ext>
            </a:extLst>
          </p:cNvPr>
          <p:cNvSpPr>
            <a:spLocks noGrp="1"/>
          </p:cNvSpPr>
          <p:nvPr>
            <p:ph type="subTitle" idx="1" hasCustomPrompt="1"/>
          </p:nvPr>
        </p:nvSpPr>
        <p:spPr>
          <a:xfrm>
            <a:off x="1041401" y="3242410"/>
            <a:ext cx="4936737" cy="393123"/>
          </a:xfrm>
          <a:prstGeom prst="rect">
            <a:avLst/>
          </a:prstGeom>
        </p:spPr>
        <p:txBody>
          <a:bodyPr lIns="0" tIns="0" rIns="0" bIns="0">
            <a:normAutofit/>
          </a:bodyPr>
          <a:lstStyle>
            <a:lvl1pPr marL="0" indent="0" algn="l">
              <a:buNone/>
              <a:defRPr sz="1600" b="0" i="0">
                <a:solidFill>
                  <a:schemeClr val="bg1"/>
                </a:solidFill>
                <a:latin typeface="+mn-lt"/>
                <a:ea typeface="Verdana" panose="020B060403050404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a:t>Subtitle</a:t>
            </a:r>
            <a:endParaRPr lang="es-ES" dirty="0"/>
          </a:p>
        </p:txBody>
      </p:sp>
      <p:sp>
        <p:nvSpPr>
          <p:cNvPr id="11" name="Rectángulo 10">
            <a:extLst>
              <a:ext uri="{FF2B5EF4-FFF2-40B4-BE49-F238E27FC236}">
                <a16:creationId xmlns:a16="http://schemas.microsoft.com/office/drawing/2014/main" id="{42C7054C-7F16-6741-B1BF-3944C983BA7F}"/>
              </a:ext>
            </a:extLst>
          </p:cNvPr>
          <p:cNvSpPr/>
          <p:nvPr userDrawn="1"/>
        </p:nvSpPr>
        <p:spPr>
          <a:xfrm rot="16200000" flipV="1">
            <a:off x="1542823" y="1284957"/>
            <a:ext cx="66857" cy="993503"/>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a:extLst>
              <a:ext uri="{FF2B5EF4-FFF2-40B4-BE49-F238E27FC236}">
                <a16:creationId xmlns:a16="http://schemas.microsoft.com/office/drawing/2014/main" id="{D2DC1F95-EDBA-F94E-9B12-F7A92B1B15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01" y="740280"/>
            <a:ext cx="1252348" cy="201115"/>
          </a:xfrm>
          <a:prstGeom prst="rect">
            <a:avLst/>
          </a:prstGeom>
        </p:spPr>
      </p:pic>
    </p:spTree>
    <p:extLst>
      <p:ext uri="{BB962C8B-B14F-4D97-AF65-F5344CB8AC3E}">
        <p14:creationId xmlns:p14="http://schemas.microsoft.com/office/powerpoint/2010/main" val="419349972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68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4" y="555626"/>
            <a:ext cx="3462660" cy="916714"/>
          </a:xfrm>
          <a:prstGeom prst="rect">
            <a:avLst/>
          </a:prstGeom>
        </p:spPr>
        <p:txBody>
          <a:bodyPr/>
          <a:lstStyle>
            <a:lvl1pPr>
              <a:defRPr sz="2500" b="1">
                <a:latin typeface="+mn-lt"/>
              </a:defRPr>
            </a:lvl1pPr>
          </a:lstStyle>
          <a:p>
            <a:r>
              <a:rPr lang="es-ES" err="1"/>
              <a:t>Title</a:t>
            </a:r>
            <a:endParaRPr lang="en-GB"/>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4" y="1557339"/>
            <a:ext cx="3462660" cy="1495828"/>
          </a:xfrm>
          <a:prstGeom prst="rect">
            <a:avLst/>
          </a:prstGeom>
        </p:spPr>
        <p:txBody>
          <a:bodyPr/>
          <a:lstStyle>
            <a:lvl1pPr marL="0" indent="0">
              <a:buNone/>
              <a:defRPr sz="1200"/>
            </a:lvl1pPr>
          </a:lstStyle>
          <a:p>
            <a:pPr lvl="0"/>
            <a:r>
              <a:rPr lang="es-ES"/>
              <a:t>Text</a:t>
            </a:r>
            <a:endParaRPr lang="en-GB"/>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2921431" y="3138166"/>
            <a:ext cx="4045058" cy="2005335"/>
          </a:xfrm>
          <a:prstGeom prst="rect">
            <a:avLst/>
          </a:prstGeom>
          <a:solidFill>
            <a:schemeClr val="bg1">
              <a:lumMod val="95000"/>
            </a:schemeClr>
          </a:solidFill>
        </p:spPr>
        <p:txBody>
          <a:bodyPr anchor="ctr"/>
          <a:lstStyle>
            <a:lvl1pPr marL="0" indent="0" algn="ctr">
              <a:buNone/>
              <a:defRPr/>
            </a:lvl1pPr>
          </a:lstStyle>
          <a:p>
            <a:endParaRPr lang="en-GB"/>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4688236" y="557698"/>
            <a:ext cx="4045058" cy="2577600"/>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a:p>
        </p:txBody>
      </p:sp>
    </p:spTree>
    <p:extLst>
      <p:ext uri="{BB962C8B-B14F-4D97-AF65-F5344CB8AC3E}">
        <p14:creationId xmlns:p14="http://schemas.microsoft.com/office/powerpoint/2010/main" val="9618942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5" y="555626"/>
            <a:ext cx="2859086" cy="916714"/>
          </a:xfrm>
          <a:prstGeom prst="rect">
            <a:avLst/>
          </a:prstGeom>
        </p:spPr>
        <p:txBody>
          <a:bodyPr/>
          <a:lstStyle>
            <a:lvl1pPr>
              <a:defRPr sz="2500" b="1">
                <a:latin typeface="+mn-lt"/>
              </a:defRPr>
            </a:lvl1pPr>
          </a:lstStyle>
          <a:p>
            <a:r>
              <a:rPr lang="es-ES" err="1"/>
              <a:t>Title</a:t>
            </a:r>
            <a:endParaRPr lang="en-GB"/>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5" y="1557338"/>
            <a:ext cx="2859086" cy="3327929"/>
          </a:xfrm>
          <a:prstGeom prst="rect">
            <a:avLst/>
          </a:prstGeom>
        </p:spPr>
        <p:txBody>
          <a:bodyPr/>
          <a:lstStyle>
            <a:lvl1pPr marL="0" indent="0">
              <a:buNone/>
              <a:defRPr sz="1200"/>
            </a:lvl1pPr>
          </a:lstStyle>
          <a:p>
            <a:pPr lvl="0"/>
            <a:r>
              <a:rPr lang="es-ES"/>
              <a:t>Text</a:t>
            </a:r>
            <a:endParaRPr lang="en-GB"/>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3932841" y="1662850"/>
            <a:ext cx="2400226" cy="3480651"/>
          </a:xfrm>
          <a:prstGeom prst="rect">
            <a:avLst/>
          </a:prstGeom>
          <a:solidFill>
            <a:schemeClr val="bg1">
              <a:lumMod val="95000"/>
            </a:schemeClr>
          </a:solidFill>
        </p:spPr>
        <p:txBody>
          <a:bodyPr anchor="ctr"/>
          <a:lstStyle>
            <a:lvl1pPr marL="0" indent="0" algn="ctr">
              <a:buNone/>
              <a:defRPr/>
            </a:lvl1pPr>
          </a:lstStyle>
          <a:p>
            <a:endParaRPr lang="en-GB"/>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6333068" y="557698"/>
            <a:ext cx="2400226" cy="3489369"/>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a:p>
        </p:txBody>
      </p:sp>
    </p:spTree>
    <p:extLst>
      <p:ext uri="{BB962C8B-B14F-4D97-AF65-F5344CB8AC3E}">
        <p14:creationId xmlns:p14="http://schemas.microsoft.com/office/powerpoint/2010/main" val="23207446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4" y="565582"/>
            <a:ext cx="2859086" cy="458357"/>
          </a:xfrm>
          <a:prstGeom prst="rect">
            <a:avLst/>
          </a:prstGeom>
        </p:spPr>
        <p:txBody>
          <a:bodyPr/>
          <a:lstStyle>
            <a:lvl1pPr>
              <a:defRPr sz="2500" b="1" i="0">
                <a:latin typeface="Arial" panose="020B0604020202020204" pitchFamily="34" charset="0"/>
                <a:cs typeface="Arial" panose="020B0604020202020204" pitchFamily="34" charset="0"/>
              </a:defRPr>
            </a:lvl1pPr>
          </a:lstStyle>
          <a:p>
            <a:r>
              <a:rPr lang="es-ES" err="1"/>
              <a:t>Title</a:t>
            </a:r>
            <a:endParaRPr lang="en-GB"/>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4" y="1224367"/>
            <a:ext cx="2859086" cy="3127501"/>
          </a:xfrm>
          <a:prstGeom prst="rect">
            <a:avLst/>
          </a:prstGeom>
        </p:spPr>
        <p:txBody>
          <a:bodyPr/>
          <a:lstStyle>
            <a:lvl1pPr marL="0" indent="0">
              <a:buNone/>
              <a:defRPr sz="1200"/>
            </a:lvl1pPr>
          </a:lstStyle>
          <a:p>
            <a:pPr lvl="0"/>
            <a:r>
              <a:rPr lang="es-ES"/>
              <a:t>Text</a:t>
            </a:r>
            <a:endParaRPr lang="en-GB"/>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3932841" y="573331"/>
            <a:ext cx="2400226" cy="2308929"/>
          </a:xfrm>
          <a:prstGeom prst="rect">
            <a:avLst/>
          </a:prstGeom>
          <a:solidFill>
            <a:schemeClr val="bg1">
              <a:lumMod val="95000"/>
            </a:schemeClr>
          </a:solidFill>
        </p:spPr>
        <p:txBody>
          <a:bodyPr anchor="ctr"/>
          <a:lstStyle>
            <a:lvl1pPr marL="0" indent="0" algn="ctr">
              <a:buNone/>
              <a:defRPr/>
            </a:lvl1pPr>
          </a:lstStyle>
          <a:p>
            <a:endParaRPr lang="en-GB"/>
          </a:p>
        </p:txBody>
      </p:sp>
      <p:sp>
        <p:nvSpPr>
          <p:cNvPr id="9" name="Marcador de posición de imagen 3">
            <a:extLst>
              <a:ext uri="{FF2B5EF4-FFF2-40B4-BE49-F238E27FC236}">
                <a16:creationId xmlns:a16="http://schemas.microsoft.com/office/drawing/2014/main" id="{B8EFD428-0608-7B46-B8EA-B866252EE990}"/>
              </a:ext>
            </a:extLst>
          </p:cNvPr>
          <p:cNvSpPr>
            <a:spLocks noGrp="1"/>
          </p:cNvSpPr>
          <p:nvPr>
            <p:ph type="pic" sz="quarter" idx="17"/>
          </p:nvPr>
        </p:nvSpPr>
        <p:spPr>
          <a:xfrm>
            <a:off x="3932841" y="2891737"/>
            <a:ext cx="2400226" cy="2301639"/>
          </a:xfrm>
          <a:prstGeom prst="rect">
            <a:avLst/>
          </a:prstGeom>
          <a:solidFill>
            <a:schemeClr val="bg1">
              <a:lumMod val="95000"/>
            </a:schemeClr>
          </a:solidFill>
        </p:spPr>
        <p:txBody>
          <a:bodyPr anchor="ctr"/>
          <a:lstStyle>
            <a:lvl1pPr marL="0" indent="0" algn="ctr">
              <a:buNone/>
              <a:defRPr/>
            </a:lvl1pPr>
          </a:lstStyle>
          <a:p>
            <a:endParaRPr lang="en-GB"/>
          </a:p>
        </p:txBody>
      </p:sp>
      <p:sp>
        <p:nvSpPr>
          <p:cNvPr id="10" name="Marcador de posición de imagen 3">
            <a:extLst>
              <a:ext uri="{FF2B5EF4-FFF2-40B4-BE49-F238E27FC236}">
                <a16:creationId xmlns:a16="http://schemas.microsoft.com/office/drawing/2014/main" id="{4EC4E6EF-0EA8-2D49-9C80-1F4D246C1098}"/>
              </a:ext>
            </a:extLst>
          </p:cNvPr>
          <p:cNvSpPr>
            <a:spLocks noGrp="1"/>
          </p:cNvSpPr>
          <p:nvPr>
            <p:ph type="pic" sz="quarter" idx="18"/>
          </p:nvPr>
        </p:nvSpPr>
        <p:spPr>
          <a:xfrm>
            <a:off x="6320442" y="2891737"/>
            <a:ext cx="2400226" cy="2301639"/>
          </a:xfrm>
          <a:prstGeom prst="rect">
            <a:avLst/>
          </a:prstGeom>
          <a:solidFill>
            <a:schemeClr val="bg1">
              <a:lumMod val="95000"/>
            </a:schemeClr>
          </a:solidFill>
        </p:spPr>
        <p:txBody>
          <a:bodyPr anchor="ctr"/>
          <a:lstStyle>
            <a:lvl1pPr marL="0" indent="0" algn="ctr">
              <a:buNone/>
              <a:defRPr/>
            </a:lvl1pPr>
          </a:lstStyle>
          <a:p>
            <a:endParaRPr lang="en-GB"/>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6327317" y="575990"/>
            <a:ext cx="2400226" cy="2299587"/>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a:p>
        </p:txBody>
      </p:sp>
    </p:spTree>
    <p:extLst>
      <p:ext uri="{BB962C8B-B14F-4D97-AF65-F5344CB8AC3E}">
        <p14:creationId xmlns:p14="http://schemas.microsoft.com/office/powerpoint/2010/main" val="28773956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20211" y="576646"/>
            <a:ext cx="2859086" cy="447293"/>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err="1"/>
              <a:t>Title</a:t>
            </a:r>
            <a:endParaRPr lang="en-GB"/>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20211" y="1464778"/>
            <a:ext cx="2859086" cy="3327929"/>
          </a:xfrm>
          <a:prstGeom prst="rect">
            <a:avLst/>
          </a:prstGeom>
        </p:spPr>
        <p:txBody>
          <a:bodyPr lIns="0" tIns="0" rIns="0" bIns="0"/>
          <a:lstStyle>
            <a:lvl1pPr marL="0" indent="0">
              <a:buNone/>
              <a:defRPr sz="1200"/>
            </a:lvl1pPr>
          </a:lstStyle>
          <a:p>
            <a:pPr lvl="0"/>
            <a:r>
              <a:rPr lang="es-ES"/>
              <a:t>Text</a:t>
            </a:r>
            <a:endParaRPr lang="en-GB"/>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3932841" y="555625"/>
            <a:ext cx="2400226" cy="4587875"/>
          </a:xfrm>
          <a:prstGeom prst="rect">
            <a:avLst/>
          </a:prstGeom>
          <a:solidFill>
            <a:schemeClr val="bg1">
              <a:lumMod val="95000"/>
            </a:schemeClr>
          </a:solidFill>
        </p:spPr>
        <p:txBody>
          <a:bodyPr anchor="ctr"/>
          <a:lstStyle>
            <a:lvl1pPr marL="0" indent="0" algn="ctr">
              <a:buNone/>
              <a:defRPr/>
            </a:lvl1pPr>
          </a:lstStyle>
          <a:p>
            <a:endParaRPr lang="en-GB"/>
          </a:p>
        </p:txBody>
      </p:sp>
      <p:sp>
        <p:nvSpPr>
          <p:cNvPr id="10" name="Marcador de posición de imagen 3">
            <a:extLst>
              <a:ext uri="{FF2B5EF4-FFF2-40B4-BE49-F238E27FC236}">
                <a16:creationId xmlns:a16="http://schemas.microsoft.com/office/drawing/2014/main" id="{4EC4E6EF-0EA8-2D49-9C80-1F4D246C1098}"/>
              </a:ext>
            </a:extLst>
          </p:cNvPr>
          <p:cNvSpPr>
            <a:spLocks noGrp="1"/>
          </p:cNvSpPr>
          <p:nvPr>
            <p:ph type="pic" sz="quarter" idx="18"/>
          </p:nvPr>
        </p:nvSpPr>
        <p:spPr>
          <a:xfrm>
            <a:off x="6320442" y="2881798"/>
            <a:ext cx="2400226" cy="2261703"/>
          </a:xfrm>
          <a:prstGeom prst="rect">
            <a:avLst/>
          </a:prstGeom>
          <a:solidFill>
            <a:schemeClr val="bg1">
              <a:lumMod val="95000"/>
            </a:schemeClr>
          </a:solidFill>
        </p:spPr>
        <p:txBody>
          <a:bodyPr anchor="ctr"/>
          <a:lstStyle>
            <a:lvl1pPr marL="0" indent="0" algn="ctr">
              <a:buNone/>
              <a:defRPr/>
            </a:lvl1pPr>
          </a:lstStyle>
          <a:p>
            <a:endParaRPr lang="en-GB"/>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6333068" y="557698"/>
            <a:ext cx="2400226" cy="2324099"/>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a:p>
        </p:txBody>
      </p:sp>
    </p:spTree>
    <p:extLst>
      <p:ext uri="{BB962C8B-B14F-4D97-AF65-F5344CB8AC3E}">
        <p14:creationId xmlns:p14="http://schemas.microsoft.com/office/powerpoint/2010/main" val="41378763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Cover Half-Photo">
    <p:spTree>
      <p:nvGrpSpPr>
        <p:cNvPr id="1" name=""/>
        <p:cNvGrpSpPr/>
        <p:nvPr/>
      </p:nvGrpSpPr>
      <p:grpSpPr>
        <a:xfrm>
          <a:off x="0" y="0"/>
          <a:ext cx="0" cy="0"/>
          <a:chOff x="0" y="0"/>
          <a:chExt cx="0" cy="0"/>
        </a:xfrm>
      </p:grpSpPr>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6320442" y="555625"/>
            <a:ext cx="2400226" cy="2324100"/>
          </a:xfrm>
          <a:prstGeom prst="rect">
            <a:avLst/>
          </a:prstGeom>
          <a:solidFill>
            <a:schemeClr val="bg1">
              <a:lumMod val="95000"/>
            </a:schemeClr>
          </a:solidFill>
        </p:spPr>
        <p:txBody>
          <a:bodyPr anchor="ctr"/>
          <a:lstStyle>
            <a:lvl1pPr marL="0" indent="0" algn="ctr">
              <a:buNone/>
              <a:defRPr/>
            </a:lvl1pPr>
          </a:lstStyle>
          <a:p>
            <a:endParaRPr lang="en-GB"/>
          </a:p>
        </p:txBody>
      </p:sp>
      <p:sp>
        <p:nvSpPr>
          <p:cNvPr id="10" name="Marcador de posición de imagen 3">
            <a:extLst>
              <a:ext uri="{FF2B5EF4-FFF2-40B4-BE49-F238E27FC236}">
                <a16:creationId xmlns:a16="http://schemas.microsoft.com/office/drawing/2014/main" id="{4EC4E6EF-0EA8-2D49-9C80-1F4D246C1098}"/>
              </a:ext>
            </a:extLst>
          </p:cNvPr>
          <p:cNvSpPr>
            <a:spLocks noGrp="1"/>
          </p:cNvSpPr>
          <p:nvPr>
            <p:ph type="pic" sz="quarter" idx="18"/>
          </p:nvPr>
        </p:nvSpPr>
        <p:spPr>
          <a:xfrm>
            <a:off x="6320442" y="2881798"/>
            <a:ext cx="2400226" cy="2261703"/>
          </a:xfrm>
          <a:prstGeom prst="rect">
            <a:avLst/>
          </a:prstGeom>
          <a:solidFill>
            <a:schemeClr val="bg1">
              <a:lumMod val="95000"/>
            </a:schemeClr>
          </a:solidFill>
        </p:spPr>
        <p:txBody>
          <a:bodyPr anchor="ctr"/>
          <a:lstStyle>
            <a:lvl1pPr marL="0" indent="0" algn="ctr">
              <a:buNone/>
              <a:defRPr/>
            </a:lvl1pPr>
          </a:lstStyle>
          <a:p>
            <a:endParaRPr lang="en-GB"/>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3920216" y="557698"/>
            <a:ext cx="2400226" cy="4585803"/>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a:p>
        </p:txBody>
      </p:sp>
      <p:pic>
        <p:nvPicPr>
          <p:cNvPr id="8" name="Imagen 7">
            <a:extLst>
              <a:ext uri="{FF2B5EF4-FFF2-40B4-BE49-F238E27FC236}">
                <a16:creationId xmlns:a16="http://schemas.microsoft.com/office/drawing/2014/main" id="{FC4FE64C-C572-A540-87C2-51C9393FC6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94667"/>
            <a:ext cx="900113" cy="360959"/>
          </a:xfrm>
          <a:prstGeom prst="rect">
            <a:avLst/>
          </a:prstGeom>
        </p:spPr>
      </p:pic>
      <p:sp>
        <p:nvSpPr>
          <p:cNvPr id="12" name="Título 1">
            <a:extLst>
              <a:ext uri="{FF2B5EF4-FFF2-40B4-BE49-F238E27FC236}">
                <a16:creationId xmlns:a16="http://schemas.microsoft.com/office/drawing/2014/main" id="{FDA83817-6984-4847-8153-33303669BA2B}"/>
              </a:ext>
            </a:extLst>
          </p:cNvPr>
          <p:cNvSpPr>
            <a:spLocks noGrp="1"/>
          </p:cNvSpPr>
          <p:nvPr>
            <p:ph type="title" hasCustomPrompt="1"/>
          </p:nvPr>
        </p:nvSpPr>
        <p:spPr>
          <a:xfrm>
            <a:off x="920211" y="576646"/>
            <a:ext cx="2859086" cy="447293"/>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err="1"/>
              <a:t>Title</a:t>
            </a:r>
            <a:endParaRPr lang="en-GB"/>
          </a:p>
        </p:txBody>
      </p:sp>
      <p:sp>
        <p:nvSpPr>
          <p:cNvPr id="13" name="Marcador de texto 3">
            <a:extLst>
              <a:ext uri="{FF2B5EF4-FFF2-40B4-BE49-F238E27FC236}">
                <a16:creationId xmlns:a16="http://schemas.microsoft.com/office/drawing/2014/main" id="{CA300ECE-F4CC-0F4E-B3A7-8252F6323DCE}"/>
              </a:ext>
            </a:extLst>
          </p:cNvPr>
          <p:cNvSpPr>
            <a:spLocks noGrp="1"/>
          </p:cNvSpPr>
          <p:nvPr>
            <p:ph type="body" sz="quarter" idx="10" hasCustomPrompt="1"/>
          </p:nvPr>
        </p:nvSpPr>
        <p:spPr>
          <a:xfrm>
            <a:off x="920211" y="1464778"/>
            <a:ext cx="2859086" cy="3327929"/>
          </a:xfrm>
          <a:prstGeom prst="rect">
            <a:avLst/>
          </a:prstGeom>
        </p:spPr>
        <p:txBody>
          <a:bodyPr lIns="0" tIns="0" rIns="0" bIns="0"/>
          <a:lstStyle>
            <a:lvl1pPr marL="0" indent="0">
              <a:buNone/>
              <a:defRPr sz="1200"/>
            </a:lvl1pPr>
          </a:lstStyle>
          <a:p>
            <a:pPr lvl="0"/>
            <a:r>
              <a:rPr lang="es-ES"/>
              <a:t>Text</a:t>
            </a:r>
            <a:endParaRPr lang="en-GB"/>
          </a:p>
        </p:txBody>
      </p:sp>
    </p:spTree>
    <p:extLst>
      <p:ext uri="{BB962C8B-B14F-4D97-AF65-F5344CB8AC3E}">
        <p14:creationId xmlns:p14="http://schemas.microsoft.com/office/powerpoint/2010/main" val="3372481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29774" y="578171"/>
            <a:ext cx="7782426" cy="445767"/>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err="1"/>
              <a:t>Title</a:t>
            </a:r>
            <a:endParaRPr lang="en-GB"/>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6811210" y="1608118"/>
            <a:ext cx="2332790" cy="2789766"/>
          </a:xfrm>
          <a:prstGeom prst="rect">
            <a:avLst/>
          </a:prstGeom>
          <a:solidFill>
            <a:schemeClr val="bg1">
              <a:lumMod val="95000"/>
            </a:schemeClr>
          </a:solidFill>
        </p:spPr>
        <p:txBody>
          <a:bodyPr anchor="ctr"/>
          <a:lstStyle>
            <a:lvl1pPr marL="0" indent="0" algn="ctr">
              <a:buNone/>
              <a:defRPr/>
            </a:lvl1pPr>
          </a:lstStyle>
          <a:p>
            <a:endParaRPr lang="en-GB"/>
          </a:p>
        </p:txBody>
      </p:sp>
      <p:sp>
        <p:nvSpPr>
          <p:cNvPr id="8" name="Marcador de posición de imagen 3">
            <a:extLst>
              <a:ext uri="{FF2B5EF4-FFF2-40B4-BE49-F238E27FC236}">
                <a16:creationId xmlns:a16="http://schemas.microsoft.com/office/drawing/2014/main" id="{C6966123-93DC-4545-A781-3ACA5ACF6528}"/>
              </a:ext>
            </a:extLst>
          </p:cNvPr>
          <p:cNvSpPr>
            <a:spLocks noGrp="1"/>
          </p:cNvSpPr>
          <p:nvPr>
            <p:ph type="pic" sz="quarter" idx="17"/>
          </p:nvPr>
        </p:nvSpPr>
        <p:spPr>
          <a:xfrm>
            <a:off x="2112657" y="1608118"/>
            <a:ext cx="2332790" cy="2789766"/>
          </a:xfrm>
          <a:prstGeom prst="rect">
            <a:avLst/>
          </a:prstGeom>
          <a:solidFill>
            <a:schemeClr val="bg1">
              <a:lumMod val="95000"/>
            </a:schemeClr>
          </a:solidFill>
        </p:spPr>
        <p:txBody>
          <a:bodyPr anchor="ctr"/>
          <a:lstStyle>
            <a:lvl1pPr marL="0" indent="0" algn="ctr">
              <a:buNone/>
              <a:defRPr/>
            </a:lvl1pPr>
          </a:lstStyle>
          <a:p>
            <a:endParaRPr lang="en-GB"/>
          </a:p>
        </p:txBody>
      </p:sp>
      <p:sp>
        <p:nvSpPr>
          <p:cNvPr id="9" name="Marcador de posición de imagen 3">
            <a:extLst>
              <a:ext uri="{FF2B5EF4-FFF2-40B4-BE49-F238E27FC236}">
                <a16:creationId xmlns:a16="http://schemas.microsoft.com/office/drawing/2014/main" id="{5DDEE656-4E32-E141-8E6D-E83828CA9CB0}"/>
              </a:ext>
            </a:extLst>
          </p:cNvPr>
          <p:cNvSpPr>
            <a:spLocks noGrp="1"/>
          </p:cNvSpPr>
          <p:nvPr>
            <p:ph type="pic" sz="quarter" idx="18"/>
          </p:nvPr>
        </p:nvSpPr>
        <p:spPr>
          <a:xfrm>
            <a:off x="-236621" y="1608118"/>
            <a:ext cx="2332790" cy="2789766"/>
          </a:xfrm>
          <a:prstGeom prst="rect">
            <a:avLst/>
          </a:prstGeom>
          <a:solidFill>
            <a:schemeClr val="bg1">
              <a:lumMod val="95000"/>
            </a:schemeClr>
          </a:solidFill>
        </p:spPr>
        <p:txBody>
          <a:bodyPr anchor="ctr"/>
          <a:lstStyle>
            <a:lvl1pPr marL="0" indent="0" algn="ctr">
              <a:buNone/>
              <a:defRPr/>
            </a:lvl1pPr>
          </a:lstStyle>
          <a:p>
            <a:endParaRPr lang="en-GB"/>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4445446" y="1608118"/>
            <a:ext cx="2332790" cy="2789767"/>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a:p>
        </p:txBody>
      </p:sp>
    </p:spTree>
    <p:extLst>
      <p:ext uri="{BB962C8B-B14F-4D97-AF65-F5344CB8AC3E}">
        <p14:creationId xmlns:p14="http://schemas.microsoft.com/office/powerpoint/2010/main" val="1676493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5" y="555626"/>
            <a:ext cx="3273953" cy="468313"/>
          </a:xfrm>
          <a:prstGeom prst="rect">
            <a:avLst/>
          </a:prstGeom>
        </p:spPr>
        <p:txBody>
          <a:bodyPr lIns="108000" tIns="46800" rIns="0" bIns="0"/>
          <a:lstStyle>
            <a:lvl1pPr>
              <a:defRPr sz="2500" b="1">
                <a:latin typeface="+mn-lt"/>
              </a:defRPr>
            </a:lvl1pPr>
          </a:lstStyle>
          <a:p>
            <a:r>
              <a:rPr lang="es-ES" err="1"/>
              <a:t>Title</a:t>
            </a:r>
            <a:endParaRPr lang="en-GB"/>
          </a:p>
        </p:txBody>
      </p:sp>
      <p:sp>
        <p:nvSpPr>
          <p:cNvPr id="9" name="Marcador de posición de imagen 3">
            <a:extLst>
              <a:ext uri="{FF2B5EF4-FFF2-40B4-BE49-F238E27FC236}">
                <a16:creationId xmlns:a16="http://schemas.microsoft.com/office/drawing/2014/main" id="{5DDEE656-4E32-E141-8E6D-E83828CA9CB0}"/>
              </a:ext>
            </a:extLst>
          </p:cNvPr>
          <p:cNvSpPr>
            <a:spLocks noGrp="1"/>
          </p:cNvSpPr>
          <p:nvPr>
            <p:ph type="pic" sz="quarter" idx="18"/>
          </p:nvPr>
        </p:nvSpPr>
        <p:spPr>
          <a:xfrm>
            <a:off x="0" y="555625"/>
            <a:ext cx="900114" cy="4587875"/>
          </a:xfrm>
          <a:prstGeom prst="rect">
            <a:avLst/>
          </a:prstGeom>
          <a:solidFill>
            <a:schemeClr val="bg1">
              <a:lumMod val="95000"/>
            </a:schemeClr>
          </a:solidFill>
        </p:spPr>
        <p:txBody>
          <a:bodyPr anchor="ctr"/>
          <a:lstStyle>
            <a:lvl1pPr marL="0" indent="0" algn="ctr">
              <a:buNone/>
              <a:defRPr/>
            </a:lvl1pPr>
          </a:lstStyle>
          <a:p>
            <a:endParaRPr lang="en-GB"/>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4699000" y="736601"/>
            <a:ext cx="3350153" cy="4107025"/>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a:p>
        </p:txBody>
      </p:sp>
      <p:sp>
        <p:nvSpPr>
          <p:cNvPr id="10" name="Marcador de texto 3">
            <a:extLst>
              <a:ext uri="{FF2B5EF4-FFF2-40B4-BE49-F238E27FC236}">
                <a16:creationId xmlns:a16="http://schemas.microsoft.com/office/drawing/2014/main" id="{458C7857-BBDF-1E48-A0C7-1DB3C00AFC81}"/>
              </a:ext>
            </a:extLst>
          </p:cNvPr>
          <p:cNvSpPr>
            <a:spLocks noGrp="1"/>
          </p:cNvSpPr>
          <p:nvPr>
            <p:ph type="body" sz="quarter" idx="10" hasCustomPrompt="1"/>
          </p:nvPr>
        </p:nvSpPr>
        <p:spPr>
          <a:xfrm>
            <a:off x="921134" y="1557338"/>
            <a:ext cx="3273953" cy="3327929"/>
          </a:xfrm>
          <a:prstGeom prst="rect">
            <a:avLst/>
          </a:prstGeom>
        </p:spPr>
        <p:txBody>
          <a:bodyPr lIns="108000" tIns="0" rIns="0" bIns="0"/>
          <a:lstStyle>
            <a:lvl1pPr marL="0" indent="0">
              <a:buNone/>
              <a:defRPr sz="1300"/>
            </a:lvl1pPr>
          </a:lstStyle>
          <a:p>
            <a:pPr lvl="0"/>
            <a:r>
              <a:rPr lang="es-ES"/>
              <a:t>Text</a:t>
            </a:r>
            <a:endParaRPr lang="en-GB"/>
          </a:p>
        </p:txBody>
      </p:sp>
      <p:pic>
        <p:nvPicPr>
          <p:cNvPr id="7" name="Imagen 6">
            <a:extLst>
              <a:ext uri="{FF2B5EF4-FFF2-40B4-BE49-F238E27FC236}">
                <a16:creationId xmlns:a16="http://schemas.microsoft.com/office/drawing/2014/main" id="{6890AF5D-7E71-634B-B1D5-FE53B973E3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94667"/>
            <a:ext cx="900113" cy="360959"/>
          </a:xfrm>
          <a:prstGeom prst="rect">
            <a:avLst/>
          </a:prstGeom>
        </p:spPr>
      </p:pic>
    </p:spTree>
    <p:extLst>
      <p:ext uri="{BB962C8B-B14F-4D97-AF65-F5344CB8AC3E}">
        <p14:creationId xmlns:p14="http://schemas.microsoft.com/office/powerpoint/2010/main" val="12450811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5_Cover Half-Photo">
    <p:spTree>
      <p:nvGrpSpPr>
        <p:cNvPr id="1" name=""/>
        <p:cNvGrpSpPr/>
        <p:nvPr/>
      </p:nvGrpSpPr>
      <p:grpSpPr>
        <a:xfrm>
          <a:off x="0" y="0"/>
          <a:ext cx="0" cy="0"/>
          <a:chOff x="0" y="0"/>
          <a:chExt cx="0" cy="0"/>
        </a:xfrm>
      </p:grpSpPr>
      <p:sp>
        <p:nvSpPr>
          <p:cNvPr id="9" name="Marcador de posición de imagen 3">
            <a:extLst>
              <a:ext uri="{FF2B5EF4-FFF2-40B4-BE49-F238E27FC236}">
                <a16:creationId xmlns:a16="http://schemas.microsoft.com/office/drawing/2014/main" id="{5DDEE656-4E32-E141-8E6D-E83828CA9CB0}"/>
              </a:ext>
            </a:extLst>
          </p:cNvPr>
          <p:cNvSpPr>
            <a:spLocks noGrp="1"/>
          </p:cNvSpPr>
          <p:nvPr>
            <p:ph type="pic" sz="quarter" idx="18"/>
          </p:nvPr>
        </p:nvSpPr>
        <p:spPr>
          <a:xfrm>
            <a:off x="900112" y="1"/>
            <a:ext cx="8243888" cy="5143500"/>
          </a:xfrm>
          <a:prstGeom prst="rect">
            <a:avLst/>
          </a:prstGeom>
          <a:solidFill>
            <a:schemeClr val="bg1">
              <a:lumMod val="95000"/>
            </a:schemeClr>
          </a:solidFill>
        </p:spPr>
        <p:txBody>
          <a:bodyPr anchor="ctr"/>
          <a:lstStyle>
            <a:lvl1pPr marL="0" indent="0" algn="ctr">
              <a:buNone/>
              <a:defRPr/>
            </a:lvl1pPr>
          </a:lstStyle>
          <a:p>
            <a:endParaRPr lang="en-GB"/>
          </a:p>
        </p:txBody>
      </p:sp>
      <p:pic>
        <p:nvPicPr>
          <p:cNvPr id="3" name="Imagen 2">
            <a:extLst>
              <a:ext uri="{FF2B5EF4-FFF2-40B4-BE49-F238E27FC236}">
                <a16:creationId xmlns:a16="http://schemas.microsoft.com/office/drawing/2014/main" id="{4414D4F9-2C55-9F4C-B717-07E6FE3649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94667"/>
            <a:ext cx="900113" cy="360959"/>
          </a:xfrm>
          <a:prstGeom prst="rect">
            <a:avLst/>
          </a:prstGeom>
        </p:spPr>
      </p:pic>
    </p:spTree>
    <p:extLst>
      <p:ext uri="{BB962C8B-B14F-4D97-AF65-F5344CB8AC3E}">
        <p14:creationId xmlns:p14="http://schemas.microsoft.com/office/powerpoint/2010/main" val="27642059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2_Cover Half-Photo">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EBAE1A15-79ED-C14A-8EEA-5FF43553BCC7}"/>
              </a:ext>
            </a:extLst>
          </p:cNvPr>
          <p:cNvSpPr>
            <a:spLocks noGrp="1"/>
          </p:cNvSpPr>
          <p:nvPr>
            <p:ph type="title" hasCustomPrompt="1"/>
          </p:nvPr>
        </p:nvSpPr>
        <p:spPr>
          <a:xfrm>
            <a:off x="900113" y="576646"/>
            <a:ext cx="7812087" cy="447293"/>
          </a:xfrm>
          <a:prstGeom prst="rect">
            <a:avLst/>
          </a:prstGeom>
        </p:spPr>
        <p:txBody>
          <a:bodyPr lIns="90000" tIns="36000" rIns="0" bIns="0"/>
          <a:lstStyle>
            <a:lvl1pPr>
              <a:defRPr sz="2500" b="1">
                <a:latin typeface="+mn-lt"/>
              </a:defRPr>
            </a:lvl1pPr>
          </a:lstStyle>
          <a:p>
            <a:r>
              <a:rPr lang="es-ES" err="1"/>
              <a:t>Title</a:t>
            </a:r>
            <a:endParaRPr lang="en-GB"/>
          </a:p>
        </p:txBody>
      </p:sp>
    </p:spTree>
    <p:extLst>
      <p:ext uri="{BB962C8B-B14F-4D97-AF65-F5344CB8AC3E}">
        <p14:creationId xmlns:p14="http://schemas.microsoft.com/office/powerpoint/2010/main" val="2473093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7_Cover Half-Photo">
    <p:spTree>
      <p:nvGrpSpPr>
        <p:cNvPr id="1" name=""/>
        <p:cNvGrpSpPr/>
        <p:nvPr/>
      </p:nvGrpSpPr>
      <p:grpSpPr>
        <a:xfrm>
          <a:off x="0" y="0"/>
          <a:ext cx="0" cy="0"/>
          <a:chOff x="0" y="0"/>
          <a:chExt cx="0" cy="0"/>
        </a:xfrm>
      </p:grpSpPr>
      <p:sp>
        <p:nvSpPr>
          <p:cNvPr id="59" name="Rectángulo 58">
            <a:extLst>
              <a:ext uri="{FF2B5EF4-FFF2-40B4-BE49-F238E27FC236}">
                <a16:creationId xmlns:a16="http://schemas.microsoft.com/office/drawing/2014/main" id="{42324206-F390-AF46-93ED-C0F5E97E3A24}"/>
              </a:ext>
            </a:extLst>
          </p:cNvPr>
          <p:cNvSpPr/>
          <p:nvPr userDrawn="1"/>
        </p:nvSpPr>
        <p:spPr>
          <a:xfrm>
            <a:off x="0" y="0"/>
            <a:ext cx="5357813" cy="5143500"/>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Marcador de posición de imagen 2">
            <a:extLst>
              <a:ext uri="{FF2B5EF4-FFF2-40B4-BE49-F238E27FC236}">
                <a16:creationId xmlns:a16="http://schemas.microsoft.com/office/drawing/2014/main" id="{1F4B45E2-2C18-8A4F-BD70-4B1A98CB3904}"/>
              </a:ext>
            </a:extLst>
          </p:cNvPr>
          <p:cNvSpPr>
            <a:spLocks noGrp="1"/>
          </p:cNvSpPr>
          <p:nvPr>
            <p:ph type="pic" sz="quarter" idx="11"/>
          </p:nvPr>
        </p:nvSpPr>
        <p:spPr>
          <a:xfrm>
            <a:off x="5357813" y="0"/>
            <a:ext cx="3786187" cy="5143500"/>
          </a:xfrm>
          <a:prstGeom prst="rect">
            <a:avLst/>
          </a:prstGeom>
          <a:solidFill>
            <a:schemeClr val="bg1">
              <a:lumMod val="95000"/>
            </a:schemeClr>
          </a:solidFill>
        </p:spPr>
      </p:sp>
      <p:sp>
        <p:nvSpPr>
          <p:cNvPr id="60" name="Título 1">
            <a:extLst>
              <a:ext uri="{FF2B5EF4-FFF2-40B4-BE49-F238E27FC236}">
                <a16:creationId xmlns:a16="http://schemas.microsoft.com/office/drawing/2014/main" id="{47137722-6BAC-9642-8F91-01830B9EF0BC}"/>
              </a:ext>
            </a:extLst>
          </p:cNvPr>
          <p:cNvSpPr>
            <a:spLocks noGrp="1"/>
          </p:cNvSpPr>
          <p:nvPr>
            <p:ph type="title"/>
          </p:nvPr>
        </p:nvSpPr>
        <p:spPr>
          <a:xfrm>
            <a:off x="927160" y="574910"/>
            <a:ext cx="3536982" cy="993775"/>
          </a:xfrm>
          <a:prstGeom prst="rect">
            <a:avLst/>
          </a:prstGeom>
        </p:spPr>
        <p:txBody>
          <a:bodyPr/>
          <a:lstStyle>
            <a:lvl1pPr>
              <a:defRPr sz="2500" b="1">
                <a:solidFill>
                  <a:schemeClr val="bg1"/>
                </a:solidFill>
                <a:latin typeface="+mn-lt"/>
              </a:defRPr>
            </a:lvl1pPr>
          </a:lstStyle>
          <a:p>
            <a:endParaRPr lang="en-GB" dirty="0"/>
          </a:p>
        </p:txBody>
      </p:sp>
      <p:pic>
        <p:nvPicPr>
          <p:cNvPr id="32" name="Imagen 31">
            <a:extLst>
              <a:ext uri="{FF2B5EF4-FFF2-40B4-BE49-F238E27FC236}">
                <a16:creationId xmlns:a16="http://schemas.microsoft.com/office/drawing/2014/main" id="{E2B3D03A-19D7-3B49-8839-664A1B8AA5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4666"/>
            <a:ext cx="900113" cy="360959"/>
          </a:xfrm>
          <a:prstGeom prst="rect">
            <a:avLst/>
          </a:prstGeom>
        </p:spPr>
      </p:pic>
    </p:spTree>
    <p:extLst>
      <p:ext uri="{BB962C8B-B14F-4D97-AF65-F5344CB8AC3E}">
        <p14:creationId xmlns:p14="http://schemas.microsoft.com/office/powerpoint/2010/main" val="3310969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apositiva de título">
    <p:bg>
      <p:bgRef idx="1001">
        <a:schemeClr val="bg1"/>
      </p:bgRef>
    </p:bg>
    <p:spTree>
      <p:nvGrpSpPr>
        <p:cNvPr id="1" name=""/>
        <p:cNvGrpSpPr/>
        <p:nvPr/>
      </p:nvGrpSpPr>
      <p:grpSpPr>
        <a:xfrm>
          <a:off x="0" y="0"/>
          <a:ext cx="0" cy="0"/>
          <a:chOff x="0" y="0"/>
          <a:chExt cx="0" cy="0"/>
        </a:xfrm>
      </p:grpSpPr>
      <p:sp>
        <p:nvSpPr>
          <p:cNvPr id="5" name="Marcador de posición de imagen 4">
            <a:extLst>
              <a:ext uri="{FF2B5EF4-FFF2-40B4-BE49-F238E27FC236}">
                <a16:creationId xmlns:a16="http://schemas.microsoft.com/office/drawing/2014/main" id="{D44F8C06-B960-BF46-89F9-6345719FCE4A}"/>
              </a:ext>
            </a:extLst>
          </p:cNvPr>
          <p:cNvSpPr>
            <a:spLocks noGrp="1"/>
          </p:cNvSpPr>
          <p:nvPr>
            <p:ph type="pic" sz="quarter" idx="10" hasCustomPrompt="1"/>
          </p:nvPr>
        </p:nvSpPr>
        <p:spPr>
          <a:xfrm>
            <a:off x="4571998" y="0"/>
            <a:ext cx="4572001" cy="5143500"/>
          </a:xfrm>
          <a:prstGeom prst="rect">
            <a:avLst/>
          </a:prstGeom>
          <a:solidFill>
            <a:schemeClr val="bg1">
              <a:lumMod val="95000"/>
            </a:schemeClr>
          </a:solidFill>
        </p:spPr>
        <p:txBody>
          <a:bodyPr anchor="ctr">
            <a:normAutofit/>
          </a:bodyPr>
          <a:lstStyle>
            <a:lvl1pPr marL="0" indent="0" algn="ctr">
              <a:buNone/>
              <a:defRPr sz="1800" b="1" i="1" baseline="0">
                <a:solidFill>
                  <a:schemeClr val="bg1">
                    <a:lumMod val="50000"/>
                  </a:schemeClr>
                </a:solidFill>
                <a:latin typeface="Arial" panose="020B0604020202020204" pitchFamily="34" charset="0"/>
                <a:cs typeface="Arial" panose="020B0604020202020204" pitchFamily="34" charset="0"/>
              </a:defRPr>
            </a:lvl1pPr>
            <a:lvl3pPr algn="ctr">
              <a:defRPr/>
            </a:lvl3pPr>
          </a:lstStyle>
          <a:p>
            <a:pPr lvl="0"/>
            <a:r>
              <a:rPr lang="es-ES" dirty="0"/>
              <a:t>INSERT IMAGE</a:t>
            </a:r>
          </a:p>
        </p:txBody>
      </p:sp>
      <p:sp>
        <p:nvSpPr>
          <p:cNvPr id="6" name="Rectángulo 5">
            <a:extLst>
              <a:ext uri="{FF2B5EF4-FFF2-40B4-BE49-F238E27FC236}">
                <a16:creationId xmlns:a16="http://schemas.microsoft.com/office/drawing/2014/main" id="{2457ABBA-1EE4-C54E-BFEF-4AB7E8BB0115}"/>
              </a:ext>
            </a:extLst>
          </p:cNvPr>
          <p:cNvSpPr/>
          <p:nvPr userDrawn="1"/>
        </p:nvSpPr>
        <p:spPr>
          <a:xfrm>
            <a:off x="0" y="0"/>
            <a:ext cx="4572000" cy="5143500"/>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Título 1">
            <a:extLst>
              <a:ext uri="{FF2B5EF4-FFF2-40B4-BE49-F238E27FC236}">
                <a16:creationId xmlns:a16="http://schemas.microsoft.com/office/drawing/2014/main" id="{1442EAAD-3950-1D4A-8601-677CF0BDEA7B}"/>
              </a:ext>
            </a:extLst>
          </p:cNvPr>
          <p:cNvSpPr>
            <a:spLocks noGrp="1"/>
          </p:cNvSpPr>
          <p:nvPr>
            <p:ph type="ctrTitle" hasCustomPrompt="1"/>
          </p:nvPr>
        </p:nvSpPr>
        <p:spPr>
          <a:xfrm>
            <a:off x="438152" y="2046901"/>
            <a:ext cx="3852052" cy="1102519"/>
          </a:xfrm>
          <a:prstGeom prst="rect">
            <a:avLst/>
          </a:prstGeom>
        </p:spPr>
        <p:txBody>
          <a:bodyPr lIns="0" tIns="0" rIns="0" bIns="0" anchor="t">
            <a:noAutofit/>
          </a:bodyPr>
          <a:lstStyle>
            <a:lvl1pPr algn="l">
              <a:defRPr sz="36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a:t>
            </a:r>
            <a:br>
              <a:rPr lang="es-ES_tradnl" dirty="0"/>
            </a:br>
            <a:r>
              <a:rPr lang="es-ES_tradnl" dirty="0" err="1"/>
              <a:t>the</a:t>
            </a:r>
            <a:r>
              <a:rPr lang="es-ES_tradnl" dirty="0"/>
              <a:t> </a:t>
            </a:r>
            <a:r>
              <a:rPr lang="es-ES_tradnl" dirty="0" err="1"/>
              <a:t>main</a:t>
            </a:r>
            <a:r>
              <a:rPr lang="es-ES_tradnl" dirty="0"/>
              <a:t> </a:t>
            </a:r>
            <a:r>
              <a:rPr lang="es-ES_tradnl" dirty="0" err="1"/>
              <a:t>title</a:t>
            </a:r>
            <a:endParaRPr lang="es-ES" dirty="0"/>
          </a:p>
        </p:txBody>
      </p:sp>
      <p:sp>
        <p:nvSpPr>
          <p:cNvPr id="11" name="Subtítulo 2">
            <a:extLst>
              <a:ext uri="{FF2B5EF4-FFF2-40B4-BE49-F238E27FC236}">
                <a16:creationId xmlns:a16="http://schemas.microsoft.com/office/drawing/2014/main" id="{1092AFFD-F1B3-F14B-A9CF-342783EA8372}"/>
              </a:ext>
            </a:extLst>
          </p:cNvPr>
          <p:cNvSpPr>
            <a:spLocks noGrp="1"/>
          </p:cNvSpPr>
          <p:nvPr>
            <p:ph type="subTitle" idx="1" hasCustomPrompt="1"/>
          </p:nvPr>
        </p:nvSpPr>
        <p:spPr>
          <a:xfrm>
            <a:off x="438151" y="3242410"/>
            <a:ext cx="3852052" cy="393123"/>
          </a:xfrm>
          <a:prstGeom prst="rect">
            <a:avLst/>
          </a:prstGeom>
        </p:spPr>
        <p:txBody>
          <a:bodyPr lIns="0" tIns="0" rIns="0" bIns="0">
            <a:normAutofit/>
          </a:bodyPr>
          <a:lstStyle>
            <a:lvl1pPr marL="0" indent="0" algn="l">
              <a:buNone/>
              <a:defRPr sz="1600" b="0" i="0">
                <a:solidFill>
                  <a:schemeClr val="bg1"/>
                </a:solidFill>
                <a:latin typeface="+mn-lt"/>
                <a:ea typeface="Verdana" panose="020B060403050404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err="1"/>
              <a:t>Subtitle</a:t>
            </a:r>
            <a:endParaRPr lang="es-ES" dirty="0"/>
          </a:p>
        </p:txBody>
      </p:sp>
      <p:sp>
        <p:nvSpPr>
          <p:cNvPr id="8" name="Rectángulo 7">
            <a:extLst>
              <a:ext uri="{FF2B5EF4-FFF2-40B4-BE49-F238E27FC236}">
                <a16:creationId xmlns:a16="http://schemas.microsoft.com/office/drawing/2014/main" id="{D5730743-B196-004F-BBFD-9AF8591786D3}"/>
              </a:ext>
            </a:extLst>
          </p:cNvPr>
          <p:cNvSpPr/>
          <p:nvPr userDrawn="1"/>
        </p:nvSpPr>
        <p:spPr>
          <a:xfrm rot="16200000" flipV="1">
            <a:off x="939574" y="1284957"/>
            <a:ext cx="66857" cy="993503"/>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a:extLst>
              <a:ext uri="{FF2B5EF4-FFF2-40B4-BE49-F238E27FC236}">
                <a16:creationId xmlns:a16="http://schemas.microsoft.com/office/drawing/2014/main" id="{F5C2658B-6663-E746-B6EC-673A4B54DFD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151" y="740280"/>
            <a:ext cx="1252348" cy="201115"/>
          </a:xfrm>
          <a:prstGeom prst="rect">
            <a:avLst/>
          </a:prstGeom>
        </p:spPr>
      </p:pic>
    </p:spTree>
    <p:extLst>
      <p:ext uri="{BB962C8B-B14F-4D97-AF65-F5344CB8AC3E}">
        <p14:creationId xmlns:p14="http://schemas.microsoft.com/office/powerpoint/2010/main" val="1901401339"/>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3_Cover Half-Photo">
    <p:spTree>
      <p:nvGrpSpPr>
        <p:cNvPr id="1" name=""/>
        <p:cNvGrpSpPr/>
        <p:nvPr/>
      </p:nvGrpSpPr>
      <p:grpSpPr>
        <a:xfrm>
          <a:off x="0" y="0"/>
          <a:ext cx="0" cy="0"/>
          <a:chOff x="0" y="0"/>
          <a:chExt cx="0" cy="0"/>
        </a:xfrm>
      </p:grpSpPr>
      <p:sp>
        <p:nvSpPr>
          <p:cNvPr id="18" name="Marcador de texto 6">
            <a:extLst>
              <a:ext uri="{FF2B5EF4-FFF2-40B4-BE49-F238E27FC236}">
                <a16:creationId xmlns:a16="http://schemas.microsoft.com/office/drawing/2014/main" id="{4764620F-9379-824C-8940-05A853DE5DE6}"/>
              </a:ext>
            </a:extLst>
          </p:cNvPr>
          <p:cNvSpPr>
            <a:spLocks noGrp="1"/>
          </p:cNvSpPr>
          <p:nvPr>
            <p:ph type="body" sz="quarter" idx="10"/>
          </p:nvPr>
        </p:nvSpPr>
        <p:spPr>
          <a:xfrm>
            <a:off x="5061471" y="919835"/>
            <a:ext cx="3483675" cy="3603600"/>
          </a:xfrm>
          <a:prstGeom prst="rect">
            <a:avLst/>
          </a:prstGeom>
        </p:spPr>
        <p:txBody>
          <a:bodyPr/>
          <a:lstStyle/>
          <a:p>
            <a:pPr marL="342900" indent="-342900">
              <a:lnSpc>
                <a:spcPct val="250000"/>
              </a:lnSpc>
              <a:buFont typeface="+mj-lt"/>
              <a:buAutoNum type="arabicPeriod"/>
            </a:pPr>
            <a:r>
              <a:rPr lang="en-GB" b="1" dirty="0"/>
              <a:t>Activity</a:t>
            </a:r>
          </a:p>
          <a:p>
            <a:pPr marL="342900" indent="-342900">
              <a:lnSpc>
                <a:spcPct val="250000"/>
              </a:lnSpc>
              <a:buFont typeface="+mj-lt"/>
              <a:buAutoNum type="arabicPeriod"/>
            </a:pPr>
            <a:r>
              <a:rPr lang="en-GB" b="1" dirty="0"/>
              <a:t>Activity</a:t>
            </a:r>
          </a:p>
          <a:p>
            <a:pPr marL="342900" indent="-342900">
              <a:lnSpc>
                <a:spcPct val="250000"/>
              </a:lnSpc>
              <a:buFont typeface="+mj-lt"/>
              <a:buAutoNum type="arabicPeriod"/>
            </a:pPr>
            <a:r>
              <a:rPr lang="en-GB" b="1" dirty="0"/>
              <a:t>Activity</a:t>
            </a:r>
          </a:p>
          <a:p>
            <a:pPr marL="342900" indent="-342900">
              <a:lnSpc>
                <a:spcPct val="250000"/>
              </a:lnSpc>
              <a:buFont typeface="+mj-lt"/>
              <a:buAutoNum type="arabicPeriod"/>
            </a:pPr>
            <a:r>
              <a:rPr lang="en-GB" b="1" dirty="0"/>
              <a:t>Activity</a:t>
            </a:r>
          </a:p>
          <a:p>
            <a:pPr marL="342900" indent="-342900">
              <a:lnSpc>
                <a:spcPct val="250000"/>
              </a:lnSpc>
              <a:buFont typeface="+mj-lt"/>
              <a:buAutoNum type="arabicPeriod"/>
            </a:pPr>
            <a:r>
              <a:rPr lang="en-GB" b="1" dirty="0"/>
              <a:t>Activity</a:t>
            </a:r>
          </a:p>
        </p:txBody>
      </p:sp>
      <p:sp>
        <p:nvSpPr>
          <p:cNvPr id="20" name="Marcador de posición de imagen 7">
            <a:extLst>
              <a:ext uri="{FF2B5EF4-FFF2-40B4-BE49-F238E27FC236}">
                <a16:creationId xmlns:a16="http://schemas.microsoft.com/office/drawing/2014/main" id="{1D90E872-ABC9-D741-9F63-CDD127A9A0B3}"/>
              </a:ext>
            </a:extLst>
          </p:cNvPr>
          <p:cNvSpPr>
            <a:spLocks noGrp="1"/>
          </p:cNvSpPr>
          <p:nvPr>
            <p:ph type="pic" sz="quarter" idx="15"/>
          </p:nvPr>
        </p:nvSpPr>
        <p:spPr>
          <a:xfrm>
            <a:off x="0" y="555625"/>
            <a:ext cx="4572000" cy="4587876"/>
          </a:xfrm>
          <a:prstGeom prst="rect">
            <a:avLst/>
          </a:prstGeom>
          <a:solidFill>
            <a:schemeClr val="bg1">
              <a:lumMod val="95000"/>
            </a:schemeClr>
          </a:solidFill>
        </p:spPr>
      </p:sp>
    </p:spTree>
    <p:extLst>
      <p:ext uri="{BB962C8B-B14F-4D97-AF65-F5344CB8AC3E}">
        <p14:creationId xmlns:p14="http://schemas.microsoft.com/office/powerpoint/2010/main" val="33422445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1_Cover Half-Photo">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26E1EE7C-D51C-654C-8ED0-DB338DF73935}"/>
              </a:ext>
            </a:extLst>
          </p:cNvPr>
          <p:cNvSpPr/>
          <p:nvPr userDrawn="1"/>
        </p:nvSpPr>
        <p:spPr>
          <a:xfrm>
            <a:off x="1768984" y="1331411"/>
            <a:ext cx="5483435" cy="457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7B56E79C-9C3A-1E4A-9658-8FBB056FCEAD}"/>
              </a:ext>
            </a:extLst>
          </p:cNvPr>
          <p:cNvSpPr>
            <a:spLocks noGrp="1"/>
          </p:cNvSpPr>
          <p:nvPr>
            <p:ph type="title" hasCustomPrompt="1"/>
          </p:nvPr>
        </p:nvSpPr>
        <p:spPr>
          <a:xfrm>
            <a:off x="910623" y="576645"/>
            <a:ext cx="8243887" cy="632054"/>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Indice</a:t>
            </a:r>
            <a:endParaRPr lang="en-GB" dirty="0"/>
          </a:p>
        </p:txBody>
      </p:sp>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1915585" y="1398085"/>
            <a:ext cx="5066539" cy="323852"/>
          </a:xfrm>
          <a:prstGeom prst="rect">
            <a:avLst/>
          </a:prstGeom>
        </p:spPr>
        <p:txBody>
          <a:bodyPr lIns="0" tIns="0" rIns="0" bIns="0" anchor="ctr"/>
          <a:lstStyle>
            <a:lvl1pPr marL="0" indent="0">
              <a:buNone/>
              <a:defRPr sz="1400"/>
            </a:lvl1pPr>
          </a:lstStyle>
          <a:p>
            <a:pPr lvl="0"/>
            <a:r>
              <a:rPr lang="es-ES" dirty="0" err="1"/>
              <a:t>Chapter</a:t>
            </a:r>
            <a:endParaRPr lang="en-GB" dirty="0"/>
          </a:p>
        </p:txBody>
      </p:sp>
      <p:sp>
        <p:nvSpPr>
          <p:cNvPr id="3" name="Rectángulo 2">
            <a:extLst>
              <a:ext uri="{FF2B5EF4-FFF2-40B4-BE49-F238E27FC236}">
                <a16:creationId xmlns:a16="http://schemas.microsoft.com/office/drawing/2014/main" id="{E19429E6-3400-C84B-9D0C-CB3165E8856F}"/>
              </a:ext>
            </a:extLst>
          </p:cNvPr>
          <p:cNvSpPr/>
          <p:nvPr userDrawn="1"/>
        </p:nvSpPr>
        <p:spPr>
          <a:xfrm>
            <a:off x="1331913" y="1331411"/>
            <a:ext cx="457201" cy="457201"/>
          </a:xfrm>
          <a:prstGeom prst="rect">
            <a:avLst/>
          </a:prstGeom>
          <a:solidFill>
            <a:srgbClr val="6CC2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 name="Marcador de texto 3">
            <a:extLst>
              <a:ext uri="{FF2B5EF4-FFF2-40B4-BE49-F238E27FC236}">
                <a16:creationId xmlns:a16="http://schemas.microsoft.com/office/drawing/2014/main" id="{13575791-0440-0143-AA4F-799B555EB47A}"/>
              </a:ext>
            </a:extLst>
          </p:cNvPr>
          <p:cNvSpPr>
            <a:spLocks noGrp="1"/>
          </p:cNvSpPr>
          <p:nvPr>
            <p:ph type="body" sz="quarter" idx="19" hasCustomPrompt="1"/>
          </p:nvPr>
        </p:nvSpPr>
        <p:spPr>
          <a:xfrm>
            <a:off x="1331913" y="1313218"/>
            <a:ext cx="457201" cy="496187"/>
          </a:xfrm>
          <a:prstGeom prst="rect">
            <a:avLst/>
          </a:prstGeom>
        </p:spPr>
        <p:txBody>
          <a:bodyPr lIns="0" tIns="0" rIns="0" bIns="0" anchor="ctr"/>
          <a:lstStyle>
            <a:lvl1pPr marL="0" indent="0" algn="ctr">
              <a:buNone/>
              <a:defRPr sz="1800" b="1">
                <a:solidFill>
                  <a:schemeClr val="bg1"/>
                </a:solidFill>
              </a:defRPr>
            </a:lvl1pPr>
          </a:lstStyle>
          <a:p>
            <a:pPr lvl="0"/>
            <a:r>
              <a:rPr lang="es-ES" dirty="0"/>
              <a:t>#</a:t>
            </a:r>
            <a:endParaRPr lang="en-GB" dirty="0"/>
          </a:p>
        </p:txBody>
      </p:sp>
      <p:sp>
        <p:nvSpPr>
          <p:cNvPr id="16" name="Rectángulo 15">
            <a:extLst>
              <a:ext uri="{FF2B5EF4-FFF2-40B4-BE49-F238E27FC236}">
                <a16:creationId xmlns:a16="http://schemas.microsoft.com/office/drawing/2014/main" id="{77363794-6678-8249-9172-E5F5761DE394}"/>
              </a:ext>
            </a:extLst>
          </p:cNvPr>
          <p:cNvSpPr/>
          <p:nvPr userDrawn="1"/>
        </p:nvSpPr>
        <p:spPr>
          <a:xfrm>
            <a:off x="1768984" y="1989502"/>
            <a:ext cx="5483435" cy="457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 name="Marcador de texto 3">
            <a:extLst>
              <a:ext uri="{FF2B5EF4-FFF2-40B4-BE49-F238E27FC236}">
                <a16:creationId xmlns:a16="http://schemas.microsoft.com/office/drawing/2014/main" id="{2316FE95-15E1-4D41-A2CE-1D84BAC44230}"/>
              </a:ext>
            </a:extLst>
          </p:cNvPr>
          <p:cNvSpPr>
            <a:spLocks noGrp="1"/>
          </p:cNvSpPr>
          <p:nvPr>
            <p:ph type="body" sz="quarter" idx="21" hasCustomPrompt="1"/>
          </p:nvPr>
        </p:nvSpPr>
        <p:spPr>
          <a:xfrm>
            <a:off x="1915585" y="2056176"/>
            <a:ext cx="5066539" cy="323852"/>
          </a:xfrm>
          <a:prstGeom prst="rect">
            <a:avLst/>
          </a:prstGeom>
        </p:spPr>
        <p:txBody>
          <a:bodyPr lIns="0" tIns="0" rIns="0" bIns="0" anchor="ctr"/>
          <a:lstStyle>
            <a:lvl1pPr marL="0" indent="0">
              <a:buNone/>
              <a:defRPr sz="1400"/>
            </a:lvl1pPr>
          </a:lstStyle>
          <a:p>
            <a:pPr lvl="0"/>
            <a:r>
              <a:rPr lang="es-ES" dirty="0" err="1"/>
              <a:t>Chapter</a:t>
            </a:r>
            <a:endParaRPr lang="en-GB" dirty="0"/>
          </a:p>
        </p:txBody>
      </p:sp>
      <p:sp>
        <p:nvSpPr>
          <p:cNvPr id="18" name="Rectángulo 17">
            <a:extLst>
              <a:ext uri="{FF2B5EF4-FFF2-40B4-BE49-F238E27FC236}">
                <a16:creationId xmlns:a16="http://schemas.microsoft.com/office/drawing/2014/main" id="{CB67C9CC-948E-D04B-90A9-760EC1FFECE1}"/>
              </a:ext>
            </a:extLst>
          </p:cNvPr>
          <p:cNvSpPr/>
          <p:nvPr userDrawn="1"/>
        </p:nvSpPr>
        <p:spPr>
          <a:xfrm>
            <a:off x="1331913" y="1989502"/>
            <a:ext cx="457201" cy="457201"/>
          </a:xfrm>
          <a:prstGeom prst="rect">
            <a:avLst/>
          </a:prstGeom>
          <a:solidFill>
            <a:srgbClr val="6CC2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0" name="Marcador de texto 3">
            <a:extLst>
              <a:ext uri="{FF2B5EF4-FFF2-40B4-BE49-F238E27FC236}">
                <a16:creationId xmlns:a16="http://schemas.microsoft.com/office/drawing/2014/main" id="{C6C3B6E6-9C3E-3D4A-BC15-4D67DCE13C36}"/>
              </a:ext>
            </a:extLst>
          </p:cNvPr>
          <p:cNvSpPr>
            <a:spLocks noGrp="1"/>
          </p:cNvSpPr>
          <p:nvPr>
            <p:ph type="body" sz="quarter" idx="22" hasCustomPrompt="1"/>
          </p:nvPr>
        </p:nvSpPr>
        <p:spPr>
          <a:xfrm>
            <a:off x="1331913" y="1971309"/>
            <a:ext cx="457201" cy="496187"/>
          </a:xfrm>
          <a:prstGeom prst="rect">
            <a:avLst/>
          </a:prstGeom>
        </p:spPr>
        <p:txBody>
          <a:bodyPr lIns="0" tIns="0" rIns="0" bIns="0" anchor="ctr"/>
          <a:lstStyle>
            <a:lvl1pPr marL="0" indent="0" algn="ctr">
              <a:buNone/>
              <a:defRPr sz="1800" b="1">
                <a:solidFill>
                  <a:schemeClr val="bg1"/>
                </a:solidFill>
              </a:defRPr>
            </a:lvl1pPr>
          </a:lstStyle>
          <a:p>
            <a:pPr lvl="0"/>
            <a:r>
              <a:rPr lang="es-ES" dirty="0"/>
              <a:t>#</a:t>
            </a:r>
            <a:endParaRPr lang="en-GB" dirty="0"/>
          </a:p>
        </p:txBody>
      </p:sp>
      <p:sp>
        <p:nvSpPr>
          <p:cNvPr id="21" name="Rectángulo 20">
            <a:extLst>
              <a:ext uri="{FF2B5EF4-FFF2-40B4-BE49-F238E27FC236}">
                <a16:creationId xmlns:a16="http://schemas.microsoft.com/office/drawing/2014/main" id="{F38A460D-CD37-0B46-BA1B-ECBE38489C0F}"/>
              </a:ext>
            </a:extLst>
          </p:cNvPr>
          <p:cNvSpPr/>
          <p:nvPr userDrawn="1"/>
        </p:nvSpPr>
        <p:spPr>
          <a:xfrm>
            <a:off x="1768984" y="2675302"/>
            <a:ext cx="5483435" cy="457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4" name="Marcador de texto 3">
            <a:extLst>
              <a:ext uri="{FF2B5EF4-FFF2-40B4-BE49-F238E27FC236}">
                <a16:creationId xmlns:a16="http://schemas.microsoft.com/office/drawing/2014/main" id="{1B8A88B5-CB6C-1447-A8F8-13DCC7E5AF28}"/>
              </a:ext>
            </a:extLst>
          </p:cNvPr>
          <p:cNvSpPr>
            <a:spLocks noGrp="1"/>
          </p:cNvSpPr>
          <p:nvPr>
            <p:ph type="body" sz="quarter" idx="23" hasCustomPrompt="1"/>
          </p:nvPr>
        </p:nvSpPr>
        <p:spPr>
          <a:xfrm>
            <a:off x="1915585" y="2741976"/>
            <a:ext cx="5066539" cy="323852"/>
          </a:xfrm>
          <a:prstGeom prst="rect">
            <a:avLst/>
          </a:prstGeom>
        </p:spPr>
        <p:txBody>
          <a:bodyPr lIns="0" tIns="0" rIns="0" bIns="0" anchor="ctr"/>
          <a:lstStyle>
            <a:lvl1pPr marL="0" indent="0">
              <a:buNone/>
              <a:defRPr sz="1400"/>
            </a:lvl1pPr>
          </a:lstStyle>
          <a:p>
            <a:pPr lvl="0"/>
            <a:r>
              <a:rPr lang="es-ES" dirty="0" err="1"/>
              <a:t>Chapter</a:t>
            </a:r>
            <a:endParaRPr lang="en-GB" dirty="0"/>
          </a:p>
        </p:txBody>
      </p:sp>
      <p:sp>
        <p:nvSpPr>
          <p:cNvPr id="25" name="Rectángulo 24">
            <a:extLst>
              <a:ext uri="{FF2B5EF4-FFF2-40B4-BE49-F238E27FC236}">
                <a16:creationId xmlns:a16="http://schemas.microsoft.com/office/drawing/2014/main" id="{F39F4B08-F2D8-064A-8B02-4FDE33AD7759}"/>
              </a:ext>
            </a:extLst>
          </p:cNvPr>
          <p:cNvSpPr/>
          <p:nvPr userDrawn="1"/>
        </p:nvSpPr>
        <p:spPr>
          <a:xfrm>
            <a:off x="1331913" y="2675302"/>
            <a:ext cx="457201" cy="457201"/>
          </a:xfrm>
          <a:prstGeom prst="rect">
            <a:avLst/>
          </a:prstGeom>
          <a:solidFill>
            <a:srgbClr val="6CC2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8" name="Marcador de texto 3">
            <a:extLst>
              <a:ext uri="{FF2B5EF4-FFF2-40B4-BE49-F238E27FC236}">
                <a16:creationId xmlns:a16="http://schemas.microsoft.com/office/drawing/2014/main" id="{0C7D4F60-4F04-E24F-955E-027D8FDA1D1E}"/>
              </a:ext>
            </a:extLst>
          </p:cNvPr>
          <p:cNvSpPr>
            <a:spLocks noGrp="1"/>
          </p:cNvSpPr>
          <p:nvPr>
            <p:ph type="body" sz="quarter" idx="24" hasCustomPrompt="1"/>
          </p:nvPr>
        </p:nvSpPr>
        <p:spPr>
          <a:xfrm>
            <a:off x="1331913" y="2657109"/>
            <a:ext cx="457201" cy="496187"/>
          </a:xfrm>
          <a:prstGeom prst="rect">
            <a:avLst/>
          </a:prstGeom>
        </p:spPr>
        <p:txBody>
          <a:bodyPr lIns="0" tIns="0" rIns="0" bIns="0" anchor="ctr"/>
          <a:lstStyle>
            <a:lvl1pPr marL="0" indent="0" algn="ctr">
              <a:buNone/>
              <a:defRPr sz="1800" b="1">
                <a:solidFill>
                  <a:schemeClr val="bg1"/>
                </a:solidFill>
              </a:defRPr>
            </a:lvl1pPr>
          </a:lstStyle>
          <a:p>
            <a:pPr lvl="0"/>
            <a:r>
              <a:rPr lang="es-ES" dirty="0"/>
              <a:t>#</a:t>
            </a:r>
            <a:endParaRPr lang="en-GB" dirty="0"/>
          </a:p>
        </p:txBody>
      </p:sp>
      <p:sp>
        <p:nvSpPr>
          <p:cNvPr id="29" name="Rectángulo 28">
            <a:extLst>
              <a:ext uri="{FF2B5EF4-FFF2-40B4-BE49-F238E27FC236}">
                <a16:creationId xmlns:a16="http://schemas.microsoft.com/office/drawing/2014/main" id="{9D1950F0-7562-7E49-A34E-E18FBD11AC76}"/>
              </a:ext>
            </a:extLst>
          </p:cNvPr>
          <p:cNvSpPr/>
          <p:nvPr userDrawn="1"/>
        </p:nvSpPr>
        <p:spPr>
          <a:xfrm>
            <a:off x="1768984" y="3354174"/>
            <a:ext cx="5483435" cy="457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0" name="Marcador de texto 3">
            <a:extLst>
              <a:ext uri="{FF2B5EF4-FFF2-40B4-BE49-F238E27FC236}">
                <a16:creationId xmlns:a16="http://schemas.microsoft.com/office/drawing/2014/main" id="{F55ABC78-1AF8-DB47-A644-57EE51C41C05}"/>
              </a:ext>
            </a:extLst>
          </p:cNvPr>
          <p:cNvSpPr>
            <a:spLocks noGrp="1"/>
          </p:cNvSpPr>
          <p:nvPr>
            <p:ph type="body" sz="quarter" idx="25" hasCustomPrompt="1"/>
          </p:nvPr>
        </p:nvSpPr>
        <p:spPr>
          <a:xfrm>
            <a:off x="1915585" y="3420848"/>
            <a:ext cx="5066539" cy="323852"/>
          </a:xfrm>
          <a:prstGeom prst="rect">
            <a:avLst/>
          </a:prstGeom>
        </p:spPr>
        <p:txBody>
          <a:bodyPr lIns="0" tIns="0" rIns="0" bIns="0" anchor="ctr"/>
          <a:lstStyle>
            <a:lvl1pPr marL="0" indent="0">
              <a:buNone/>
              <a:defRPr sz="1400"/>
            </a:lvl1pPr>
          </a:lstStyle>
          <a:p>
            <a:pPr lvl="0"/>
            <a:r>
              <a:rPr lang="es-ES" dirty="0" err="1"/>
              <a:t>Chapter</a:t>
            </a:r>
            <a:endParaRPr lang="en-GB" dirty="0"/>
          </a:p>
        </p:txBody>
      </p:sp>
      <p:sp>
        <p:nvSpPr>
          <p:cNvPr id="31" name="Rectángulo 30">
            <a:extLst>
              <a:ext uri="{FF2B5EF4-FFF2-40B4-BE49-F238E27FC236}">
                <a16:creationId xmlns:a16="http://schemas.microsoft.com/office/drawing/2014/main" id="{63D2B860-8D4B-9848-8D9C-CDC1B90EFDBB}"/>
              </a:ext>
            </a:extLst>
          </p:cNvPr>
          <p:cNvSpPr/>
          <p:nvPr userDrawn="1"/>
        </p:nvSpPr>
        <p:spPr>
          <a:xfrm>
            <a:off x="1331913" y="3354174"/>
            <a:ext cx="457201" cy="457201"/>
          </a:xfrm>
          <a:prstGeom prst="rect">
            <a:avLst/>
          </a:prstGeom>
          <a:solidFill>
            <a:srgbClr val="6CC2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2" name="Marcador de texto 3">
            <a:extLst>
              <a:ext uri="{FF2B5EF4-FFF2-40B4-BE49-F238E27FC236}">
                <a16:creationId xmlns:a16="http://schemas.microsoft.com/office/drawing/2014/main" id="{DF2F61EE-ACF7-8E44-B63A-5832FC0898A6}"/>
              </a:ext>
            </a:extLst>
          </p:cNvPr>
          <p:cNvSpPr>
            <a:spLocks noGrp="1"/>
          </p:cNvSpPr>
          <p:nvPr>
            <p:ph type="body" sz="quarter" idx="26" hasCustomPrompt="1"/>
          </p:nvPr>
        </p:nvSpPr>
        <p:spPr>
          <a:xfrm>
            <a:off x="1331913" y="3335981"/>
            <a:ext cx="457201" cy="496187"/>
          </a:xfrm>
          <a:prstGeom prst="rect">
            <a:avLst/>
          </a:prstGeom>
        </p:spPr>
        <p:txBody>
          <a:bodyPr lIns="0" tIns="0" rIns="0" bIns="0" anchor="ctr"/>
          <a:lstStyle>
            <a:lvl1pPr marL="0" indent="0" algn="ctr">
              <a:buNone/>
              <a:defRPr sz="1800" b="1">
                <a:solidFill>
                  <a:schemeClr val="bg1"/>
                </a:solidFill>
              </a:defRPr>
            </a:lvl1pPr>
          </a:lstStyle>
          <a:p>
            <a:pPr lvl="0"/>
            <a:r>
              <a:rPr lang="es-ES" dirty="0"/>
              <a:t>#</a:t>
            </a:r>
            <a:endParaRPr lang="en-GB" dirty="0"/>
          </a:p>
        </p:txBody>
      </p:sp>
    </p:spTree>
    <p:extLst>
      <p:ext uri="{BB962C8B-B14F-4D97-AF65-F5344CB8AC3E}">
        <p14:creationId xmlns:p14="http://schemas.microsoft.com/office/powerpoint/2010/main" val="17806746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ver Half-Phot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910623" y="1294776"/>
            <a:ext cx="7583681" cy="356703"/>
          </a:xfrm>
          <a:prstGeom prst="rect">
            <a:avLst/>
          </a:prstGeom>
        </p:spPr>
        <p:txBody>
          <a:bodyPr lIns="90000" tIns="46800" rIns="0" bIns="0"/>
          <a:lstStyle>
            <a:lvl1pPr marL="0" indent="0">
              <a:buNone/>
              <a:defRPr sz="1400" b="1"/>
            </a:lvl1pPr>
          </a:lstStyle>
          <a:p>
            <a:pPr lvl="0"/>
            <a:r>
              <a:rPr lang="es-ES" dirty="0"/>
              <a:t>Text</a:t>
            </a:r>
            <a:endParaRPr lang="en-GB" dirty="0"/>
          </a:p>
        </p:txBody>
      </p:sp>
      <p:sp>
        <p:nvSpPr>
          <p:cNvPr id="6" name="Marcador de texto 3">
            <a:extLst>
              <a:ext uri="{FF2B5EF4-FFF2-40B4-BE49-F238E27FC236}">
                <a16:creationId xmlns:a16="http://schemas.microsoft.com/office/drawing/2014/main" id="{9D7C9EE1-4BA4-624F-B81A-FB38946E4233}"/>
              </a:ext>
            </a:extLst>
          </p:cNvPr>
          <p:cNvSpPr>
            <a:spLocks noGrp="1"/>
          </p:cNvSpPr>
          <p:nvPr>
            <p:ph type="body" sz="quarter" idx="11" hasCustomPrompt="1"/>
          </p:nvPr>
        </p:nvSpPr>
        <p:spPr>
          <a:xfrm>
            <a:off x="910623" y="1728728"/>
            <a:ext cx="7583681" cy="2505948"/>
          </a:xfrm>
          <a:prstGeom prst="rect">
            <a:avLst/>
          </a:prstGeom>
        </p:spPr>
        <p:txBody>
          <a:bodyPr lIns="90000" tIns="46800" rIns="0" bIns="0"/>
          <a:lstStyle>
            <a:lvl1pPr marL="0" indent="0">
              <a:buNone/>
              <a:defRPr sz="1200" b="0"/>
            </a:lvl1pPr>
          </a:lstStyle>
          <a:p>
            <a:pPr lvl="0"/>
            <a:r>
              <a:rPr lang="es-ES" dirty="0"/>
              <a:t>Text</a:t>
            </a:r>
            <a:endParaRPr lang="en-GB" dirty="0"/>
          </a:p>
        </p:txBody>
      </p:sp>
      <p:sp>
        <p:nvSpPr>
          <p:cNvPr id="10" name="Título 1">
            <a:extLst>
              <a:ext uri="{FF2B5EF4-FFF2-40B4-BE49-F238E27FC236}">
                <a16:creationId xmlns:a16="http://schemas.microsoft.com/office/drawing/2014/main" id="{BC2EB6CC-0297-E445-B4EE-39B7801080F8}"/>
              </a:ext>
            </a:extLst>
          </p:cNvPr>
          <p:cNvSpPr>
            <a:spLocks noGrp="1"/>
          </p:cNvSpPr>
          <p:nvPr>
            <p:ph type="title" hasCustomPrompt="1"/>
          </p:nvPr>
        </p:nvSpPr>
        <p:spPr>
          <a:xfrm>
            <a:off x="916823" y="569859"/>
            <a:ext cx="8243887" cy="443569"/>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42300753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8_Cover Half-Phot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921133" y="1261204"/>
            <a:ext cx="1750096" cy="356703"/>
          </a:xfrm>
          <a:prstGeom prst="rect">
            <a:avLst/>
          </a:prstGeom>
        </p:spPr>
        <p:txBody>
          <a:bodyPr lIns="90000" tIns="46800" rIns="0" bIns="0"/>
          <a:lstStyle>
            <a:lvl1pPr marL="0" indent="0">
              <a:buNone/>
              <a:defRPr sz="1400" b="1"/>
            </a:lvl1pPr>
          </a:lstStyle>
          <a:p>
            <a:pPr lvl="0"/>
            <a:r>
              <a:rPr lang="es-ES" dirty="0"/>
              <a:t>Text</a:t>
            </a:r>
            <a:endParaRPr lang="en-GB" dirty="0"/>
          </a:p>
        </p:txBody>
      </p:sp>
      <p:sp>
        <p:nvSpPr>
          <p:cNvPr id="6" name="Marcador de texto 3">
            <a:extLst>
              <a:ext uri="{FF2B5EF4-FFF2-40B4-BE49-F238E27FC236}">
                <a16:creationId xmlns:a16="http://schemas.microsoft.com/office/drawing/2014/main" id="{9D7C9EE1-4BA4-624F-B81A-FB38946E4233}"/>
              </a:ext>
            </a:extLst>
          </p:cNvPr>
          <p:cNvSpPr>
            <a:spLocks noGrp="1"/>
          </p:cNvSpPr>
          <p:nvPr>
            <p:ph type="body" sz="quarter" idx="11" hasCustomPrompt="1"/>
          </p:nvPr>
        </p:nvSpPr>
        <p:spPr>
          <a:xfrm>
            <a:off x="921133" y="1695156"/>
            <a:ext cx="1750096" cy="2712446"/>
          </a:xfrm>
          <a:prstGeom prst="rect">
            <a:avLst/>
          </a:prstGeom>
        </p:spPr>
        <p:txBody>
          <a:bodyPr lIns="90000" tIns="46800" rIns="0" bIns="0"/>
          <a:lstStyle>
            <a:lvl1pPr marL="0" indent="0">
              <a:buNone/>
              <a:defRPr sz="1100" b="0"/>
            </a:lvl1pPr>
          </a:lstStyle>
          <a:p>
            <a:pPr lvl="0"/>
            <a:r>
              <a:rPr lang="es-ES" dirty="0"/>
              <a:t>Text</a:t>
            </a:r>
            <a:endParaRPr lang="en-GB" dirty="0"/>
          </a:p>
        </p:txBody>
      </p:sp>
      <p:sp>
        <p:nvSpPr>
          <p:cNvPr id="13" name="Marcador de texto 3">
            <a:extLst>
              <a:ext uri="{FF2B5EF4-FFF2-40B4-BE49-F238E27FC236}">
                <a16:creationId xmlns:a16="http://schemas.microsoft.com/office/drawing/2014/main" id="{A1DE9E6E-F533-EA48-9696-26787EEC078D}"/>
              </a:ext>
            </a:extLst>
          </p:cNvPr>
          <p:cNvSpPr>
            <a:spLocks noGrp="1"/>
          </p:cNvSpPr>
          <p:nvPr>
            <p:ph type="body" sz="quarter" idx="12" hasCustomPrompt="1"/>
          </p:nvPr>
        </p:nvSpPr>
        <p:spPr>
          <a:xfrm>
            <a:off x="2938065" y="1261204"/>
            <a:ext cx="1750096" cy="356703"/>
          </a:xfrm>
          <a:prstGeom prst="rect">
            <a:avLst/>
          </a:prstGeom>
        </p:spPr>
        <p:txBody>
          <a:bodyPr lIns="90000" tIns="46800" rIns="0" bIns="0"/>
          <a:lstStyle>
            <a:lvl1pPr marL="0" indent="0">
              <a:buNone/>
              <a:defRPr sz="1400" b="1"/>
            </a:lvl1pPr>
          </a:lstStyle>
          <a:p>
            <a:pPr lvl="0"/>
            <a:r>
              <a:rPr lang="es-ES" dirty="0"/>
              <a:t>Text</a:t>
            </a:r>
            <a:endParaRPr lang="en-GB" dirty="0"/>
          </a:p>
        </p:txBody>
      </p:sp>
      <p:sp>
        <p:nvSpPr>
          <p:cNvPr id="14" name="Marcador de texto 3">
            <a:extLst>
              <a:ext uri="{FF2B5EF4-FFF2-40B4-BE49-F238E27FC236}">
                <a16:creationId xmlns:a16="http://schemas.microsoft.com/office/drawing/2014/main" id="{A7E503E3-F96B-1648-84E4-EA16BC173EAD}"/>
              </a:ext>
            </a:extLst>
          </p:cNvPr>
          <p:cNvSpPr>
            <a:spLocks noGrp="1"/>
          </p:cNvSpPr>
          <p:nvPr>
            <p:ph type="body" sz="quarter" idx="13" hasCustomPrompt="1"/>
          </p:nvPr>
        </p:nvSpPr>
        <p:spPr>
          <a:xfrm>
            <a:off x="2938065" y="1695156"/>
            <a:ext cx="1750096" cy="2712446"/>
          </a:xfrm>
          <a:prstGeom prst="rect">
            <a:avLst/>
          </a:prstGeom>
        </p:spPr>
        <p:txBody>
          <a:bodyPr lIns="90000" tIns="46800" rIns="0" bIns="0"/>
          <a:lstStyle>
            <a:lvl1pPr marL="0" indent="0">
              <a:buNone/>
              <a:defRPr sz="1100" b="0"/>
            </a:lvl1pPr>
          </a:lstStyle>
          <a:p>
            <a:pPr lvl="0"/>
            <a:r>
              <a:rPr lang="es-ES" dirty="0"/>
              <a:t>Text</a:t>
            </a:r>
            <a:endParaRPr lang="en-GB" dirty="0"/>
          </a:p>
        </p:txBody>
      </p:sp>
      <p:sp>
        <p:nvSpPr>
          <p:cNvPr id="15" name="Marcador de texto 3">
            <a:extLst>
              <a:ext uri="{FF2B5EF4-FFF2-40B4-BE49-F238E27FC236}">
                <a16:creationId xmlns:a16="http://schemas.microsoft.com/office/drawing/2014/main" id="{AFB64852-E3F3-5241-B331-C7D9DBD27BA6}"/>
              </a:ext>
            </a:extLst>
          </p:cNvPr>
          <p:cNvSpPr>
            <a:spLocks noGrp="1"/>
          </p:cNvSpPr>
          <p:nvPr>
            <p:ph type="body" sz="quarter" idx="14" hasCustomPrompt="1"/>
          </p:nvPr>
        </p:nvSpPr>
        <p:spPr>
          <a:xfrm>
            <a:off x="4960594" y="1261204"/>
            <a:ext cx="1750096" cy="356703"/>
          </a:xfrm>
          <a:prstGeom prst="rect">
            <a:avLst/>
          </a:prstGeom>
        </p:spPr>
        <p:txBody>
          <a:bodyPr lIns="90000" tIns="46800" rIns="0" bIns="0"/>
          <a:lstStyle>
            <a:lvl1pPr marL="0" indent="0">
              <a:buNone/>
              <a:defRPr sz="1400" b="1"/>
            </a:lvl1pPr>
          </a:lstStyle>
          <a:p>
            <a:pPr lvl="0"/>
            <a:r>
              <a:rPr lang="es-ES" dirty="0"/>
              <a:t>Text</a:t>
            </a:r>
            <a:endParaRPr lang="en-GB" dirty="0"/>
          </a:p>
        </p:txBody>
      </p:sp>
      <p:sp>
        <p:nvSpPr>
          <p:cNvPr id="16" name="Marcador de texto 3">
            <a:extLst>
              <a:ext uri="{FF2B5EF4-FFF2-40B4-BE49-F238E27FC236}">
                <a16:creationId xmlns:a16="http://schemas.microsoft.com/office/drawing/2014/main" id="{6743DE03-AC1E-764C-9D92-FABDC863051C}"/>
              </a:ext>
            </a:extLst>
          </p:cNvPr>
          <p:cNvSpPr>
            <a:spLocks noGrp="1"/>
          </p:cNvSpPr>
          <p:nvPr>
            <p:ph type="body" sz="quarter" idx="15" hasCustomPrompt="1"/>
          </p:nvPr>
        </p:nvSpPr>
        <p:spPr>
          <a:xfrm>
            <a:off x="4960594" y="1695156"/>
            <a:ext cx="1750096" cy="2712446"/>
          </a:xfrm>
          <a:prstGeom prst="rect">
            <a:avLst/>
          </a:prstGeom>
        </p:spPr>
        <p:txBody>
          <a:bodyPr lIns="90000" tIns="46800" rIns="0" bIns="0"/>
          <a:lstStyle>
            <a:lvl1pPr marL="0" indent="0">
              <a:buNone/>
              <a:defRPr sz="1100" b="0"/>
            </a:lvl1pPr>
          </a:lstStyle>
          <a:p>
            <a:pPr lvl="0"/>
            <a:r>
              <a:rPr lang="es-ES" dirty="0"/>
              <a:t>Text</a:t>
            </a:r>
            <a:endParaRPr lang="en-GB" dirty="0"/>
          </a:p>
        </p:txBody>
      </p:sp>
      <p:sp>
        <p:nvSpPr>
          <p:cNvPr id="17" name="Marcador de texto 3">
            <a:extLst>
              <a:ext uri="{FF2B5EF4-FFF2-40B4-BE49-F238E27FC236}">
                <a16:creationId xmlns:a16="http://schemas.microsoft.com/office/drawing/2014/main" id="{BAAA773D-00EA-DF45-AC12-C8DBCE7E8E16}"/>
              </a:ext>
            </a:extLst>
          </p:cNvPr>
          <p:cNvSpPr>
            <a:spLocks noGrp="1"/>
          </p:cNvSpPr>
          <p:nvPr>
            <p:ph type="body" sz="quarter" idx="16" hasCustomPrompt="1"/>
          </p:nvPr>
        </p:nvSpPr>
        <p:spPr>
          <a:xfrm>
            <a:off x="6983123" y="1261204"/>
            <a:ext cx="1750096" cy="356703"/>
          </a:xfrm>
          <a:prstGeom prst="rect">
            <a:avLst/>
          </a:prstGeom>
        </p:spPr>
        <p:txBody>
          <a:bodyPr lIns="90000" tIns="46800" rIns="0" bIns="0"/>
          <a:lstStyle>
            <a:lvl1pPr marL="0" indent="0">
              <a:buNone/>
              <a:defRPr sz="1400" b="1"/>
            </a:lvl1pPr>
          </a:lstStyle>
          <a:p>
            <a:pPr lvl="0"/>
            <a:r>
              <a:rPr lang="es-ES" dirty="0"/>
              <a:t>Text</a:t>
            </a:r>
            <a:endParaRPr lang="en-GB" dirty="0"/>
          </a:p>
        </p:txBody>
      </p:sp>
      <p:sp>
        <p:nvSpPr>
          <p:cNvPr id="18" name="Marcador de texto 3">
            <a:extLst>
              <a:ext uri="{FF2B5EF4-FFF2-40B4-BE49-F238E27FC236}">
                <a16:creationId xmlns:a16="http://schemas.microsoft.com/office/drawing/2014/main" id="{2F168C71-0C19-C14E-AF29-06005A76E3E0}"/>
              </a:ext>
            </a:extLst>
          </p:cNvPr>
          <p:cNvSpPr>
            <a:spLocks noGrp="1"/>
          </p:cNvSpPr>
          <p:nvPr>
            <p:ph type="body" sz="quarter" idx="17" hasCustomPrompt="1"/>
          </p:nvPr>
        </p:nvSpPr>
        <p:spPr>
          <a:xfrm>
            <a:off x="6983123" y="1695156"/>
            <a:ext cx="1750096" cy="2712446"/>
          </a:xfrm>
          <a:prstGeom prst="rect">
            <a:avLst/>
          </a:prstGeom>
        </p:spPr>
        <p:txBody>
          <a:bodyPr lIns="90000" tIns="46800" rIns="0" bIns="0"/>
          <a:lstStyle>
            <a:lvl1pPr marL="0" indent="0">
              <a:buNone/>
              <a:defRPr sz="1100" b="0"/>
            </a:lvl1pPr>
          </a:lstStyle>
          <a:p>
            <a:pPr lvl="0"/>
            <a:r>
              <a:rPr lang="es-ES" dirty="0"/>
              <a:t>Text</a:t>
            </a:r>
            <a:endParaRPr lang="en-GB" dirty="0"/>
          </a:p>
        </p:txBody>
      </p:sp>
      <p:sp>
        <p:nvSpPr>
          <p:cNvPr id="12" name="Título 1">
            <a:extLst>
              <a:ext uri="{FF2B5EF4-FFF2-40B4-BE49-F238E27FC236}">
                <a16:creationId xmlns:a16="http://schemas.microsoft.com/office/drawing/2014/main" id="{C0BCB34A-F924-9C42-A1A9-D65D7CD3BB6E}"/>
              </a:ext>
            </a:extLst>
          </p:cNvPr>
          <p:cNvSpPr>
            <a:spLocks noGrp="1"/>
          </p:cNvSpPr>
          <p:nvPr>
            <p:ph type="title" hasCustomPrompt="1"/>
          </p:nvPr>
        </p:nvSpPr>
        <p:spPr>
          <a:xfrm>
            <a:off x="921133" y="571122"/>
            <a:ext cx="8243887" cy="452815"/>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2219719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4_Cover Half-Phot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3496A0DF-F6FB-8B4B-97D3-1191CD70410E}"/>
              </a:ext>
            </a:extLst>
          </p:cNvPr>
          <p:cNvSpPr>
            <a:spLocks noGrp="1"/>
          </p:cNvSpPr>
          <p:nvPr>
            <p:ph type="body" sz="quarter" idx="10" hasCustomPrompt="1"/>
          </p:nvPr>
        </p:nvSpPr>
        <p:spPr>
          <a:xfrm>
            <a:off x="910623" y="1272792"/>
            <a:ext cx="3524654" cy="3294062"/>
          </a:xfrm>
          <a:prstGeom prst="rect">
            <a:avLst/>
          </a:prstGeom>
        </p:spPr>
        <p:txBody>
          <a:bodyPr lIns="90000" tIns="46800" rIns="0" bIns="0"/>
          <a:lstStyle>
            <a:lvl1pPr marL="0" indent="0">
              <a:buNone/>
              <a:defRPr sz="1200"/>
            </a:lvl1pPr>
          </a:lstStyle>
          <a:p>
            <a:pPr lvl="0"/>
            <a:r>
              <a:rPr lang="es-ES" dirty="0"/>
              <a:t>Text</a:t>
            </a:r>
            <a:endParaRPr lang="en-GB" dirty="0"/>
          </a:p>
        </p:txBody>
      </p:sp>
      <p:sp>
        <p:nvSpPr>
          <p:cNvPr id="5" name="Marcador de posición de imagen 3">
            <a:extLst>
              <a:ext uri="{FF2B5EF4-FFF2-40B4-BE49-F238E27FC236}">
                <a16:creationId xmlns:a16="http://schemas.microsoft.com/office/drawing/2014/main" id="{5A2AB554-4A0B-FA4A-8B39-6E90D575A53F}"/>
              </a:ext>
            </a:extLst>
          </p:cNvPr>
          <p:cNvSpPr>
            <a:spLocks noGrp="1"/>
          </p:cNvSpPr>
          <p:nvPr>
            <p:ph type="pic" sz="quarter" idx="15"/>
          </p:nvPr>
        </p:nvSpPr>
        <p:spPr>
          <a:xfrm>
            <a:off x="4719234" y="0"/>
            <a:ext cx="4424766" cy="5143500"/>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0" name="Título 1">
            <a:extLst>
              <a:ext uri="{FF2B5EF4-FFF2-40B4-BE49-F238E27FC236}">
                <a16:creationId xmlns:a16="http://schemas.microsoft.com/office/drawing/2014/main" id="{B16878F0-04ED-084E-9D80-17B1DB976CCE}"/>
              </a:ext>
            </a:extLst>
          </p:cNvPr>
          <p:cNvSpPr>
            <a:spLocks noGrp="1"/>
          </p:cNvSpPr>
          <p:nvPr>
            <p:ph type="title" hasCustomPrompt="1"/>
          </p:nvPr>
        </p:nvSpPr>
        <p:spPr>
          <a:xfrm>
            <a:off x="910623" y="576646"/>
            <a:ext cx="7812087" cy="447292"/>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11341662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Cover Half-Photo">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20160A21-2BB7-C346-B21B-AEA73E389ED1}"/>
              </a:ext>
            </a:extLst>
          </p:cNvPr>
          <p:cNvSpPr>
            <a:spLocks noGrp="1"/>
          </p:cNvSpPr>
          <p:nvPr>
            <p:ph type="title" hasCustomPrompt="1"/>
          </p:nvPr>
        </p:nvSpPr>
        <p:spPr>
          <a:xfrm>
            <a:off x="4796725" y="555625"/>
            <a:ext cx="3915475" cy="815884"/>
          </a:xfrm>
          <a:prstGeom prst="rect">
            <a:avLst/>
          </a:prstGeom>
        </p:spPr>
        <p:txBody>
          <a:bodyPr lIns="0" tIns="0" rIns="90000" bIns="46800"/>
          <a:lstStyle>
            <a:lvl1pPr>
              <a:defRPr sz="2500" b="1">
                <a:latin typeface="+mn-lt"/>
              </a:defRPr>
            </a:lvl1pPr>
          </a:lstStyle>
          <a:p>
            <a:r>
              <a:rPr lang="es-ES" dirty="0" err="1"/>
              <a:t>Title</a:t>
            </a:r>
            <a:endParaRPr lang="en-GB" dirty="0"/>
          </a:p>
        </p:txBody>
      </p:sp>
      <p:sp>
        <p:nvSpPr>
          <p:cNvPr id="12" name="Marcador de texto 3">
            <a:extLst>
              <a:ext uri="{FF2B5EF4-FFF2-40B4-BE49-F238E27FC236}">
                <a16:creationId xmlns:a16="http://schemas.microsoft.com/office/drawing/2014/main" id="{D437DE1F-F9CB-484C-8573-42696D4FDBE2}"/>
              </a:ext>
            </a:extLst>
          </p:cNvPr>
          <p:cNvSpPr>
            <a:spLocks noGrp="1"/>
          </p:cNvSpPr>
          <p:nvPr>
            <p:ph type="body" sz="quarter" idx="10" hasCustomPrompt="1"/>
          </p:nvPr>
        </p:nvSpPr>
        <p:spPr>
          <a:xfrm>
            <a:off x="4796725" y="1493682"/>
            <a:ext cx="3915475" cy="3030537"/>
          </a:xfrm>
          <a:prstGeom prst="rect">
            <a:avLst/>
          </a:prstGeom>
        </p:spPr>
        <p:txBody>
          <a:bodyPr lIns="0" tIns="0" rIns="90000" bIns="46800"/>
          <a:lstStyle>
            <a:lvl1pPr marL="0" indent="0">
              <a:buNone/>
              <a:defRPr sz="1600"/>
            </a:lvl1pPr>
          </a:lstStyle>
          <a:p>
            <a:pPr lvl="0"/>
            <a:r>
              <a:rPr lang="es-ES" dirty="0"/>
              <a:t>Text</a:t>
            </a:r>
            <a:endParaRPr lang="en-GB" dirty="0"/>
          </a:p>
        </p:txBody>
      </p:sp>
      <p:sp>
        <p:nvSpPr>
          <p:cNvPr id="13" name="Marcador de posición de imagen 3">
            <a:extLst>
              <a:ext uri="{FF2B5EF4-FFF2-40B4-BE49-F238E27FC236}">
                <a16:creationId xmlns:a16="http://schemas.microsoft.com/office/drawing/2014/main" id="{13B92D0C-0025-1C43-97C0-F703FE5E22DB}"/>
              </a:ext>
            </a:extLst>
          </p:cNvPr>
          <p:cNvSpPr>
            <a:spLocks noGrp="1"/>
          </p:cNvSpPr>
          <p:nvPr>
            <p:ph type="pic" sz="quarter" idx="15"/>
          </p:nvPr>
        </p:nvSpPr>
        <p:spPr>
          <a:xfrm>
            <a:off x="0" y="555625"/>
            <a:ext cx="4572000" cy="4587876"/>
          </a:xfrm>
          <a:prstGeom prst="rect">
            <a:avLst/>
          </a:prstGeom>
          <a:solidFill>
            <a:schemeClr val="bg1">
              <a:lumMod val="95000"/>
            </a:schemeClr>
          </a:solidFill>
        </p:spPr>
        <p:txBody>
          <a:bodyPr anchor="ctr"/>
          <a:lstStyle>
            <a:lvl1pPr marL="0" indent="0" algn="ctr">
              <a:buNone/>
              <a:defRPr/>
            </a:lvl1pPr>
          </a:lstStyle>
          <a:p>
            <a:endParaRPr lang="en-GB" dirty="0"/>
          </a:p>
        </p:txBody>
      </p:sp>
    </p:spTree>
    <p:extLst>
      <p:ext uri="{BB962C8B-B14F-4D97-AF65-F5344CB8AC3E}">
        <p14:creationId xmlns:p14="http://schemas.microsoft.com/office/powerpoint/2010/main" val="20658202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9_Cover Half-Photo">
    <p:spTree>
      <p:nvGrpSpPr>
        <p:cNvPr id="1" name=""/>
        <p:cNvGrpSpPr/>
        <p:nvPr/>
      </p:nvGrpSpPr>
      <p:grpSpPr>
        <a:xfrm>
          <a:off x="0" y="0"/>
          <a:ext cx="0" cy="0"/>
          <a:chOff x="0" y="0"/>
          <a:chExt cx="0" cy="0"/>
        </a:xfrm>
      </p:grpSpPr>
      <p:sp>
        <p:nvSpPr>
          <p:cNvPr id="5" name="Marcador de posición de imagen 3">
            <a:extLst>
              <a:ext uri="{FF2B5EF4-FFF2-40B4-BE49-F238E27FC236}">
                <a16:creationId xmlns:a16="http://schemas.microsoft.com/office/drawing/2014/main" id="{5A2AB554-4A0B-FA4A-8B39-6E90D575A53F}"/>
              </a:ext>
            </a:extLst>
          </p:cNvPr>
          <p:cNvSpPr>
            <a:spLocks noGrp="1"/>
          </p:cNvSpPr>
          <p:nvPr>
            <p:ph type="pic" sz="quarter" idx="15"/>
          </p:nvPr>
        </p:nvSpPr>
        <p:spPr>
          <a:xfrm>
            <a:off x="900113" y="1315357"/>
            <a:ext cx="3795873" cy="1658696"/>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7" name="Marcador de texto 3">
            <a:extLst>
              <a:ext uri="{FF2B5EF4-FFF2-40B4-BE49-F238E27FC236}">
                <a16:creationId xmlns:a16="http://schemas.microsoft.com/office/drawing/2014/main" id="{7B5EA7F2-09A0-3A47-A15B-8174A5281E2A}"/>
              </a:ext>
            </a:extLst>
          </p:cNvPr>
          <p:cNvSpPr>
            <a:spLocks noGrp="1"/>
          </p:cNvSpPr>
          <p:nvPr>
            <p:ph type="body" sz="quarter" idx="10" hasCustomPrompt="1"/>
          </p:nvPr>
        </p:nvSpPr>
        <p:spPr>
          <a:xfrm>
            <a:off x="900113" y="3229530"/>
            <a:ext cx="3772625" cy="356703"/>
          </a:xfrm>
          <a:prstGeom prst="rect">
            <a:avLst/>
          </a:prstGeom>
        </p:spPr>
        <p:txBody>
          <a:bodyPr lIns="90000" tIns="46800" rIns="0" bIns="0"/>
          <a:lstStyle>
            <a:lvl1pPr marL="0" indent="0">
              <a:buNone/>
              <a:defRPr sz="1400" b="1"/>
            </a:lvl1pPr>
          </a:lstStyle>
          <a:p>
            <a:pPr lvl="0"/>
            <a:r>
              <a:rPr lang="es-ES" dirty="0"/>
              <a:t>Text</a:t>
            </a:r>
            <a:endParaRPr lang="en-GB" dirty="0"/>
          </a:p>
        </p:txBody>
      </p:sp>
      <p:sp>
        <p:nvSpPr>
          <p:cNvPr id="8" name="Marcador de texto 3">
            <a:extLst>
              <a:ext uri="{FF2B5EF4-FFF2-40B4-BE49-F238E27FC236}">
                <a16:creationId xmlns:a16="http://schemas.microsoft.com/office/drawing/2014/main" id="{1C8D830F-AE2C-3942-9CAB-E4733ABA00FE}"/>
              </a:ext>
            </a:extLst>
          </p:cNvPr>
          <p:cNvSpPr>
            <a:spLocks noGrp="1"/>
          </p:cNvSpPr>
          <p:nvPr>
            <p:ph type="body" sz="quarter" idx="11" hasCustomPrompt="1"/>
          </p:nvPr>
        </p:nvSpPr>
        <p:spPr>
          <a:xfrm>
            <a:off x="900113" y="3663482"/>
            <a:ext cx="3772625" cy="945639"/>
          </a:xfrm>
          <a:prstGeom prst="rect">
            <a:avLst/>
          </a:prstGeom>
        </p:spPr>
        <p:txBody>
          <a:bodyPr lIns="90000" tIns="46800" rIns="0" bIns="0"/>
          <a:lstStyle>
            <a:lvl1pPr marL="0" indent="0">
              <a:buNone/>
              <a:defRPr sz="1100" b="0"/>
            </a:lvl1pPr>
          </a:lstStyle>
          <a:p>
            <a:pPr lvl="0"/>
            <a:r>
              <a:rPr lang="es-ES" dirty="0"/>
              <a:t>Text</a:t>
            </a:r>
            <a:endParaRPr lang="en-GB" dirty="0"/>
          </a:p>
        </p:txBody>
      </p:sp>
      <p:sp>
        <p:nvSpPr>
          <p:cNvPr id="9" name="Marcador de texto 3">
            <a:extLst>
              <a:ext uri="{FF2B5EF4-FFF2-40B4-BE49-F238E27FC236}">
                <a16:creationId xmlns:a16="http://schemas.microsoft.com/office/drawing/2014/main" id="{5D93D2E1-EEBC-D94D-B67E-5F2B01D85AC3}"/>
              </a:ext>
            </a:extLst>
          </p:cNvPr>
          <p:cNvSpPr>
            <a:spLocks noGrp="1"/>
          </p:cNvSpPr>
          <p:nvPr>
            <p:ph type="body" sz="quarter" idx="14" hasCustomPrompt="1"/>
          </p:nvPr>
        </p:nvSpPr>
        <p:spPr>
          <a:xfrm>
            <a:off x="4939574" y="3229530"/>
            <a:ext cx="3772625" cy="356703"/>
          </a:xfrm>
          <a:prstGeom prst="rect">
            <a:avLst/>
          </a:prstGeom>
        </p:spPr>
        <p:txBody>
          <a:bodyPr lIns="90000" tIns="46800" rIns="0" bIns="0"/>
          <a:lstStyle>
            <a:lvl1pPr marL="0" indent="0">
              <a:buNone/>
              <a:defRPr sz="1400" b="1"/>
            </a:lvl1pPr>
          </a:lstStyle>
          <a:p>
            <a:pPr lvl="0"/>
            <a:r>
              <a:rPr lang="es-ES" dirty="0"/>
              <a:t>Text</a:t>
            </a:r>
            <a:endParaRPr lang="en-GB" dirty="0"/>
          </a:p>
        </p:txBody>
      </p:sp>
      <p:sp>
        <p:nvSpPr>
          <p:cNvPr id="10" name="Marcador de texto 3">
            <a:extLst>
              <a:ext uri="{FF2B5EF4-FFF2-40B4-BE49-F238E27FC236}">
                <a16:creationId xmlns:a16="http://schemas.microsoft.com/office/drawing/2014/main" id="{8C6C5F87-A722-0140-8638-AE4A275B7ACF}"/>
              </a:ext>
            </a:extLst>
          </p:cNvPr>
          <p:cNvSpPr>
            <a:spLocks noGrp="1"/>
          </p:cNvSpPr>
          <p:nvPr>
            <p:ph type="body" sz="quarter" idx="16" hasCustomPrompt="1"/>
          </p:nvPr>
        </p:nvSpPr>
        <p:spPr>
          <a:xfrm>
            <a:off x="4939574" y="3663482"/>
            <a:ext cx="3772625" cy="945639"/>
          </a:xfrm>
          <a:prstGeom prst="rect">
            <a:avLst/>
          </a:prstGeom>
        </p:spPr>
        <p:txBody>
          <a:bodyPr lIns="90000" tIns="46800" rIns="0" bIns="0"/>
          <a:lstStyle>
            <a:lvl1pPr marL="0" indent="0">
              <a:buNone/>
              <a:defRPr sz="1100" b="0"/>
            </a:lvl1pPr>
          </a:lstStyle>
          <a:p>
            <a:pPr lvl="0"/>
            <a:r>
              <a:rPr lang="es-ES" dirty="0"/>
              <a:t>Text</a:t>
            </a:r>
            <a:endParaRPr lang="en-GB" dirty="0"/>
          </a:p>
        </p:txBody>
      </p:sp>
      <p:sp>
        <p:nvSpPr>
          <p:cNvPr id="11" name="Marcador de posición de imagen 3">
            <a:extLst>
              <a:ext uri="{FF2B5EF4-FFF2-40B4-BE49-F238E27FC236}">
                <a16:creationId xmlns:a16="http://schemas.microsoft.com/office/drawing/2014/main" id="{99D05000-F6F7-B344-BB94-9FC346ACB68B}"/>
              </a:ext>
            </a:extLst>
          </p:cNvPr>
          <p:cNvSpPr>
            <a:spLocks noGrp="1"/>
          </p:cNvSpPr>
          <p:nvPr>
            <p:ph type="pic" sz="quarter" idx="17"/>
          </p:nvPr>
        </p:nvSpPr>
        <p:spPr>
          <a:xfrm>
            <a:off x="4921923" y="1315357"/>
            <a:ext cx="3790277" cy="1658696"/>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2" name="Título 1">
            <a:extLst>
              <a:ext uri="{FF2B5EF4-FFF2-40B4-BE49-F238E27FC236}">
                <a16:creationId xmlns:a16="http://schemas.microsoft.com/office/drawing/2014/main" id="{5E36E80D-CB55-6C4C-8C38-3571E855CDF1}"/>
              </a:ext>
            </a:extLst>
          </p:cNvPr>
          <p:cNvSpPr>
            <a:spLocks noGrp="1"/>
          </p:cNvSpPr>
          <p:nvPr>
            <p:ph type="title" hasCustomPrompt="1"/>
          </p:nvPr>
        </p:nvSpPr>
        <p:spPr>
          <a:xfrm>
            <a:off x="900114" y="563374"/>
            <a:ext cx="7812086" cy="460563"/>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31289295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over Half-Photo">
    <p:spTree>
      <p:nvGrpSpPr>
        <p:cNvPr id="1" name=""/>
        <p:cNvGrpSpPr/>
        <p:nvPr/>
      </p:nvGrpSpPr>
      <p:grpSpPr>
        <a:xfrm>
          <a:off x="0" y="0"/>
          <a:ext cx="0" cy="0"/>
          <a:chOff x="0" y="0"/>
          <a:chExt cx="0" cy="0"/>
        </a:xfrm>
      </p:grpSpPr>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3" y="1342797"/>
            <a:ext cx="3671887" cy="3294062"/>
          </a:xfrm>
          <a:prstGeom prst="rect">
            <a:avLst/>
          </a:prstGeom>
        </p:spPr>
        <p:txBody>
          <a:bodyPr lIns="90000" tIns="46800" rIns="0" bIns="0"/>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4719234" y="0"/>
            <a:ext cx="4424766" cy="5143500"/>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3" name="Título 1">
            <a:extLst>
              <a:ext uri="{FF2B5EF4-FFF2-40B4-BE49-F238E27FC236}">
                <a16:creationId xmlns:a16="http://schemas.microsoft.com/office/drawing/2014/main" id="{64A305D4-B429-054F-81A4-228CD3BF2E86}"/>
              </a:ext>
            </a:extLst>
          </p:cNvPr>
          <p:cNvSpPr>
            <a:spLocks noGrp="1"/>
          </p:cNvSpPr>
          <p:nvPr>
            <p:ph type="title" hasCustomPrompt="1"/>
          </p:nvPr>
        </p:nvSpPr>
        <p:spPr>
          <a:xfrm>
            <a:off x="900113" y="563375"/>
            <a:ext cx="3671887" cy="460564"/>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33052519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Cover Half-Photo">
    <p:spTree>
      <p:nvGrpSpPr>
        <p:cNvPr id="1" name=""/>
        <p:cNvGrpSpPr/>
        <p:nvPr/>
      </p:nvGrpSpPr>
      <p:grpSpPr>
        <a:xfrm>
          <a:off x="0" y="0"/>
          <a:ext cx="0" cy="0"/>
          <a:chOff x="0" y="0"/>
          <a:chExt cx="0" cy="0"/>
        </a:xfrm>
      </p:grpSpPr>
      <p:sp>
        <p:nvSpPr>
          <p:cNvPr id="5" name="Marcador de texto 3">
            <a:extLst>
              <a:ext uri="{FF2B5EF4-FFF2-40B4-BE49-F238E27FC236}">
                <a16:creationId xmlns:a16="http://schemas.microsoft.com/office/drawing/2014/main" id="{7C6B27CF-616B-9F46-8C13-DB2FA233A77D}"/>
              </a:ext>
            </a:extLst>
          </p:cNvPr>
          <p:cNvSpPr>
            <a:spLocks noGrp="1"/>
          </p:cNvSpPr>
          <p:nvPr>
            <p:ph type="body" sz="quarter" idx="10" hasCustomPrompt="1"/>
          </p:nvPr>
        </p:nvSpPr>
        <p:spPr>
          <a:xfrm>
            <a:off x="916823" y="1282262"/>
            <a:ext cx="7812087" cy="1010840"/>
          </a:xfrm>
          <a:prstGeom prst="rect">
            <a:avLst/>
          </a:prstGeom>
        </p:spPr>
        <p:txBody>
          <a:bodyPr lIns="90000" tIns="46800" rIns="0" bIns="0"/>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900113" y="2453085"/>
            <a:ext cx="2542663" cy="2051588"/>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8" name="Marcador de posición de imagen 3">
            <a:extLst>
              <a:ext uri="{FF2B5EF4-FFF2-40B4-BE49-F238E27FC236}">
                <a16:creationId xmlns:a16="http://schemas.microsoft.com/office/drawing/2014/main" id="{E5E14723-FDB5-F244-AA4A-40F6EE63EF4E}"/>
              </a:ext>
            </a:extLst>
          </p:cNvPr>
          <p:cNvSpPr>
            <a:spLocks noGrp="1"/>
          </p:cNvSpPr>
          <p:nvPr>
            <p:ph type="pic" sz="quarter" idx="16"/>
          </p:nvPr>
        </p:nvSpPr>
        <p:spPr>
          <a:xfrm>
            <a:off x="3534825" y="2453085"/>
            <a:ext cx="2542663" cy="2051588"/>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9" name="Marcador de posición de imagen 3">
            <a:extLst>
              <a:ext uri="{FF2B5EF4-FFF2-40B4-BE49-F238E27FC236}">
                <a16:creationId xmlns:a16="http://schemas.microsoft.com/office/drawing/2014/main" id="{10A9891D-41D1-2945-A74C-C426DC0F8FE2}"/>
              </a:ext>
            </a:extLst>
          </p:cNvPr>
          <p:cNvSpPr>
            <a:spLocks noGrp="1"/>
          </p:cNvSpPr>
          <p:nvPr>
            <p:ph type="pic" sz="quarter" idx="17"/>
          </p:nvPr>
        </p:nvSpPr>
        <p:spPr>
          <a:xfrm>
            <a:off x="6169537" y="2453085"/>
            <a:ext cx="2542663" cy="2051588"/>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4" name="Título 1">
            <a:extLst>
              <a:ext uri="{FF2B5EF4-FFF2-40B4-BE49-F238E27FC236}">
                <a16:creationId xmlns:a16="http://schemas.microsoft.com/office/drawing/2014/main" id="{46D38935-9D2F-7D48-BBD3-7CFC87D0907A}"/>
              </a:ext>
            </a:extLst>
          </p:cNvPr>
          <p:cNvSpPr>
            <a:spLocks noGrp="1"/>
          </p:cNvSpPr>
          <p:nvPr>
            <p:ph type="title" hasCustomPrompt="1"/>
          </p:nvPr>
        </p:nvSpPr>
        <p:spPr>
          <a:xfrm>
            <a:off x="911226" y="563374"/>
            <a:ext cx="7812087" cy="460564"/>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Tree>
    <p:extLst>
      <p:ext uri="{BB962C8B-B14F-4D97-AF65-F5344CB8AC3E}">
        <p14:creationId xmlns:p14="http://schemas.microsoft.com/office/powerpoint/2010/main" val="1806728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4F9B016-E59A-A84D-B73A-F4360507CED3}"/>
              </a:ext>
            </a:extLst>
          </p:cNvPr>
          <p:cNvSpPr>
            <a:spLocks noGrp="1"/>
          </p:cNvSpPr>
          <p:nvPr>
            <p:ph type="title" hasCustomPrompt="1"/>
          </p:nvPr>
        </p:nvSpPr>
        <p:spPr>
          <a:xfrm>
            <a:off x="4796724" y="555625"/>
            <a:ext cx="3915475" cy="327778"/>
          </a:xfrm>
          <a:prstGeom prst="rect">
            <a:avLst/>
          </a:prstGeom>
        </p:spPr>
        <p:txBody>
          <a:bodyPr lIns="0" tIns="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7C6B27CF-616B-9F46-8C13-DB2FA233A77D}"/>
              </a:ext>
            </a:extLst>
          </p:cNvPr>
          <p:cNvSpPr>
            <a:spLocks noGrp="1"/>
          </p:cNvSpPr>
          <p:nvPr>
            <p:ph type="body" sz="quarter" idx="10" hasCustomPrompt="1"/>
          </p:nvPr>
        </p:nvSpPr>
        <p:spPr>
          <a:xfrm>
            <a:off x="4796725" y="1339350"/>
            <a:ext cx="3915475" cy="3030537"/>
          </a:xfrm>
          <a:prstGeom prst="rect">
            <a:avLst/>
          </a:prstGeom>
        </p:spPr>
        <p:txBody>
          <a:bodyPr lIns="0" tIns="0" rIns="0" bIns="0"/>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900112" y="0"/>
            <a:ext cx="3671887" cy="5143501"/>
          </a:xfrm>
          <a:prstGeom prst="rect">
            <a:avLst/>
          </a:prstGeom>
          <a:solidFill>
            <a:schemeClr val="bg1">
              <a:lumMod val="95000"/>
            </a:schemeClr>
          </a:solidFill>
        </p:spPr>
        <p:txBody>
          <a:bodyPr anchor="ctr"/>
          <a:lstStyle>
            <a:lvl1pPr marL="0" indent="0" algn="ctr">
              <a:buNone/>
              <a:defRPr/>
            </a:lvl1pPr>
          </a:lstStyle>
          <a:p>
            <a:endParaRPr lang="en-GB" dirty="0"/>
          </a:p>
        </p:txBody>
      </p:sp>
    </p:spTree>
    <p:extLst>
      <p:ext uri="{BB962C8B-B14F-4D97-AF65-F5344CB8AC3E}">
        <p14:creationId xmlns:p14="http://schemas.microsoft.com/office/powerpoint/2010/main" val="1529588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Diapositiva de título">
    <p:bg>
      <p:bgPr>
        <a:solidFill>
          <a:srgbClr val="003087"/>
        </a:solidFill>
        <a:effectLst/>
      </p:bgPr>
    </p:bg>
    <p:spTree>
      <p:nvGrpSpPr>
        <p:cNvPr id="1" name=""/>
        <p:cNvGrpSpPr/>
        <p:nvPr/>
      </p:nvGrpSpPr>
      <p:grpSpPr>
        <a:xfrm>
          <a:off x="0" y="0"/>
          <a:ext cx="0" cy="0"/>
          <a:chOff x="0" y="0"/>
          <a:chExt cx="0" cy="0"/>
        </a:xfrm>
      </p:grpSpPr>
      <p:sp>
        <p:nvSpPr>
          <p:cNvPr id="12" name="Subtítulo 2">
            <a:extLst>
              <a:ext uri="{FF2B5EF4-FFF2-40B4-BE49-F238E27FC236}">
                <a16:creationId xmlns:a16="http://schemas.microsoft.com/office/drawing/2014/main" id="{6878DEA9-1603-4540-9279-E5104C6877C8}"/>
              </a:ext>
            </a:extLst>
          </p:cNvPr>
          <p:cNvSpPr>
            <a:spLocks noGrp="1"/>
          </p:cNvSpPr>
          <p:nvPr>
            <p:ph type="subTitle" idx="1" hasCustomPrompt="1"/>
          </p:nvPr>
        </p:nvSpPr>
        <p:spPr>
          <a:xfrm>
            <a:off x="911615" y="1218849"/>
            <a:ext cx="3852052" cy="393123"/>
          </a:xfrm>
          <a:prstGeom prst="rect">
            <a:avLst/>
          </a:prstGeom>
        </p:spPr>
        <p:txBody>
          <a:bodyPr lIns="0" tIns="0" rIns="0" bIns="0">
            <a:normAutofit/>
          </a:bodyPr>
          <a:lstStyle>
            <a:lvl1pPr marL="0" indent="0" algn="l">
              <a:buNone/>
              <a:defRPr sz="1600" b="0" i="0">
                <a:solidFill>
                  <a:schemeClr val="bg1"/>
                </a:solidFill>
                <a:latin typeface="+mn-lt"/>
                <a:ea typeface="Verdana" panose="020B060403050404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a:t>CHAPTER XX</a:t>
            </a:r>
            <a:endParaRPr lang="es-ES" dirty="0"/>
          </a:p>
        </p:txBody>
      </p:sp>
      <p:sp>
        <p:nvSpPr>
          <p:cNvPr id="13" name="Título 1">
            <a:extLst>
              <a:ext uri="{FF2B5EF4-FFF2-40B4-BE49-F238E27FC236}">
                <a16:creationId xmlns:a16="http://schemas.microsoft.com/office/drawing/2014/main" id="{E97F62BC-82C8-094D-8938-7791219FDA0D}"/>
              </a:ext>
            </a:extLst>
          </p:cNvPr>
          <p:cNvSpPr>
            <a:spLocks noGrp="1"/>
          </p:cNvSpPr>
          <p:nvPr>
            <p:ph type="ctrTitle" hasCustomPrompt="1"/>
          </p:nvPr>
        </p:nvSpPr>
        <p:spPr>
          <a:xfrm>
            <a:off x="900113" y="2136775"/>
            <a:ext cx="3852052" cy="1102519"/>
          </a:xfrm>
          <a:prstGeom prst="rect">
            <a:avLst/>
          </a:prstGeom>
        </p:spPr>
        <p:txBody>
          <a:bodyPr lIns="0" tIns="0" rIns="0" bIns="0" anchor="t">
            <a:noAutofit/>
          </a:bodyPr>
          <a:lstStyle>
            <a:lvl1pPr algn="l">
              <a:defRPr sz="36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s-ES_tradnl" dirty="0" err="1"/>
              <a:t>Here</a:t>
            </a:r>
            <a:r>
              <a:rPr lang="es-ES_tradnl" dirty="0"/>
              <a:t> </a:t>
            </a:r>
            <a:r>
              <a:rPr lang="es-ES_tradnl" dirty="0" err="1"/>
              <a:t>will</a:t>
            </a:r>
            <a:r>
              <a:rPr lang="es-ES_tradnl" dirty="0"/>
              <a:t> be</a:t>
            </a:r>
            <a:br>
              <a:rPr lang="es-ES_tradnl" dirty="0"/>
            </a:br>
            <a:r>
              <a:rPr lang="es-ES_tradnl" dirty="0" err="1"/>
              <a:t>the</a:t>
            </a:r>
            <a:r>
              <a:rPr lang="es-ES_tradnl" dirty="0"/>
              <a:t> </a:t>
            </a:r>
            <a:r>
              <a:rPr lang="es-ES_tradnl" dirty="0" err="1"/>
              <a:t>title</a:t>
            </a:r>
            <a:endParaRPr lang="es-ES" dirty="0"/>
          </a:p>
        </p:txBody>
      </p:sp>
      <p:sp>
        <p:nvSpPr>
          <p:cNvPr id="9" name="Rectángulo 8">
            <a:extLst>
              <a:ext uri="{FF2B5EF4-FFF2-40B4-BE49-F238E27FC236}">
                <a16:creationId xmlns:a16="http://schemas.microsoft.com/office/drawing/2014/main" id="{B09C75C6-B859-2C4D-A6E1-F5A9638DE042}"/>
              </a:ext>
            </a:extLst>
          </p:cNvPr>
          <p:cNvSpPr/>
          <p:nvPr userDrawn="1"/>
        </p:nvSpPr>
        <p:spPr>
          <a:xfrm rot="16200000" flipV="1">
            <a:off x="1385323" y="1377622"/>
            <a:ext cx="66857" cy="993503"/>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a:extLst>
              <a:ext uri="{FF2B5EF4-FFF2-40B4-BE49-F238E27FC236}">
                <a16:creationId xmlns:a16="http://schemas.microsoft.com/office/drawing/2014/main" id="{FF046EE6-5FB5-6846-AE17-A6D751252C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
        <p:nvSpPr>
          <p:cNvPr id="15" name="Marcador de texto 3">
            <a:extLst>
              <a:ext uri="{FF2B5EF4-FFF2-40B4-BE49-F238E27FC236}">
                <a16:creationId xmlns:a16="http://schemas.microsoft.com/office/drawing/2014/main" id="{ED34ED1A-DACB-DF47-88E6-593A784EAFFE}"/>
              </a:ext>
            </a:extLst>
          </p:cNvPr>
          <p:cNvSpPr>
            <a:spLocks noGrp="1"/>
          </p:cNvSpPr>
          <p:nvPr>
            <p:ph type="body" sz="quarter" idx="10" hasCustomPrompt="1"/>
          </p:nvPr>
        </p:nvSpPr>
        <p:spPr>
          <a:xfrm>
            <a:off x="889000" y="3417888"/>
            <a:ext cx="3862388" cy="395287"/>
          </a:xfrm>
          <a:prstGeom prst="rect">
            <a:avLst/>
          </a:prstGeom>
        </p:spPr>
        <p:txBody>
          <a:bodyPr lIns="0"/>
          <a:lstStyle>
            <a:lvl1pPr marL="0" indent="0">
              <a:buNone/>
              <a:defRPr sz="1600">
                <a:solidFill>
                  <a:schemeClr val="bg1"/>
                </a:solidFill>
              </a:defRPr>
            </a:lvl1pPr>
          </a:lstStyle>
          <a:p>
            <a:pPr lvl="0"/>
            <a:r>
              <a:rPr lang="es-ES" dirty="0" err="1"/>
              <a:t>Subtitle</a:t>
            </a:r>
            <a:endParaRPr lang="en-GB" dirty="0"/>
          </a:p>
        </p:txBody>
      </p:sp>
    </p:spTree>
    <p:extLst>
      <p:ext uri="{BB962C8B-B14F-4D97-AF65-F5344CB8AC3E}">
        <p14:creationId xmlns:p14="http://schemas.microsoft.com/office/powerpoint/2010/main" val="2404597331"/>
      </p:ext>
    </p:extLst>
  </p:cSld>
  <p:clrMapOvr>
    <a:masterClrMapping/>
  </p:clrMapOvr>
  <p:extLst>
    <p:ext uri="{DCECCB84-F9BA-43D5-87BE-67443E8EF086}">
      <p15:sldGuideLst xmlns:p15="http://schemas.microsoft.com/office/powerpoint/2012/main">
        <p15:guide id="1" orient="horz" pos="350" userDrawn="1">
          <p15:clr>
            <a:srgbClr val="FBAE40"/>
          </p15:clr>
        </p15:guide>
        <p15:guide id="2" pos="2880">
          <p15:clr>
            <a:srgbClr val="FBAE40"/>
          </p15:clr>
        </p15:guide>
        <p15:guide id="3" pos="567" userDrawn="1">
          <p15:clr>
            <a:srgbClr val="FBAE40"/>
          </p15:clr>
        </p15:guide>
        <p15:guide id="4" pos="793" userDrawn="1">
          <p15:clr>
            <a:srgbClr val="FBAE40"/>
          </p15:clr>
        </p15:guide>
        <p15:guide id="5" pos="5488"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4F9B016-E59A-A84D-B73A-F4360507CED3}"/>
              </a:ext>
            </a:extLst>
          </p:cNvPr>
          <p:cNvSpPr>
            <a:spLocks noGrp="1"/>
          </p:cNvSpPr>
          <p:nvPr>
            <p:ph type="title" hasCustomPrompt="1"/>
          </p:nvPr>
        </p:nvSpPr>
        <p:spPr>
          <a:xfrm>
            <a:off x="3533615" y="564424"/>
            <a:ext cx="5178586" cy="580426"/>
          </a:xfrm>
          <a:prstGeom prst="rect">
            <a:avLst/>
          </a:prstGeom>
        </p:spPr>
        <p:txBody>
          <a:bodyPr lIns="0" tIns="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7C6B27CF-616B-9F46-8C13-DB2FA233A77D}"/>
              </a:ext>
            </a:extLst>
          </p:cNvPr>
          <p:cNvSpPr>
            <a:spLocks noGrp="1"/>
          </p:cNvSpPr>
          <p:nvPr>
            <p:ph type="body" sz="quarter" idx="10" hasCustomPrompt="1"/>
          </p:nvPr>
        </p:nvSpPr>
        <p:spPr>
          <a:xfrm>
            <a:off x="3533615" y="1343847"/>
            <a:ext cx="5178586" cy="793224"/>
          </a:xfrm>
          <a:prstGeom prst="rect">
            <a:avLst/>
          </a:prstGeom>
        </p:spPr>
        <p:txBody>
          <a:bodyPr lIns="0" tIns="0" rIns="0" bIns="0"/>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900113" y="1"/>
            <a:ext cx="2315786" cy="5143500"/>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9" name="Marcador de texto 3">
            <a:extLst>
              <a:ext uri="{FF2B5EF4-FFF2-40B4-BE49-F238E27FC236}">
                <a16:creationId xmlns:a16="http://schemas.microsoft.com/office/drawing/2014/main" id="{A280916D-374C-F848-8AF4-8A0E175DE70F}"/>
              </a:ext>
            </a:extLst>
          </p:cNvPr>
          <p:cNvSpPr>
            <a:spLocks noGrp="1"/>
          </p:cNvSpPr>
          <p:nvPr>
            <p:ph type="body" sz="quarter" idx="16" hasCustomPrompt="1"/>
          </p:nvPr>
        </p:nvSpPr>
        <p:spPr>
          <a:xfrm>
            <a:off x="4076055" y="2559053"/>
            <a:ext cx="4636146" cy="793224"/>
          </a:xfrm>
          <a:prstGeom prst="rect">
            <a:avLst/>
          </a:prstGeom>
        </p:spPr>
        <p:txBody>
          <a:bodyPr lIns="0" tIns="0" rIns="0" bIns="0"/>
          <a:lstStyle>
            <a:lvl1pPr marL="0" indent="0">
              <a:buNone/>
              <a:defRPr sz="1000"/>
            </a:lvl1pPr>
          </a:lstStyle>
          <a:p>
            <a:pPr lvl="0"/>
            <a:r>
              <a:rPr lang="es-ES" dirty="0"/>
              <a:t>Text</a:t>
            </a:r>
            <a:endParaRPr lang="en-GB" dirty="0"/>
          </a:p>
        </p:txBody>
      </p:sp>
      <p:sp>
        <p:nvSpPr>
          <p:cNvPr id="10" name="Marcador de texto 3">
            <a:extLst>
              <a:ext uri="{FF2B5EF4-FFF2-40B4-BE49-F238E27FC236}">
                <a16:creationId xmlns:a16="http://schemas.microsoft.com/office/drawing/2014/main" id="{72196A62-92ED-3E44-8EF8-4CF838E41764}"/>
              </a:ext>
            </a:extLst>
          </p:cNvPr>
          <p:cNvSpPr>
            <a:spLocks noGrp="1"/>
          </p:cNvSpPr>
          <p:nvPr>
            <p:ph type="body" sz="quarter" idx="17" hasCustomPrompt="1"/>
          </p:nvPr>
        </p:nvSpPr>
        <p:spPr>
          <a:xfrm>
            <a:off x="4076055" y="3735919"/>
            <a:ext cx="4636146" cy="793224"/>
          </a:xfrm>
          <a:prstGeom prst="rect">
            <a:avLst/>
          </a:prstGeom>
        </p:spPr>
        <p:txBody>
          <a:bodyPr lIns="0" tIns="0" rIns="0" bIns="0"/>
          <a:lstStyle>
            <a:lvl1pPr marL="0" indent="0">
              <a:buNone/>
              <a:defRPr sz="1000"/>
            </a:lvl1pPr>
          </a:lstStyle>
          <a:p>
            <a:pPr lvl="0"/>
            <a:r>
              <a:rPr lang="es-ES" dirty="0"/>
              <a:t>Text</a:t>
            </a:r>
            <a:endParaRPr lang="en-GB" dirty="0"/>
          </a:p>
        </p:txBody>
      </p:sp>
    </p:spTree>
    <p:extLst>
      <p:ext uri="{BB962C8B-B14F-4D97-AF65-F5344CB8AC3E}">
        <p14:creationId xmlns:p14="http://schemas.microsoft.com/office/powerpoint/2010/main" val="8717005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6_Cover Half-Photo">
    <p:spTree>
      <p:nvGrpSpPr>
        <p:cNvPr id="1" name=""/>
        <p:cNvGrpSpPr/>
        <p:nvPr/>
      </p:nvGrpSpPr>
      <p:grpSpPr>
        <a:xfrm>
          <a:off x="0" y="0"/>
          <a:ext cx="0" cy="0"/>
          <a:chOff x="0" y="0"/>
          <a:chExt cx="0" cy="0"/>
        </a:xfrm>
      </p:grpSpPr>
      <p:sp>
        <p:nvSpPr>
          <p:cNvPr id="7" name="Marcador de posición de imagen 3">
            <a:extLst>
              <a:ext uri="{FF2B5EF4-FFF2-40B4-BE49-F238E27FC236}">
                <a16:creationId xmlns:a16="http://schemas.microsoft.com/office/drawing/2014/main" id="{B2BD10D2-06F9-DF4F-9315-98201E176055}"/>
              </a:ext>
            </a:extLst>
          </p:cNvPr>
          <p:cNvSpPr>
            <a:spLocks noGrp="1"/>
          </p:cNvSpPr>
          <p:nvPr>
            <p:ph type="pic" sz="quarter" idx="15"/>
          </p:nvPr>
        </p:nvSpPr>
        <p:spPr>
          <a:xfrm>
            <a:off x="900113" y="1"/>
            <a:ext cx="2315786" cy="5143500"/>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2" name="Título 1">
            <a:extLst>
              <a:ext uri="{FF2B5EF4-FFF2-40B4-BE49-F238E27FC236}">
                <a16:creationId xmlns:a16="http://schemas.microsoft.com/office/drawing/2014/main" id="{FB334265-873B-C648-B6F9-A7F92DF9910F}"/>
              </a:ext>
            </a:extLst>
          </p:cNvPr>
          <p:cNvSpPr>
            <a:spLocks noGrp="1"/>
          </p:cNvSpPr>
          <p:nvPr>
            <p:ph type="title" hasCustomPrompt="1"/>
          </p:nvPr>
        </p:nvSpPr>
        <p:spPr>
          <a:xfrm>
            <a:off x="3533615" y="564424"/>
            <a:ext cx="5178586" cy="580426"/>
          </a:xfrm>
          <a:prstGeom prst="rect">
            <a:avLst/>
          </a:prstGeom>
        </p:spPr>
        <p:txBody>
          <a:bodyPr lIns="0" tIns="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
        <p:nvSpPr>
          <p:cNvPr id="13" name="Marcador de texto 3">
            <a:extLst>
              <a:ext uri="{FF2B5EF4-FFF2-40B4-BE49-F238E27FC236}">
                <a16:creationId xmlns:a16="http://schemas.microsoft.com/office/drawing/2014/main" id="{CFC5FD22-CF56-4143-A551-F2732EF90301}"/>
              </a:ext>
            </a:extLst>
          </p:cNvPr>
          <p:cNvSpPr>
            <a:spLocks noGrp="1"/>
          </p:cNvSpPr>
          <p:nvPr>
            <p:ph type="body" sz="quarter" idx="10" hasCustomPrompt="1"/>
          </p:nvPr>
        </p:nvSpPr>
        <p:spPr>
          <a:xfrm>
            <a:off x="3533615" y="1343847"/>
            <a:ext cx="5178586" cy="793224"/>
          </a:xfrm>
          <a:prstGeom prst="rect">
            <a:avLst/>
          </a:prstGeom>
        </p:spPr>
        <p:txBody>
          <a:bodyPr lIns="0" tIns="0" rIns="0" bIns="0"/>
          <a:lstStyle>
            <a:lvl1pPr marL="0" indent="0">
              <a:buNone/>
              <a:defRPr sz="1200"/>
            </a:lvl1pPr>
          </a:lstStyle>
          <a:p>
            <a:pPr lvl="0"/>
            <a:r>
              <a:rPr lang="es-ES" dirty="0"/>
              <a:t>Text</a:t>
            </a:r>
            <a:endParaRPr lang="en-GB" dirty="0"/>
          </a:p>
        </p:txBody>
      </p:sp>
    </p:spTree>
    <p:extLst>
      <p:ext uri="{BB962C8B-B14F-4D97-AF65-F5344CB8AC3E}">
        <p14:creationId xmlns:p14="http://schemas.microsoft.com/office/powerpoint/2010/main" val="30056870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2" y="567029"/>
            <a:ext cx="7812087" cy="456909"/>
          </a:xfrm>
          <a:prstGeom prst="rect">
            <a:avLst/>
          </a:prstGeom>
        </p:spPr>
        <p:txBody>
          <a:bodyPr/>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3" y="1121277"/>
            <a:ext cx="7812087" cy="1495828"/>
          </a:xfrm>
          <a:prstGeom prst="rect">
            <a:avLst/>
          </a:prstGeom>
        </p:spPr>
        <p:txBody>
          <a:bodyPr/>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0" y="2714445"/>
            <a:ext cx="9144000" cy="2429055"/>
          </a:xfrm>
          <a:prstGeom prst="rect">
            <a:avLst/>
          </a:prstGeom>
          <a:solidFill>
            <a:schemeClr val="bg1">
              <a:lumMod val="95000"/>
            </a:schemeClr>
          </a:solidFill>
        </p:spPr>
        <p:txBody>
          <a:bodyPr anchor="ctr"/>
          <a:lstStyle>
            <a:lvl1pPr marL="0" indent="0" algn="ctr">
              <a:buNone/>
              <a:defRPr/>
            </a:lvl1pPr>
          </a:lstStyle>
          <a:p>
            <a:endParaRPr lang="en-GB" dirty="0"/>
          </a:p>
        </p:txBody>
      </p:sp>
    </p:spTree>
    <p:extLst>
      <p:ext uri="{BB962C8B-B14F-4D97-AF65-F5344CB8AC3E}">
        <p14:creationId xmlns:p14="http://schemas.microsoft.com/office/powerpoint/2010/main" val="22015992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4" y="555625"/>
            <a:ext cx="3462660" cy="916714"/>
          </a:xfrm>
          <a:prstGeom prst="rect">
            <a:avLst/>
          </a:prstGeom>
        </p:spPr>
        <p:txBody>
          <a:bodyPr/>
          <a:lstStyle>
            <a:lvl1pPr>
              <a:defRPr sz="2500" b="1">
                <a:latin typeface="+mn-lt"/>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4" y="1557338"/>
            <a:ext cx="3462660" cy="1495828"/>
          </a:xfrm>
          <a:prstGeom prst="rect">
            <a:avLst/>
          </a:prstGeom>
        </p:spPr>
        <p:txBody>
          <a:bodyPr/>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2921430" y="3138165"/>
            <a:ext cx="4045058" cy="2005335"/>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4688236" y="557698"/>
            <a:ext cx="4045058" cy="2577600"/>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spTree>
    <p:extLst>
      <p:ext uri="{BB962C8B-B14F-4D97-AF65-F5344CB8AC3E}">
        <p14:creationId xmlns:p14="http://schemas.microsoft.com/office/powerpoint/2010/main" val="865747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4" y="555625"/>
            <a:ext cx="2859086" cy="916714"/>
          </a:xfrm>
          <a:prstGeom prst="rect">
            <a:avLst/>
          </a:prstGeom>
        </p:spPr>
        <p:txBody>
          <a:bodyPr/>
          <a:lstStyle>
            <a:lvl1pPr>
              <a:defRPr sz="2500" b="1">
                <a:latin typeface="+mn-lt"/>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4" y="1557337"/>
            <a:ext cx="2859086" cy="3327929"/>
          </a:xfrm>
          <a:prstGeom prst="rect">
            <a:avLst/>
          </a:prstGeom>
        </p:spPr>
        <p:txBody>
          <a:bodyPr/>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3932841" y="1662849"/>
            <a:ext cx="2400226" cy="3480651"/>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6333067" y="557697"/>
            <a:ext cx="2400226" cy="3489369"/>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spTree>
    <p:extLst>
      <p:ext uri="{BB962C8B-B14F-4D97-AF65-F5344CB8AC3E}">
        <p14:creationId xmlns:p14="http://schemas.microsoft.com/office/powerpoint/2010/main" val="35949581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0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3" y="565581"/>
            <a:ext cx="2859086" cy="458357"/>
          </a:xfrm>
          <a:prstGeom prst="rect">
            <a:avLst/>
          </a:prstGeom>
        </p:spPr>
        <p:txBody>
          <a:bodyPr/>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00113" y="1224366"/>
            <a:ext cx="2859086" cy="3127501"/>
          </a:xfrm>
          <a:prstGeom prst="rect">
            <a:avLst/>
          </a:prstGeom>
        </p:spPr>
        <p:txBody>
          <a:bodyPr/>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3932841" y="573330"/>
            <a:ext cx="2400226" cy="2308929"/>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9" name="Marcador de posición de imagen 3">
            <a:extLst>
              <a:ext uri="{FF2B5EF4-FFF2-40B4-BE49-F238E27FC236}">
                <a16:creationId xmlns:a16="http://schemas.microsoft.com/office/drawing/2014/main" id="{B8EFD428-0608-7B46-B8EA-B866252EE990}"/>
              </a:ext>
            </a:extLst>
          </p:cNvPr>
          <p:cNvSpPr>
            <a:spLocks noGrp="1"/>
          </p:cNvSpPr>
          <p:nvPr>
            <p:ph type="pic" sz="quarter" idx="17"/>
          </p:nvPr>
        </p:nvSpPr>
        <p:spPr>
          <a:xfrm>
            <a:off x="3932841" y="2891736"/>
            <a:ext cx="2400226" cy="2301639"/>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0" name="Marcador de posición de imagen 3">
            <a:extLst>
              <a:ext uri="{FF2B5EF4-FFF2-40B4-BE49-F238E27FC236}">
                <a16:creationId xmlns:a16="http://schemas.microsoft.com/office/drawing/2014/main" id="{4EC4E6EF-0EA8-2D49-9C80-1F4D246C1098}"/>
              </a:ext>
            </a:extLst>
          </p:cNvPr>
          <p:cNvSpPr>
            <a:spLocks noGrp="1"/>
          </p:cNvSpPr>
          <p:nvPr>
            <p:ph type="pic" sz="quarter" idx="18"/>
          </p:nvPr>
        </p:nvSpPr>
        <p:spPr>
          <a:xfrm>
            <a:off x="6320441" y="2891736"/>
            <a:ext cx="2400226" cy="2301639"/>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6327316" y="575989"/>
            <a:ext cx="2400226" cy="2299587"/>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spTree>
    <p:extLst>
      <p:ext uri="{BB962C8B-B14F-4D97-AF65-F5344CB8AC3E}">
        <p14:creationId xmlns:p14="http://schemas.microsoft.com/office/powerpoint/2010/main" val="21067212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1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20210" y="576645"/>
            <a:ext cx="2859086" cy="447293"/>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
        <p:nvSpPr>
          <p:cNvPr id="5" name="Marcador de texto 3">
            <a:extLst>
              <a:ext uri="{FF2B5EF4-FFF2-40B4-BE49-F238E27FC236}">
                <a16:creationId xmlns:a16="http://schemas.microsoft.com/office/drawing/2014/main" id="{AD804868-DFEC-3B48-A5BB-77427D467ADD}"/>
              </a:ext>
            </a:extLst>
          </p:cNvPr>
          <p:cNvSpPr>
            <a:spLocks noGrp="1"/>
          </p:cNvSpPr>
          <p:nvPr>
            <p:ph type="body" sz="quarter" idx="10" hasCustomPrompt="1"/>
          </p:nvPr>
        </p:nvSpPr>
        <p:spPr>
          <a:xfrm>
            <a:off x="920210" y="1464777"/>
            <a:ext cx="2859086" cy="3327929"/>
          </a:xfrm>
          <a:prstGeom prst="rect">
            <a:avLst/>
          </a:prstGeom>
        </p:spPr>
        <p:txBody>
          <a:bodyPr lIns="0" tIns="0" rIns="0" bIns="0"/>
          <a:lstStyle>
            <a:lvl1pPr marL="0" indent="0">
              <a:buNone/>
              <a:defRPr sz="1200"/>
            </a:lvl1pPr>
          </a:lstStyle>
          <a:p>
            <a:pPr lvl="0"/>
            <a:r>
              <a:rPr lang="es-ES" dirty="0"/>
              <a:t>Text</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3932841" y="555624"/>
            <a:ext cx="2400226" cy="4587875"/>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0" name="Marcador de posición de imagen 3">
            <a:extLst>
              <a:ext uri="{FF2B5EF4-FFF2-40B4-BE49-F238E27FC236}">
                <a16:creationId xmlns:a16="http://schemas.microsoft.com/office/drawing/2014/main" id="{4EC4E6EF-0EA8-2D49-9C80-1F4D246C1098}"/>
              </a:ext>
            </a:extLst>
          </p:cNvPr>
          <p:cNvSpPr>
            <a:spLocks noGrp="1"/>
          </p:cNvSpPr>
          <p:nvPr>
            <p:ph type="pic" sz="quarter" idx="18"/>
          </p:nvPr>
        </p:nvSpPr>
        <p:spPr>
          <a:xfrm>
            <a:off x="6320441" y="2881797"/>
            <a:ext cx="2400226" cy="2261703"/>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6333067" y="557697"/>
            <a:ext cx="2400226" cy="2324099"/>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spTree>
    <p:extLst>
      <p:ext uri="{BB962C8B-B14F-4D97-AF65-F5344CB8AC3E}">
        <p14:creationId xmlns:p14="http://schemas.microsoft.com/office/powerpoint/2010/main" val="18449443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2_Cover Half-Photo">
    <p:spTree>
      <p:nvGrpSpPr>
        <p:cNvPr id="1" name=""/>
        <p:cNvGrpSpPr/>
        <p:nvPr/>
      </p:nvGrpSpPr>
      <p:grpSpPr>
        <a:xfrm>
          <a:off x="0" y="0"/>
          <a:ext cx="0" cy="0"/>
          <a:chOff x="0" y="0"/>
          <a:chExt cx="0" cy="0"/>
        </a:xfrm>
      </p:grpSpPr>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6320441" y="555625"/>
            <a:ext cx="2400226" cy="2324100"/>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10" name="Marcador de posición de imagen 3">
            <a:extLst>
              <a:ext uri="{FF2B5EF4-FFF2-40B4-BE49-F238E27FC236}">
                <a16:creationId xmlns:a16="http://schemas.microsoft.com/office/drawing/2014/main" id="{4EC4E6EF-0EA8-2D49-9C80-1F4D246C1098}"/>
              </a:ext>
            </a:extLst>
          </p:cNvPr>
          <p:cNvSpPr>
            <a:spLocks noGrp="1"/>
          </p:cNvSpPr>
          <p:nvPr>
            <p:ph type="pic" sz="quarter" idx="18"/>
          </p:nvPr>
        </p:nvSpPr>
        <p:spPr>
          <a:xfrm>
            <a:off x="6320441" y="2881797"/>
            <a:ext cx="2400226" cy="2261703"/>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3920215" y="557697"/>
            <a:ext cx="2400226" cy="4585803"/>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pic>
        <p:nvPicPr>
          <p:cNvPr id="8" name="Imagen 7">
            <a:extLst>
              <a:ext uri="{FF2B5EF4-FFF2-40B4-BE49-F238E27FC236}">
                <a16:creationId xmlns:a16="http://schemas.microsoft.com/office/drawing/2014/main" id="{FC4FE64C-C572-A540-87C2-51C9393FC6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4666"/>
            <a:ext cx="900113" cy="360959"/>
          </a:xfrm>
          <a:prstGeom prst="rect">
            <a:avLst/>
          </a:prstGeom>
        </p:spPr>
      </p:pic>
      <p:sp>
        <p:nvSpPr>
          <p:cNvPr id="12" name="Título 1">
            <a:extLst>
              <a:ext uri="{FF2B5EF4-FFF2-40B4-BE49-F238E27FC236}">
                <a16:creationId xmlns:a16="http://schemas.microsoft.com/office/drawing/2014/main" id="{FDA83817-6984-4847-8153-33303669BA2B}"/>
              </a:ext>
            </a:extLst>
          </p:cNvPr>
          <p:cNvSpPr>
            <a:spLocks noGrp="1"/>
          </p:cNvSpPr>
          <p:nvPr>
            <p:ph type="title" hasCustomPrompt="1"/>
          </p:nvPr>
        </p:nvSpPr>
        <p:spPr>
          <a:xfrm>
            <a:off x="920210" y="576645"/>
            <a:ext cx="2859086" cy="447293"/>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
        <p:nvSpPr>
          <p:cNvPr id="13" name="Marcador de texto 3">
            <a:extLst>
              <a:ext uri="{FF2B5EF4-FFF2-40B4-BE49-F238E27FC236}">
                <a16:creationId xmlns:a16="http://schemas.microsoft.com/office/drawing/2014/main" id="{CA300ECE-F4CC-0F4E-B3A7-8252F6323DCE}"/>
              </a:ext>
            </a:extLst>
          </p:cNvPr>
          <p:cNvSpPr>
            <a:spLocks noGrp="1"/>
          </p:cNvSpPr>
          <p:nvPr>
            <p:ph type="body" sz="quarter" idx="10" hasCustomPrompt="1"/>
          </p:nvPr>
        </p:nvSpPr>
        <p:spPr>
          <a:xfrm>
            <a:off x="920210" y="1464777"/>
            <a:ext cx="2859086" cy="3327929"/>
          </a:xfrm>
          <a:prstGeom prst="rect">
            <a:avLst/>
          </a:prstGeom>
        </p:spPr>
        <p:txBody>
          <a:bodyPr lIns="0" tIns="0" rIns="0" bIns="0"/>
          <a:lstStyle>
            <a:lvl1pPr marL="0" indent="0">
              <a:buNone/>
              <a:defRPr sz="1200"/>
            </a:lvl1pPr>
          </a:lstStyle>
          <a:p>
            <a:pPr lvl="0"/>
            <a:r>
              <a:rPr lang="es-ES" dirty="0"/>
              <a:t>Text</a:t>
            </a:r>
            <a:endParaRPr lang="en-GB" dirty="0"/>
          </a:p>
        </p:txBody>
      </p:sp>
    </p:spTree>
    <p:extLst>
      <p:ext uri="{BB962C8B-B14F-4D97-AF65-F5344CB8AC3E}">
        <p14:creationId xmlns:p14="http://schemas.microsoft.com/office/powerpoint/2010/main" val="1257345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3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29774" y="578171"/>
            <a:ext cx="7782426" cy="445767"/>
          </a:xfrm>
          <a:prstGeom prst="rect">
            <a:avLst/>
          </a:prstGeom>
        </p:spPr>
        <p:txBody>
          <a:bodyPr lIns="90000" tIns="46800" rIns="0" bIns="0"/>
          <a:lstStyle>
            <a:lvl1pPr>
              <a:defRPr sz="2500" b="1" i="0">
                <a:latin typeface="Arial" panose="020B0604020202020204" pitchFamily="34" charset="0"/>
                <a:cs typeface="Arial" panose="020B0604020202020204" pitchFamily="34" charset="0"/>
              </a:defRPr>
            </a:lvl1pPr>
          </a:lstStyle>
          <a:p>
            <a:r>
              <a:rPr lang="es-ES" dirty="0" err="1"/>
              <a:t>Title</a:t>
            </a:r>
            <a:endParaRPr lang="en-GB" dirty="0"/>
          </a:p>
        </p:txBody>
      </p:sp>
      <p:sp>
        <p:nvSpPr>
          <p:cNvPr id="7" name="Marcador de posición de imagen 3">
            <a:extLst>
              <a:ext uri="{FF2B5EF4-FFF2-40B4-BE49-F238E27FC236}">
                <a16:creationId xmlns:a16="http://schemas.microsoft.com/office/drawing/2014/main" id="{0C9DA088-D229-2843-A2BD-7D7CFC4B4925}"/>
              </a:ext>
            </a:extLst>
          </p:cNvPr>
          <p:cNvSpPr>
            <a:spLocks noGrp="1"/>
          </p:cNvSpPr>
          <p:nvPr>
            <p:ph type="pic" sz="quarter" idx="15"/>
          </p:nvPr>
        </p:nvSpPr>
        <p:spPr>
          <a:xfrm>
            <a:off x="6811210" y="1608118"/>
            <a:ext cx="2332790" cy="2789766"/>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8" name="Marcador de posición de imagen 3">
            <a:extLst>
              <a:ext uri="{FF2B5EF4-FFF2-40B4-BE49-F238E27FC236}">
                <a16:creationId xmlns:a16="http://schemas.microsoft.com/office/drawing/2014/main" id="{C6966123-93DC-4545-A781-3ACA5ACF6528}"/>
              </a:ext>
            </a:extLst>
          </p:cNvPr>
          <p:cNvSpPr>
            <a:spLocks noGrp="1"/>
          </p:cNvSpPr>
          <p:nvPr>
            <p:ph type="pic" sz="quarter" idx="17"/>
          </p:nvPr>
        </p:nvSpPr>
        <p:spPr>
          <a:xfrm>
            <a:off x="2112656" y="1608118"/>
            <a:ext cx="2332790" cy="2789766"/>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9" name="Marcador de posición de imagen 3">
            <a:extLst>
              <a:ext uri="{FF2B5EF4-FFF2-40B4-BE49-F238E27FC236}">
                <a16:creationId xmlns:a16="http://schemas.microsoft.com/office/drawing/2014/main" id="{5DDEE656-4E32-E141-8E6D-E83828CA9CB0}"/>
              </a:ext>
            </a:extLst>
          </p:cNvPr>
          <p:cNvSpPr>
            <a:spLocks noGrp="1"/>
          </p:cNvSpPr>
          <p:nvPr>
            <p:ph type="pic" sz="quarter" idx="18"/>
          </p:nvPr>
        </p:nvSpPr>
        <p:spPr>
          <a:xfrm>
            <a:off x="-236621" y="1608118"/>
            <a:ext cx="2332790" cy="2789766"/>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4445446" y="1608117"/>
            <a:ext cx="2332790" cy="2789767"/>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spTree>
    <p:extLst>
      <p:ext uri="{BB962C8B-B14F-4D97-AF65-F5344CB8AC3E}">
        <p14:creationId xmlns:p14="http://schemas.microsoft.com/office/powerpoint/2010/main" val="24644841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4_Cover Half-Phot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07F1552-D702-BD4E-A094-87C6F82AE39B}"/>
              </a:ext>
            </a:extLst>
          </p:cNvPr>
          <p:cNvSpPr>
            <a:spLocks noGrp="1"/>
          </p:cNvSpPr>
          <p:nvPr>
            <p:ph type="title" hasCustomPrompt="1"/>
          </p:nvPr>
        </p:nvSpPr>
        <p:spPr>
          <a:xfrm>
            <a:off x="900114" y="555625"/>
            <a:ext cx="3273953" cy="468313"/>
          </a:xfrm>
          <a:prstGeom prst="rect">
            <a:avLst/>
          </a:prstGeom>
        </p:spPr>
        <p:txBody>
          <a:bodyPr lIns="108000" tIns="46800" rIns="0" bIns="0"/>
          <a:lstStyle>
            <a:lvl1pPr>
              <a:defRPr sz="2500" b="1">
                <a:latin typeface="+mn-lt"/>
              </a:defRPr>
            </a:lvl1pPr>
          </a:lstStyle>
          <a:p>
            <a:r>
              <a:rPr lang="es-ES" dirty="0" err="1"/>
              <a:t>Title</a:t>
            </a:r>
            <a:endParaRPr lang="en-GB" dirty="0"/>
          </a:p>
        </p:txBody>
      </p:sp>
      <p:sp>
        <p:nvSpPr>
          <p:cNvPr id="9" name="Marcador de posición de imagen 3">
            <a:extLst>
              <a:ext uri="{FF2B5EF4-FFF2-40B4-BE49-F238E27FC236}">
                <a16:creationId xmlns:a16="http://schemas.microsoft.com/office/drawing/2014/main" id="{5DDEE656-4E32-E141-8E6D-E83828CA9CB0}"/>
              </a:ext>
            </a:extLst>
          </p:cNvPr>
          <p:cNvSpPr>
            <a:spLocks noGrp="1"/>
          </p:cNvSpPr>
          <p:nvPr>
            <p:ph type="pic" sz="quarter" idx="18"/>
          </p:nvPr>
        </p:nvSpPr>
        <p:spPr>
          <a:xfrm>
            <a:off x="0" y="555624"/>
            <a:ext cx="900114" cy="4587875"/>
          </a:xfrm>
          <a:prstGeom prst="rect">
            <a:avLst/>
          </a:prstGeom>
          <a:solidFill>
            <a:schemeClr val="bg1">
              <a:lumMod val="95000"/>
            </a:schemeClr>
          </a:solidFill>
        </p:spPr>
        <p:txBody>
          <a:bodyPr anchor="ctr"/>
          <a:lstStyle>
            <a:lvl1pPr marL="0" indent="0" algn="ctr">
              <a:buNone/>
              <a:defRPr/>
            </a:lvl1pPr>
          </a:lstStyle>
          <a:p>
            <a:endParaRPr lang="en-GB" dirty="0"/>
          </a:p>
        </p:txBody>
      </p:sp>
      <p:sp>
        <p:nvSpPr>
          <p:cNvPr id="6" name="Marcador de posición de imagen 3">
            <a:extLst>
              <a:ext uri="{FF2B5EF4-FFF2-40B4-BE49-F238E27FC236}">
                <a16:creationId xmlns:a16="http://schemas.microsoft.com/office/drawing/2014/main" id="{C5F0AE4F-0C0C-A84C-8841-01AA4380986D}"/>
              </a:ext>
            </a:extLst>
          </p:cNvPr>
          <p:cNvSpPr>
            <a:spLocks noGrp="1"/>
          </p:cNvSpPr>
          <p:nvPr>
            <p:ph type="pic" sz="quarter" idx="16"/>
          </p:nvPr>
        </p:nvSpPr>
        <p:spPr>
          <a:xfrm>
            <a:off x="4698999" y="736600"/>
            <a:ext cx="3350153" cy="4107025"/>
          </a:xfrm>
          <a:prstGeom prst="rect">
            <a:avLst/>
          </a:prstGeom>
          <a:solidFill>
            <a:schemeClr val="bg1">
              <a:lumMod val="95000"/>
            </a:schemeClr>
          </a:solidFill>
          <a:effectLst>
            <a:outerShdw blurRad="762000" dist="254000" dir="5400000" algn="ctr" rotWithShape="0">
              <a:prstClr val="black">
                <a:alpha val="30000"/>
              </a:prstClr>
            </a:outerShdw>
          </a:effectLst>
        </p:spPr>
        <p:txBody>
          <a:bodyPr anchor="ctr"/>
          <a:lstStyle>
            <a:lvl1pPr marL="0" indent="0" algn="ctr">
              <a:buNone/>
              <a:defRPr/>
            </a:lvl1pPr>
          </a:lstStyle>
          <a:p>
            <a:endParaRPr lang="en-GB" dirty="0"/>
          </a:p>
        </p:txBody>
      </p:sp>
      <p:sp>
        <p:nvSpPr>
          <p:cNvPr id="10" name="Marcador de texto 3">
            <a:extLst>
              <a:ext uri="{FF2B5EF4-FFF2-40B4-BE49-F238E27FC236}">
                <a16:creationId xmlns:a16="http://schemas.microsoft.com/office/drawing/2014/main" id="{458C7857-BBDF-1E48-A0C7-1DB3C00AFC81}"/>
              </a:ext>
            </a:extLst>
          </p:cNvPr>
          <p:cNvSpPr>
            <a:spLocks noGrp="1"/>
          </p:cNvSpPr>
          <p:nvPr>
            <p:ph type="body" sz="quarter" idx="10" hasCustomPrompt="1"/>
          </p:nvPr>
        </p:nvSpPr>
        <p:spPr>
          <a:xfrm>
            <a:off x="921133" y="1557337"/>
            <a:ext cx="3273953" cy="3327929"/>
          </a:xfrm>
          <a:prstGeom prst="rect">
            <a:avLst/>
          </a:prstGeom>
        </p:spPr>
        <p:txBody>
          <a:bodyPr lIns="108000" tIns="0" rIns="0" bIns="0"/>
          <a:lstStyle>
            <a:lvl1pPr marL="0" indent="0">
              <a:buNone/>
              <a:defRPr sz="1300"/>
            </a:lvl1pPr>
          </a:lstStyle>
          <a:p>
            <a:pPr lvl="0"/>
            <a:r>
              <a:rPr lang="es-ES" dirty="0"/>
              <a:t>Text</a:t>
            </a:r>
            <a:endParaRPr lang="en-GB" dirty="0"/>
          </a:p>
        </p:txBody>
      </p:sp>
      <p:pic>
        <p:nvPicPr>
          <p:cNvPr id="7" name="Imagen 6">
            <a:extLst>
              <a:ext uri="{FF2B5EF4-FFF2-40B4-BE49-F238E27FC236}">
                <a16:creationId xmlns:a16="http://schemas.microsoft.com/office/drawing/2014/main" id="{6890AF5D-7E71-634B-B1D5-FE53B973E3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4666"/>
            <a:ext cx="900113" cy="360959"/>
          </a:xfrm>
          <a:prstGeom prst="rect">
            <a:avLst/>
          </a:prstGeom>
        </p:spPr>
      </p:pic>
    </p:spTree>
    <p:extLst>
      <p:ext uri="{BB962C8B-B14F-4D97-AF65-F5344CB8AC3E}">
        <p14:creationId xmlns:p14="http://schemas.microsoft.com/office/powerpoint/2010/main" val="3241819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image" Target="../media/image5.jpe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theme" Target="../theme/theme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5.jpeg"/><Relationship Id="rId5" Type="http://schemas.openxmlformats.org/officeDocument/2006/relationships/theme" Target="../theme/theme3.xml"/><Relationship Id="rId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theme" Target="../theme/theme4.xml"/><Relationship Id="rId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image" Target="../media/image5.jpeg"/><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theme" Target="../theme/theme5.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image" Target="../media/image19.jpeg"/><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theme" Target="../theme/theme6.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7.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image" Target="../media/image1.sv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image" Target="../media/image2.jpg"/><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66828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72" r:id="rId6"/>
    <p:sldLayoutId id="2147483762" r:id="rId7"/>
    <p:sldLayoutId id="2147483673" r:id="rId8"/>
    <p:sldLayoutId id="2147483763" r:id="rId9"/>
    <p:sldLayoutId id="2147483764" r:id="rId10"/>
    <p:sldLayoutId id="2147483765" r:id="rId11"/>
    <p:sldLayoutId id="2147483769" r:id="rId12"/>
    <p:sldLayoutId id="2147483782" r:id="rId13"/>
    <p:sldLayoutId id="2147483694" r:id="rId14"/>
    <p:sldLayoutId id="2147483695" r:id="rId15"/>
    <p:sldLayoutId id="2147483696" r:id="rId1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A22C455-010B-9A46-8690-F15D4FB1F726}"/>
              </a:ext>
            </a:extLst>
          </p:cNvPr>
          <p:cNvPicPr>
            <a:picLocks noChangeAspect="1"/>
          </p:cNvPicPr>
          <p:nvPr userDrawn="1"/>
        </p:nvPicPr>
        <p:blipFill>
          <a:blip r:embed="rId33" cstate="email">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Tree>
    <p:extLst>
      <p:ext uri="{BB962C8B-B14F-4D97-AF65-F5344CB8AC3E}">
        <p14:creationId xmlns:p14="http://schemas.microsoft.com/office/powerpoint/2010/main" val="2599689709"/>
      </p:ext>
    </p:extLst>
  </p:cSld>
  <p:clrMap bg1="lt1" tx1="dk1" bg2="lt2" tx2="dk2" accent1="accent1" accent2="accent2" accent3="accent3" accent4="accent4" accent5="accent5" accent6="accent6" hlink="hlink" folHlink="folHlink"/>
  <p:sldLayoutIdLst>
    <p:sldLayoutId id="2147483766" r:id="rId1"/>
    <p:sldLayoutId id="2147483779" r:id="rId2"/>
    <p:sldLayoutId id="2147483777" r:id="rId3"/>
    <p:sldLayoutId id="2147483867" r:id="rId4"/>
    <p:sldLayoutId id="2147483767" r:id="rId5"/>
    <p:sldLayoutId id="2147483780" r:id="rId6"/>
    <p:sldLayoutId id="2147483732" r:id="rId7"/>
    <p:sldLayoutId id="2147483768" r:id="rId8"/>
    <p:sldLayoutId id="2147483868" r:id="rId9"/>
    <p:sldLayoutId id="2147483869" r:id="rId10"/>
    <p:sldLayoutId id="2147483733" r:id="rId11"/>
    <p:sldLayoutId id="2147483734" r:id="rId12"/>
    <p:sldLayoutId id="2147483749" r:id="rId13"/>
    <p:sldLayoutId id="2147483735" r:id="rId14"/>
    <p:sldLayoutId id="2147483736" r:id="rId15"/>
    <p:sldLayoutId id="2147483737" r:id="rId16"/>
    <p:sldLayoutId id="2147483738" r:id="rId17"/>
    <p:sldLayoutId id="2147483739" r:id="rId18"/>
    <p:sldLayoutId id="2147483740" r:id="rId19"/>
    <p:sldLayoutId id="2147483741" r:id="rId20"/>
    <p:sldLayoutId id="2147483870" r:id="rId21"/>
    <p:sldLayoutId id="2147483743" r:id="rId22"/>
    <p:sldLayoutId id="2147483778" r:id="rId23"/>
    <p:sldLayoutId id="2147483819" r:id="rId24"/>
    <p:sldLayoutId id="2147483822" r:id="rId25"/>
    <p:sldLayoutId id="2147483823" r:id="rId26"/>
    <p:sldLayoutId id="2147483824" r:id="rId27"/>
    <p:sldLayoutId id="2147483825" r:id="rId28"/>
    <p:sldLayoutId id="2147483864" r:id="rId29"/>
    <p:sldLayoutId id="2147483865" r:id="rId30"/>
    <p:sldLayoutId id="2147483863" r:id="rId31"/>
  </p:sldLayoutIdLst>
  <p:hf hdr="0" ftr="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7">
          <p15:clr>
            <a:srgbClr val="F26B43"/>
          </p15:clr>
        </p15:guide>
        <p15:guide id="2" orient="horz" pos="350">
          <p15:clr>
            <a:srgbClr val="F26B43"/>
          </p15:clr>
        </p15:guide>
        <p15:guide id="3" pos="5488">
          <p15:clr>
            <a:srgbClr val="F26B43"/>
          </p15:clr>
        </p15:guide>
        <p15:guide id="4" pos="295" userDrawn="1">
          <p15:clr>
            <a:srgbClr val="F26B43"/>
          </p15:clr>
        </p15:guide>
        <p15:guide id="5" orient="horz" pos="214" userDrawn="1">
          <p15:clr>
            <a:srgbClr val="F26B43"/>
          </p15:clr>
        </p15:guide>
        <p15:guide id="6" orient="horz" pos="64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8E111E6-0A9E-4B46-83D7-B38C5D708E7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Tree>
    <p:extLst>
      <p:ext uri="{BB962C8B-B14F-4D97-AF65-F5344CB8AC3E}">
        <p14:creationId xmlns:p14="http://schemas.microsoft.com/office/powerpoint/2010/main" val="100869825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48" r:id="rId3"/>
    <p:sldLayoutId id="2147483731" r:id="rId4"/>
  </p:sldLayoutIdLst>
  <p:hf hdr="0" ftr="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7">
          <p15:clr>
            <a:srgbClr val="F26B43"/>
          </p15:clr>
        </p15:guide>
        <p15:guide id="2" orient="horz" pos="350">
          <p15:clr>
            <a:srgbClr val="F26B43"/>
          </p15:clr>
        </p15:guide>
        <p15:guide id="3" pos="54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7120"/>
      </p:ext>
    </p:extLst>
  </p:cSld>
  <p:clrMap bg1="lt1" tx1="dk1" bg2="lt2" tx2="dk2" accent1="accent1" accent2="accent2" accent3="accent3" accent4="accent4" accent5="accent5" accent6="accent6" hlink="hlink" folHlink="folHlink"/>
  <p:sldLayoutIdLst>
    <p:sldLayoutId id="2147483771" r:id="rId1"/>
    <p:sldLayoutId id="2147483773" r:id="rId2"/>
    <p:sldLayoutId id="2147483774" r:id="rId3"/>
    <p:sldLayoutId id="2147483772" r:id="rId4"/>
  </p:sldLayoutIdLst>
  <p:hf hdr="0" ftr="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7">
          <p15:clr>
            <a:srgbClr val="F26B43"/>
          </p15:clr>
        </p15:guide>
        <p15:guide id="2" orient="horz" pos="350">
          <p15:clr>
            <a:srgbClr val="F26B43"/>
          </p15:clr>
        </p15:guide>
        <p15:guide id="3" pos="54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A22C455-010B-9A46-8690-F15D4FB1F726}"/>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1" y="194667"/>
            <a:ext cx="900113" cy="360959"/>
          </a:xfrm>
          <a:prstGeom prst="rect">
            <a:avLst/>
          </a:prstGeom>
        </p:spPr>
      </p:pic>
    </p:spTree>
    <p:extLst>
      <p:ext uri="{BB962C8B-B14F-4D97-AF65-F5344CB8AC3E}">
        <p14:creationId xmlns:p14="http://schemas.microsoft.com/office/powerpoint/2010/main" val="1088604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Lst>
  <p:hf hdr="0" ftr="0"/>
  <p:txStyles>
    <p:titleStyle>
      <a:lvl1pPr algn="l" defTabSz="457189" rtl="0" eaLnBrk="1" latinLnBrk="0" hangingPunct="1">
        <a:spcBef>
          <a:spcPct val="0"/>
        </a:spcBef>
        <a:buNone/>
        <a:defRPr sz="28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18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16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1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2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12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7">
          <p15:clr>
            <a:srgbClr val="F26B43"/>
          </p15:clr>
        </p15:guide>
        <p15:guide id="2" orient="horz" pos="350">
          <p15:clr>
            <a:srgbClr val="F26B43"/>
          </p15:clr>
        </p15:guide>
        <p15:guide id="3" pos="5488">
          <p15:clr>
            <a:srgbClr val="F26B43"/>
          </p15:clr>
        </p15:guide>
        <p15:guide id="4" pos="295">
          <p15:clr>
            <a:srgbClr val="F26B43"/>
          </p15:clr>
        </p15:guide>
        <p15:guide id="5" orient="horz" pos="214">
          <p15:clr>
            <a:srgbClr val="F26B43"/>
          </p15:clr>
        </p15:guide>
        <p15:guide id="6" orient="horz" pos="64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A22C455-010B-9A46-8690-F15D4FB1F726}"/>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0" y="194666"/>
            <a:ext cx="900113" cy="360959"/>
          </a:xfrm>
          <a:prstGeom prst="rect">
            <a:avLst/>
          </a:prstGeom>
        </p:spPr>
      </p:pic>
    </p:spTree>
    <p:extLst>
      <p:ext uri="{BB962C8B-B14F-4D97-AF65-F5344CB8AC3E}">
        <p14:creationId xmlns:p14="http://schemas.microsoft.com/office/powerpoint/2010/main" val="72309382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62" r:id="rId24"/>
  </p:sldLayoutIdLst>
  <p:hf hdr="0" ftr="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7">
          <p15:clr>
            <a:srgbClr val="F26B43"/>
          </p15:clr>
        </p15:guide>
        <p15:guide id="2" orient="horz" pos="350">
          <p15:clr>
            <a:srgbClr val="F26B43"/>
          </p15:clr>
        </p15:guide>
        <p15:guide id="3" pos="5488">
          <p15:clr>
            <a:srgbClr val="F26B43"/>
          </p15:clr>
        </p15:guide>
        <p15:guide id="4" pos="295">
          <p15:clr>
            <a:srgbClr val="F26B43"/>
          </p15:clr>
        </p15:guide>
        <p15:guide id="5" orient="horz" pos="214">
          <p15:clr>
            <a:srgbClr val="F26B43"/>
          </p15:clr>
        </p15:guide>
        <p15:guide id="6" orient="horz" pos="64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04B5B-A660-8E17-932A-45FE28D2D04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E23E835F-4E78-9E7A-7D4B-FF70DC9FBD1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261C272F-4DA5-54BE-9AA3-A543D8F593E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13315D0-2938-FC4A-B9EC-F2A3523DDE24}" type="datetimeFigureOut">
              <a:rPr lang="en-NL" smtClean="0"/>
              <a:t>04/07/2026</a:t>
            </a:fld>
            <a:endParaRPr lang="en-NL"/>
          </a:p>
        </p:txBody>
      </p:sp>
      <p:sp>
        <p:nvSpPr>
          <p:cNvPr id="5" name="Footer Placeholder 4">
            <a:extLst>
              <a:ext uri="{FF2B5EF4-FFF2-40B4-BE49-F238E27FC236}">
                <a16:creationId xmlns:a16="http://schemas.microsoft.com/office/drawing/2014/main" id="{AB5B8D08-BD78-9E7A-B1AA-323018E553B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989AD6B0-1EB2-12EC-DA9B-06D507C3CAF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F7D604B-4980-EE46-BA7D-19A69329BD2B}" type="slidenum">
              <a:rPr lang="en-NL" smtClean="0"/>
              <a:t>‹#›</a:t>
            </a:fld>
            <a:endParaRPr lang="en-NL"/>
          </a:p>
        </p:txBody>
      </p:sp>
    </p:spTree>
    <p:extLst>
      <p:ext uri="{BB962C8B-B14F-4D97-AF65-F5344CB8AC3E}">
        <p14:creationId xmlns:p14="http://schemas.microsoft.com/office/powerpoint/2010/main" val="349311822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E72B9D8-5733-DD44-2462-D89F3FFDFFDE}"/>
              </a:ext>
            </a:extLst>
          </p:cNvPr>
          <p:cNvSpPr/>
          <p:nvPr userDrawn="1"/>
        </p:nvSpPr>
        <p:spPr>
          <a:xfrm>
            <a:off x="0" y="1"/>
            <a:ext cx="9144000" cy="787232"/>
          </a:xfrm>
          <a:prstGeom prst="rect">
            <a:avLst/>
          </a:prstGeom>
          <a:solidFill>
            <a:srgbClr val="446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5" name="Imagen 4">
            <a:extLst>
              <a:ext uri="{FF2B5EF4-FFF2-40B4-BE49-F238E27FC236}">
                <a16:creationId xmlns:a16="http://schemas.microsoft.com/office/drawing/2014/main" id="{AA22C455-010B-9A46-8690-F15D4FB1F726}"/>
              </a:ext>
            </a:extLst>
          </p:cNvPr>
          <p:cNvPicPr>
            <a:picLocks noChangeAspect="1"/>
          </p:cNvPicPr>
          <p:nvPr userDrawn="1"/>
        </p:nvPicPr>
        <p:blipFill>
          <a:blip r:embed="rId28"/>
          <a:stretch>
            <a:fillRect/>
          </a:stretch>
        </p:blipFill>
        <p:spPr>
          <a:xfrm>
            <a:off x="1" y="194667"/>
            <a:ext cx="900113" cy="360959"/>
          </a:xfrm>
          <a:prstGeom prst="rect">
            <a:avLst/>
          </a:prstGeom>
        </p:spPr>
      </p:pic>
      <p:pic>
        <p:nvPicPr>
          <p:cNvPr id="4" name="Gráfico 3">
            <a:extLst>
              <a:ext uri="{FF2B5EF4-FFF2-40B4-BE49-F238E27FC236}">
                <a16:creationId xmlns:a16="http://schemas.microsoft.com/office/drawing/2014/main" id="{E430E927-791A-D46C-9753-38629E31424F}"/>
              </a:ext>
            </a:extLst>
          </p:cNvPr>
          <p:cNvPicPr>
            <a:picLocks noChangeAspect="1"/>
          </p:cNvPicPr>
          <p:nvPr userDrawn="1"/>
        </p:nvPicPr>
        <p:blipFill rotWithShape="1">
          <a:blip>
            <a:extLst>
              <a:ext uri="{96DAC541-7B7A-43D3-8B79-37D633B846F1}">
                <asvg:svgBlip xmlns:asvg="http://schemas.microsoft.com/office/drawing/2016/SVG/main" r:embed="rId29"/>
              </a:ext>
            </a:extLst>
          </a:blip>
          <a:srcRect l="7033" r="7735"/>
          <a:stretch/>
        </p:blipFill>
        <p:spPr>
          <a:xfrm>
            <a:off x="7508092" y="200723"/>
            <a:ext cx="1502685" cy="426983"/>
          </a:xfrm>
          <a:prstGeom prst="rect">
            <a:avLst/>
          </a:prstGeom>
        </p:spPr>
      </p:pic>
    </p:spTree>
    <p:extLst>
      <p:ext uri="{BB962C8B-B14F-4D97-AF65-F5344CB8AC3E}">
        <p14:creationId xmlns:p14="http://schemas.microsoft.com/office/powerpoint/2010/main" val="39077559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42" r:id="rId26"/>
  </p:sldLayoutIdLst>
  <p:hf hdr="0" ftr="0"/>
  <p:txStyles>
    <p:titleStyle>
      <a:lvl1pPr algn="l" defTabSz="609585" rtl="0" eaLnBrk="1" latinLnBrk="0" hangingPunct="1">
        <a:spcBef>
          <a:spcPct val="0"/>
        </a:spcBef>
        <a:buNone/>
        <a:defRPr sz="3733"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24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1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1867"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160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16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s-E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5" userDrawn="1">
          <p15:clr>
            <a:srgbClr val="F26B43"/>
          </p15:clr>
        </p15:guide>
        <p15:guide id="2" orient="horz" pos="263" userDrawn="1">
          <p15:clr>
            <a:srgbClr val="F26B43"/>
          </p15:clr>
        </p15:guide>
        <p15:guide id="3" pos="4116" userDrawn="1">
          <p15:clr>
            <a:srgbClr val="F26B43"/>
          </p15:clr>
        </p15:guide>
        <p15:guide id="4" pos="221" userDrawn="1">
          <p15:clr>
            <a:srgbClr val="F26B43"/>
          </p15:clr>
        </p15:guide>
        <p15:guide id="5" orient="horz" pos="161" userDrawn="1">
          <p15:clr>
            <a:srgbClr val="F26B43"/>
          </p15:clr>
        </p15:guide>
        <p15:guide id="6" orient="horz" pos="4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4.xml"/></Relationships>
</file>

<file path=ppt/slides/_rels/slide10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2.xml"/><Relationship Id="rId1" Type="http://schemas.openxmlformats.org/officeDocument/2006/relationships/slideLayout" Target="../slideLayouts/slideLayout39.xml"/></Relationships>
</file>

<file path=ppt/slides/_rels/slide11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119.xml.rels><?xml version="1.0" encoding="UTF-8" standalone="yes"?>
<Relationships xmlns="http://schemas.openxmlformats.org/package/2006/relationships"><Relationship Id="rId3" Type="http://schemas.openxmlformats.org/officeDocument/2006/relationships/hyperlink" Target="http://www.hiprabenelux.net/rekentool" TargetMode="External"/><Relationship Id="rId2" Type="http://schemas.openxmlformats.org/officeDocument/2006/relationships/hyperlink" Target="http://www.hiprabenelux.net/rekentoolvaccinatie" TargetMode="External"/><Relationship Id="rId1" Type="http://schemas.openxmlformats.org/officeDocument/2006/relationships/slideLayout" Target="../slideLayouts/slideLayout39.xml"/><Relationship Id="rId5" Type="http://schemas.openxmlformats.org/officeDocument/2006/relationships/image" Target="../media/image105.png"/><Relationship Id="rId4" Type="http://schemas.openxmlformats.org/officeDocument/2006/relationships/image" Target="../media/image104.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9.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s.pointerpro.com/jclmmdfo" TargetMode="External"/><Relationship Id="rId1" Type="http://schemas.openxmlformats.org/officeDocument/2006/relationships/slideLayout" Target="../slideLayouts/slideLayout39.xml"/><Relationship Id="rId4" Type="http://schemas.openxmlformats.org/officeDocument/2006/relationships/image" Target="../media/image107.png"/></Relationships>
</file>

<file path=ppt/slides/_rels/slide12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3.xml"/><Relationship Id="rId1" Type="http://schemas.openxmlformats.org/officeDocument/2006/relationships/slideLayout" Target="../slideLayouts/slideLayout39.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9.xml"/><Relationship Id="rId4" Type="http://schemas.openxmlformats.org/officeDocument/2006/relationships/image" Target="../media/image27.png"/></Relationships>
</file>

<file path=ppt/slides/_rels/slide12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4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notesSlide" Target="../notesSlides/notesSlide2.xml"/><Relationship Id="rId1" Type="http://schemas.openxmlformats.org/officeDocument/2006/relationships/slideLayout" Target="../slideLayouts/slideLayout136.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47.xml"/><Relationship Id="rId4" Type="http://schemas.openxmlformats.org/officeDocument/2006/relationships/image" Target="https://mcusercontent.com/72121d1fdbaa0062da79537f0/images/a227fae3-d833-96d6-636c-9817196d4603.jpg"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49.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51.emf"/><Relationship Id="rId5" Type="http://schemas.openxmlformats.org/officeDocument/2006/relationships/image" Target="../media/image55.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6.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51.emf"/><Relationship Id="rId5" Type="http://schemas.openxmlformats.org/officeDocument/2006/relationships/image" Target="../media/image57.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image" Target="../media/image59.png"/><Relationship Id="rId5" Type="http://schemas.openxmlformats.org/officeDocument/2006/relationships/image" Target="../media/image51.emf"/><Relationship Id="rId4" Type="http://schemas.openxmlformats.org/officeDocument/2006/relationships/image" Target="https://mcusercontent.com/72121d1fdbaa0062da79537f0/images/a227fae3-d833-96d6-636c-9817196d4603.jp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42.xml"/><Relationship Id="rId4" Type="http://schemas.openxmlformats.org/officeDocument/2006/relationships/chart" Target="../charts/chart1.xml"/></Relationships>
</file>

<file path=ppt/slides/_rels/slide3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image" Target="../media/image65.svg"/><Relationship Id="rId5" Type="http://schemas.openxmlformats.org/officeDocument/2006/relationships/image" Target="../media/image64.svg"/><Relationship Id="rId4" Type="http://schemas.openxmlformats.org/officeDocument/2006/relationships/image" Target="../media/image63.svg"/></Relationships>
</file>

<file path=ppt/slides/_rels/slide3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7.xml"/><Relationship Id="rId1" Type="http://schemas.openxmlformats.org/officeDocument/2006/relationships/slideLayout" Target="../slideLayouts/slideLayout42.xml"/><Relationship Id="rId6" Type="http://schemas.openxmlformats.org/officeDocument/2006/relationships/image" Target="../media/image65.svg"/><Relationship Id="rId5" Type="http://schemas.openxmlformats.org/officeDocument/2006/relationships/image" Target="../media/image67.svg"/><Relationship Id="rId4" Type="http://schemas.openxmlformats.org/officeDocument/2006/relationships/image" Target="../media/image66.svg"/></Relationships>
</file>

<file path=ppt/slides/_rels/slide3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8.xml"/><Relationship Id="rId1" Type="http://schemas.openxmlformats.org/officeDocument/2006/relationships/slideLayout" Target="../slideLayouts/slideLayout42.xml"/><Relationship Id="rId5" Type="http://schemas.openxmlformats.org/officeDocument/2006/relationships/image" Target="../media/image63.svg"/><Relationship Id="rId4" Type="http://schemas.openxmlformats.org/officeDocument/2006/relationships/image" Target="../media/image64.sv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36.xml"/></Relationships>
</file>

<file path=ppt/slides/_rels/slide4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9.xml"/><Relationship Id="rId1" Type="http://schemas.openxmlformats.org/officeDocument/2006/relationships/slideLayout" Target="../slideLayouts/slideLayout42.xml"/><Relationship Id="rId5" Type="http://schemas.openxmlformats.org/officeDocument/2006/relationships/image" Target="../media/image63.svg"/><Relationship Id="rId4" Type="http://schemas.openxmlformats.org/officeDocument/2006/relationships/image" Target="../media/image64.svg"/></Relationships>
</file>

<file path=ppt/slides/_rels/slide4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0.xml"/><Relationship Id="rId1" Type="http://schemas.openxmlformats.org/officeDocument/2006/relationships/slideLayout" Target="../slideLayouts/slideLayout42.xml"/><Relationship Id="rId5" Type="http://schemas.openxmlformats.org/officeDocument/2006/relationships/image" Target="../media/image63.svg"/><Relationship Id="rId4" Type="http://schemas.openxmlformats.org/officeDocument/2006/relationships/image" Target="../media/image64.sv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68.jfif"/><Relationship Id="rId2" Type="http://schemas.openxmlformats.org/officeDocument/2006/relationships/notesSlide" Target="../notesSlides/notesSlide32.xml"/><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2" Type="http://schemas.openxmlformats.org/officeDocument/2006/relationships/image" Target="../media/image69.jfif"/><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2" Type="http://schemas.openxmlformats.org/officeDocument/2006/relationships/image" Target="../media/image70.jfif"/><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2" Type="http://schemas.openxmlformats.org/officeDocument/2006/relationships/image" Target="../media/image71.jfif"/><Relationship Id="rId1" Type="http://schemas.openxmlformats.org/officeDocument/2006/relationships/slideLayout" Target="../slideLayouts/slideLayout82.xml"/></Relationships>
</file>

<file path=ppt/slides/_rels/slide48.xml.rels><?xml version="1.0" encoding="UTF-8" standalone="yes"?>
<Relationships xmlns="http://schemas.openxmlformats.org/package/2006/relationships"><Relationship Id="rId2" Type="http://schemas.openxmlformats.org/officeDocument/2006/relationships/image" Target="../media/image72.jfif"/><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2" Type="http://schemas.openxmlformats.org/officeDocument/2006/relationships/image" Target="../media/image73.jfif"/><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notesSlide" Target="../notesSlides/notesSlide35.xml"/><Relationship Id="rId1" Type="http://schemas.openxmlformats.org/officeDocument/2006/relationships/slideLayout" Target="../slideLayouts/slideLayout101.xml"/><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2.xml"/></Relationships>
</file>

<file path=ppt/slides/_rels/slide5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2.xml"/></Relationships>
</file>

<file path=ppt/slides/_rels/slide5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7.xml"/><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82.xml"/></Relationships>
</file>

<file path=ppt/slides/_rels/slide5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5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0.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1.xml"/><Relationship Id="rId1" Type="http://schemas.openxmlformats.org/officeDocument/2006/relationships/slideLayout" Target="../slideLayouts/slideLayout82.xml"/></Relationships>
</file>

<file path=ppt/slides/_rels/slide6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82.xml"/></Relationships>
</file>

<file path=ppt/slides/_rels/slide6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42.xml"/><Relationship Id="rId1" Type="http://schemas.openxmlformats.org/officeDocument/2006/relationships/slideLayout" Target="../slideLayouts/slideLayout8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2.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04.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104.xml"/></Relationships>
</file>

<file path=ppt/slides/_rels/slide6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04.xml"/></Relationships>
</file>

<file path=ppt/slides/_rels/slide6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04.xml"/></Relationships>
</file>

<file path=ppt/slides/_rels/slide6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04.xml"/></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104.xml"/></Relationships>
</file>

<file path=ppt/slides/_rels/slide7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04.xml"/></Relationships>
</file>

<file path=ppt/slides/_rels/slide7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04.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06.xml"/></Relationships>
</file>

<file path=ppt/slides/_rels/slide7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chart" Target="../charts/chart14.xml"/><Relationship Id="rId1" Type="http://schemas.openxmlformats.org/officeDocument/2006/relationships/slideLayout" Target="../slideLayouts/slideLayout104.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0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0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9.xml"/><Relationship Id="rId1" Type="http://schemas.openxmlformats.org/officeDocument/2006/relationships/slideLayout" Target="../slideLayouts/slideLayout20.xml"/><Relationship Id="rId4" Type="http://schemas.openxmlformats.org/officeDocument/2006/relationships/image" Target="../media/image86.emf"/></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notesSlide" Target="../notesSlides/notesSlide51.xml"/><Relationship Id="rId1" Type="http://schemas.openxmlformats.org/officeDocument/2006/relationships/slideLayout" Target="../slideLayouts/slideLayout39.xml"/><Relationship Id="rId4" Type="http://schemas.openxmlformats.org/officeDocument/2006/relationships/image" Target="../media/image77.png"/></Relationships>
</file>

<file path=ppt/slides/_rels/slide8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0.xml"/><Relationship Id="rId5" Type="http://schemas.openxmlformats.org/officeDocument/2006/relationships/image" Target="../media/image31.emf"/><Relationship Id="rId4" Type="http://schemas.openxmlformats.org/officeDocument/2006/relationships/image" Target="../media/image30.emf"/></Relationships>
</file>

<file path=ppt/slides/_rels/slide90.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4.xml"/></Relationships>
</file>

<file path=ppt/slides/_rels/slide9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68.jfif"/><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85C1DA4A-1F95-0C41-A1EC-5263F0EFD13F}"/>
              </a:ext>
            </a:extLst>
          </p:cNvPr>
          <p:cNvSpPr>
            <a:spLocks noGrp="1"/>
          </p:cNvSpPr>
          <p:nvPr>
            <p:ph type="ctrTitle"/>
          </p:nvPr>
        </p:nvSpPr>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400" b="0" dirty="0">
                <a:solidFill>
                  <a:schemeClr val="bg1"/>
                </a:solidFill>
              </a:rPr>
              <a:t>De </a:t>
            </a:r>
            <a:r>
              <a:rPr lang="en-GB" sz="2400" dirty="0" err="1">
                <a:solidFill>
                  <a:schemeClr val="bg1"/>
                </a:solidFill>
              </a:rPr>
              <a:t>preventieve</a:t>
            </a:r>
            <a:r>
              <a:rPr lang="en-GB" sz="2400" dirty="0">
                <a:solidFill>
                  <a:schemeClr val="bg1"/>
                </a:solidFill>
              </a:rPr>
              <a:t> </a:t>
            </a:r>
            <a:r>
              <a:rPr lang="en-GB" sz="2400" dirty="0" err="1">
                <a:solidFill>
                  <a:schemeClr val="bg1"/>
                </a:solidFill>
              </a:rPr>
              <a:t>weg</a:t>
            </a:r>
            <a:r>
              <a:rPr lang="en-GB" sz="2400" dirty="0">
                <a:solidFill>
                  <a:schemeClr val="bg1"/>
                </a:solidFill>
              </a:rPr>
              <a:t> </a:t>
            </a:r>
            <a:r>
              <a:rPr lang="en-GB" sz="2400" b="0" dirty="0" err="1">
                <a:solidFill>
                  <a:schemeClr val="bg1"/>
                </a:solidFill>
              </a:rPr>
              <a:t>voor</a:t>
            </a:r>
            <a:r>
              <a:rPr lang="en-GB" sz="2400" b="0" dirty="0">
                <a:solidFill>
                  <a:schemeClr val="bg1"/>
                </a:solidFill>
              </a:rPr>
              <a:t> </a:t>
            </a:r>
            <a:r>
              <a:rPr lang="en-GB" sz="2400" b="0" dirty="0" err="1">
                <a:solidFill>
                  <a:schemeClr val="bg1"/>
                </a:solidFill>
              </a:rPr>
              <a:t>een</a:t>
            </a:r>
            <a:r>
              <a:rPr lang="en-GB" sz="2400" b="0" dirty="0">
                <a:solidFill>
                  <a:schemeClr val="bg1"/>
                </a:solidFill>
              </a:rPr>
              <a:t> </a:t>
            </a:r>
            <a:r>
              <a:rPr lang="en-GB" sz="2400" dirty="0" err="1">
                <a:solidFill>
                  <a:schemeClr val="bg1"/>
                </a:solidFill>
              </a:rPr>
              <a:t>professionele</a:t>
            </a:r>
            <a:r>
              <a:rPr lang="en-GB" sz="2400" dirty="0">
                <a:solidFill>
                  <a:schemeClr val="bg1"/>
                </a:solidFill>
              </a:rPr>
              <a:t> </a:t>
            </a:r>
            <a:r>
              <a:rPr lang="en-GB" sz="2400" b="0" dirty="0" err="1">
                <a:solidFill>
                  <a:schemeClr val="bg1"/>
                </a:solidFill>
              </a:rPr>
              <a:t>aanpak</a:t>
            </a:r>
            <a:endParaRPr lang="en-GB" sz="2400" b="0" dirty="0">
              <a:solidFill>
                <a:schemeClr val="bg1"/>
              </a:solidFill>
              <a:cs typeface="Arial"/>
            </a:endParaRPr>
          </a:p>
        </p:txBody>
      </p:sp>
    </p:spTree>
    <p:extLst>
      <p:ext uri="{BB962C8B-B14F-4D97-AF65-F5344CB8AC3E}">
        <p14:creationId xmlns:p14="http://schemas.microsoft.com/office/powerpoint/2010/main" val="68314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6747E-081A-89B9-CD14-2D520A16A80F}"/>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79C271B-D47F-3956-8562-0ABF36AB2A38}"/>
              </a:ext>
            </a:extLst>
          </p:cNvPr>
          <p:cNvSpPr>
            <a:spLocks noGrp="1"/>
          </p:cNvSpPr>
          <p:nvPr>
            <p:ph type="body" sz="quarter" idx="10"/>
          </p:nvPr>
        </p:nvSpPr>
        <p:spPr/>
        <p:txBody>
          <a:bodyPr/>
          <a:lstStyle/>
          <a:p>
            <a:r>
              <a:rPr lang="nl-NL" sz="1600" dirty="0"/>
              <a:t>Tools</a:t>
            </a:r>
          </a:p>
        </p:txBody>
      </p:sp>
      <p:sp>
        <p:nvSpPr>
          <p:cNvPr id="4" name="Tijdelijke aanduiding voor tekst 3">
            <a:extLst>
              <a:ext uri="{FF2B5EF4-FFF2-40B4-BE49-F238E27FC236}">
                <a16:creationId xmlns:a16="http://schemas.microsoft.com/office/drawing/2014/main" id="{98D5F6DC-5254-9B12-9227-93A5EC427589}"/>
              </a:ext>
            </a:extLst>
          </p:cNvPr>
          <p:cNvSpPr>
            <a:spLocks noGrp="1"/>
          </p:cNvSpPr>
          <p:nvPr>
            <p:ph type="body" sz="quarter" idx="11"/>
          </p:nvPr>
        </p:nvSpPr>
        <p:spPr/>
        <p:txBody>
          <a:bodyPr/>
          <a:lstStyle/>
          <a:p>
            <a:pPr marL="171450" indent="-171450">
              <a:buFont typeface="Arial" panose="020B0604020202020204" pitchFamily="34" charset="0"/>
              <a:buChar char="•"/>
            </a:pPr>
            <a:r>
              <a:rPr lang="nl-NL" sz="1600" dirty="0"/>
              <a:t>Segmentatie veehouders</a:t>
            </a:r>
          </a:p>
          <a:p>
            <a:pPr marL="914400" lvl="1" indent="-171450">
              <a:buFont typeface="Arial" panose="020B0604020202020204" pitchFamily="34" charset="0"/>
              <a:buChar char="•"/>
            </a:pPr>
            <a:r>
              <a:rPr lang="nl-NL" dirty="0"/>
              <a:t>Medirund - DDD</a:t>
            </a:r>
          </a:p>
          <a:p>
            <a:pPr marL="914400" lvl="1" indent="-171450">
              <a:buFont typeface="Arial" panose="020B0604020202020204" pitchFamily="34" charset="0"/>
              <a:buChar char="•"/>
            </a:pPr>
            <a:r>
              <a:rPr lang="nl-NL" dirty="0"/>
              <a:t>PIRDAP</a:t>
            </a:r>
          </a:p>
          <a:p>
            <a:pPr marL="914400" lvl="1" indent="-171450">
              <a:buFont typeface="Arial" panose="020B0604020202020204" pitchFamily="34" charset="0"/>
              <a:buChar char="•"/>
            </a:pPr>
            <a:r>
              <a:rPr lang="nl-NL" dirty="0"/>
              <a:t>Uitvalcijfers</a:t>
            </a:r>
          </a:p>
          <a:p>
            <a:pPr marL="914400" lvl="1" indent="-171450">
              <a:buFont typeface="Arial" panose="020B0604020202020204" pitchFamily="34" charset="0"/>
              <a:buChar char="•"/>
            </a:pPr>
            <a:r>
              <a:rPr lang="nl-NL" dirty="0"/>
              <a:t>BO en diagnostiek (TM BO, Uddercheck)</a:t>
            </a:r>
          </a:p>
          <a:p>
            <a:pPr marL="914400" lvl="1" indent="-171450">
              <a:buFont typeface="Arial" panose="020B0604020202020204" pitchFamily="34" charset="0"/>
              <a:buChar char="•"/>
            </a:pPr>
            <a:r>
              <a:rPr lang="nl-NL" dirty="0"/>
              <a:t>PMS (coli mastitis bijgehouden? Uierinfusen? Specifieke injectoren)</a:t>
            </a:r>
          </a:p>
          <a:p>
            <a:pPr marL="914400" lvl="1" indent="-171450">
              <a:buFont typeface="Arial" panose="020B0604020202020204" pitchFamily="34" charset="0"/>
              <a:buChar char="•"/>
            </a:pPr>
            <a:endParaRPr lang="nl-NL" dirty="0"/>
          </a:p>
        </p:txBody>
      </p:sp>
      <p:sp>
        <p:nvSpPr>
          <p:cNvPr id="2" name="Titel 1">
            <a:extLst>
              <a:ext uri="{FF2B5EF4-FFF2-40B4-BE49-F238E27FC236}">
                <a16:creationId xmlns:a16="http://schemas.microsoft.com/office/drawing/2014/main" id="{9C383203-51E8-67AB-28BA-690E1F2600C3}"/>
              </a:ext>
            </a:extLst>
          </p:cNvPr>
          <p:cNvSpPr>
            <a:spLocks noGrp="1"/>
          </p:cNvSpPr>
          <p:nvPr>
            <p:ph type="title"/>
          </p:nvPr>
        </p:nvSpPr>
        <p:spPr/>
        <p:txBody>
          <a:bodyPr/>
          <a:lstStyle/>
          <a:p>
            <a:r>
              <a:rPr lang="nl-NL" dirty="0"/>
              <a:t>INZICHTELIJK MAKEN en FOCUS KRIJGEN</a:t>
            </a:r>
          </a:p>
        </p:txBody>
      </p:sp>
    </p:spTree>
    <p:extLst>
      <p:ext uri="{BB962C8B-B14F-4D97-AF65-F5344CB8AC3E}">
        <p14:creationId xmlns:p14="http://schemas.microsoft.com/office/powerpoint/2010/main" val="16289681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5DDDD41-C197-CF76-1B3B-8F875E803D56}"/>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2D03FA02-A4D9-4808-082E-2BE1352A270E}"/>
              </a:ext>
            </a:extLst>
          </p:cNvPr>
          <p:cNvSpPr>
            <a:spLocks noGrp="1"/>
          </p:cNvSpPr>
          <p:nvPr>
            <p:ph type="body" sz="quarter" idx="11"/>
          </p:nvPr>
        </p:nvSpPr>
        <p:spPr/>
        <p:txBody>
          <a:bodyPr/>
          <a:lstStyle/>
          <a:p>
            <a:endParaRPr lang="nl-NL" dirty="0"/>
          </a:p>
        </p:txBody>
      </p:sp>
      <p:sp>
        <p:nvSpPr>
          <p:cNvPr id="4" name="Titel 3">
            <a:extLst>
              <a:ext uri="{FF2B5EF4-FFF2-40B4-BE49-F238E27FC236}">
                <a16:creationId xmlns:a16="http://schemas.microsoft.com/office/drawing/2014/main" id="{C760D747-4D75-7234-5CFB-03C1EDC93985}"/>
              </a:ext>
            </a:extLst>
          </p:cNvPr>
          <p:cNvSpPr>
            <a:spLocks noGrp="1"/>
          </p:cNvSpPr>
          <p:nvPr>
            <p:ph type="title"/>
          </p:nvPr>
        </p:nvSpPr>
        <p:spPr/>
        <p:txBody>
          <a:bodyPr/>
          <a:lstStyle/>
          <a:p>
            <a:endParaRPr lang="nl-NL"/>
          </a:p>
        </p:txBody>
      </p:sp>
      <p:pic>
        <p:nvPicPr>
          <p:cNvPr id="5" name="Picture 3">
            <a:extLst>
              <a:ext uri="{FF2B5EF4-FFF2-40B4-BE49-F238E27FC236}">
                <a16:creationId xmlns:a16="http://schemas.microsoft.com/office/drawing/2014/main" id="{0B4CAAB2-7AC8-5DFB-97B6-232FAF0CC1F7}"/>
              </a:ext>
            </a:extLst>
          </p:cNvPr>
          <p:cNvPicPr>
            <a:picLocks noGrp="1" noChangeAspect="1"/>
          </p:cNvPicPr>
          <p:nvPr>
            <p:ph sz="half" idx="10"/>
          </p:nvPr>
        </p:nvPicPr>
        <p:blipFill>
          <a:blip r:embed="rId2"/>
          <a:stretch>
            <a:fillRect/>
          </a:stretch>
        </p:blipFill>
        <p:spPr>
          <a:xfrm>
            <a:off x="291908" y="569859"/>
            <a:ext cx="8202396" cy="4344707"/>
          </a:xfrm>
          <a:prstGeom prst="rect">
            <a:avLst/>
          </a:prstGeom>
        </p:spPr>
      </p:pic>
    </p:spTree>
    <p:extLst>
      <p:ext uri="{BB962C8B-B14F-4D97-AF65-F5344CB8AC3E}">
        <p14:creationId xmlns:p14="http://schemas.microsoft.com/office/powerpoint/2010/main" val="11280817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3F7A14B-F89F-9490-5C7A-CC7F6FC9D443}"/>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6AC40B27-CF39-0DB3-DD9E-C59E0C97762F}"/>
              </a:ext>
            </a:extLst>
          </p:cNvPr>
          <p:cNvSpPr>
            <a:spLocks noGrp="1"/>
          </p:cNvSpPr>
          <p:nvPr>
            <p:ph type="body" sz="quarter" idx="11"/>
          </p:nvPr>
        </p:nvSpPr>
        <p:spPr/>
        <p:txBody>
          <a:bodyPr/>
          <a:lstStyle/>
          <a:p>
            <a:endParaRPr lang="nl-NL"/>
          </a:p>
        </p:txBody>
      </p:sp>
      <p:sp>
        <p:nvSpPr>
          <p:cNvPr id="4" name="Titel 3">
            <a:extLst>
              <a:ext uri="{FF2B5EF4-FFF2-40B4-BE49-F238E27FC236}">
                <a16:creationId xmlns:a16="http://schemas.microsoft.com/office/drawing/2014/main" id="{0FFBD359-2578-413D-8455-94026F615BB3}"/>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188AB115-4D70-6551-8B1A-A3CE8256A224}"/>
              </a:ext>
            </a:extLst>
          </p:cNvPr>
          <p:cNvPicPr>
            <a:picLocks noGrp="1" noChangeAspect="1"/>
          </p:cNvPicPr>
          <p:nvPr>
            <p:ph sz="half" idx="10"/>
          </p:nvPr>
        </p:nvPicPr>
        <p:blipFill>
          <a:blip r:embed="rId2">
            <a:extLst>
              <a:ext uri="{28A0092B-C50C-407E-A947-70E740481C1C}">
                <a14:useLocalDpi xmlns:a14="http://schemas.microsoft.com/office/drawing/2010/main"/>
              </a:ext>
            </a:extLst>
          </a:blip>
          <a:srcRect/>
          <a:stretch>
            <a:fillRect/>
          </a:stretch>
        </p:blipFill>
        <p:spPr bwMode="auto">
          <a:xfrm>
            <a:off x="451945" y="569859"/>
            <a:ext cx="8692055" cy="4275410"/>
          </a:xfrm>
          <a:prstGeom prst="rect">
            <a:avLst/>
          </a:prstGeom>
          <a:noFill/>
        </p:spPr>
      </p:pic>
    </p:spTree>
    <p:extLst>
      <p:ext uri="{BB962C8B-B14F-4D97-AF65-F5344CB8AC3E}">
        <p14:creationId xmlns:p14="http://schemas.microsoft.com/office/powerpoint/2010/main" val="38825114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A4B5CB3-4425-EBD1-F245-3FEDEBD56AD1}"/>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52648183-9734-16EC-E8BE-449B686C504A}"/>
              </a:ext>
            </a:extLst>
          </p:cNvPr>
          <p:cNvSpPr>
            <a:spLocks noGrp="1"/>
          </p:cNvSpPr>
          <p:nvPr>
            <p:ph type="ctrTitle"/>
          </p:nvPr>
        </p:nvSpPr>
        <p:spPr>
          <a:xfrm>
            <a:off x="1041402" y="2046901"/>
            <a:ext cx="7327534" cy="1102519"/>
          </a:xfrm>
        </p:spPr>
        <p:txBody>
          <a:bodyPr/>
          <a:lstStyle/>
          <a:p>
            <a:r>
              <a:rPr lang="en-GB" dirty="0" err="1"/>
              <a:t>Bedrijf</a:t>
            </a:r>
            <a:r>
              <a:rPr lang="en-GB" dirty="0"/>
              <a:t> UBAC 3</a:t>
            </a:r>
          </a:p>
        </p:txBody>
      </p:sp>
      <p:sp>
        <p:nvSpPr>
          <p:cNvPr id="6" name="Subtítulo 5">
            <a:extLst>
              <a:ext uri="{FF2B5EF4-FFF2-40B4-BE49-F238E27FC236}">
                <a16:creationId xmlns:a16="http://schemas.microsoft.com/office/drawing/2014/main" id="{4134F8A7-AAA5-A60B-CE8B-11B8C74F4FD3}"/>
              </a:ext>
            </a:extLst>
          </p:cNvPr>
          <p:cNvSpPr>
            <a:spLocks noGrp="1"/>
          </p:cNvSpPr>
          <p:nvPr>
            <p:ph type="subTitle" idx="1"/>
          </p:nvPr>
        </p:nvSpPr>
        <p:spPr/>
        <p:txBody>
          <a:bodyPr/>
          <a:lstStyle/>
          <a:p>
            <a:r>
              <a:rPr lang="en-GB" dirty="0"/>
              <a:t>Niels Groot Nibbelink</a:t>
            </a:r>
          </a:p>
        </p:txBody>
      </p:sp>
      <p:cxnSp>
        <p:nvCxnSpPr>
          <p:cNvPr id="7" name="Conector recto 6">
            <a:extLst>
              <a:ext uri="{FF2B5EF4-FFF2-40B4-BE49-F238E27FC236}">
                <a16:creationId xmlns:a16="http://schemas.microsoft.com/office/drawing/2014/main" id="{0B3EBC30-0A8E-5D20-C2ED-B2AD24A9D571}"/>
              </a:ext>
            </a:extLst>
          </p:cNvPr>
          <p:cNvCxnSpPr>
            <a:cxnSpLocks/>
          </p:cNvCxnSpPr>
          <p:nvPr/>
        </p:nvCxnSpPr>
        <p:spPr>
          <a:xfrm>
            <a:off x="2658532" y="491067"/>
            <a:ext cx="0" cy="55033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951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990F7AF-3EAD-047B-4BB8-114C713B195E}"/>
              </a:ext>
            </a:extLst>
          </p:cNvPr>
          <p:cNvSpPr>
            <a:spLocks noGrp="1"/>
          </p:cNvSpPr>
          <p:nvPr>
            <p:ph type="title"/>
          </p:nvPr>
        </p:nvSpPr>
        <p:spPr>
          <a:xfrm>
            <a:off x="4796725" y="555625"/>
            <a:ext cx="4116047" cy="815884"/>
          </a:xfrm>
        </p:spPr>
        <p:txBody>
          <a:bodyPr/>
          <a:lstStyle/>
          <a:p>
            <a:r>
              <a:rPr lang="nl-NL" dirty="0"/>
              <a:t>VELDERVARING: </a:t>
            </a:r>
            <a:br>
              <a:rPr lang="nl-NL" dirty="0"/>
            </a:br>
            <a:r>
              <a:rPr lang="nl-NL" dirty="0"/>
              <a:t>IETS ANDERS DAN SUB?</a:t>
            </a:r>
          </a:p>
        </p:txBody>
      </p:sp>
      <p:sp>
        <p:nvSpPr>
          <p:cNvPr id="15" name="Tijdelijke aanduiding voor tekst 14">
            <a:extLst>
              <a:ext uri="{FF2B5EF4-FFF2-40B4-BE49-F238E27FC236}">
                <a16:creationId xmlns:a16="http://schemas.microsoft.com/office/drawing/2014/main" id="{0A7C24BA-9ED8-C328-A75D-FEE3A25A1EA2}"/>
              </a:ext>
            </a:extLst>
          </p:cNvPr>
          <p:cNvSpPr>
            <a:spLocks noGrp="1"/>
          </p:cNvSpPr>
          <p:nvPr>
            <p:ph type="body" sz="quarter" idx="10"/>
          </p:nvPr>
        </p:nvSpPr>
        <p:spPr>
          <a:xfrm>
            <a:off x="4140201" y="1493682"/>
            <a:ext cx="4856654" cy="3030537"/>
          </a:xfrm>
        </p:spPr>
        <p:txBody>
          <a:bodyPr/>
          <a:lstStyle/>
          <a:p>
            <a:pPr marL="285750" indent="-285750">
              <a:buFont typeface="Arial" panose="020B0604020202020204" pitchFamily="34" charset="0"/>
              <a:buChar char="•"/>
            </a:pPr>
            <a:r>
              <a:rPr lang="nl-NL" dirty="0"/>
              <a:t>265 melkkoeien, 2020 nieuw gebouwde koeienstal</a:t>
            </a:r>
          </a:p>
          <a:p>
            <a:pPr marL="285750" indent="-285750">
              <a:buFont typeface="Arial" panose="020B0604020202020204" pitchFamily="34" charset="0"/>
              <a:buChar char="•"/>
            </a:pPr>
            <a:r>
              <a:rPr lang="nl-NL" dirty="0"/>
              <a:t>4 AMS</a:t>
            </a:r>
          </a:p>
          <a:p>
            <a:pPr marL="285750" indent="-285750">
              <a:buFont typeface="Arial" panose="020B0604020202020204" pitchFamily="34" charset="0"/>
              <a:buChar char="•"/>
            </a:pPr>
            <a:r>
              <a:rPr lang="nl-NL" dirty="0"/>
              <a:t>Diepstrooiselboxen, gedroogde koemest</a:t>
            </a:r>
          </a:p>
          <a:p>
            <a:pPr marL="285750" indent="-285750">
              <a:buFont typeface="Arial" panose="020B0604020202020204" pitchFamily="34" charset="0"/>
              <a:buChar char="•"/>
            </a:pPr>
            <a:r>
              <a:rPr lang="nl-NL" dirty="0"/>
              <a:t>HF koeien, 305 dagen productie 10985 kg melk, 4.31%v/3,44%e</a:t>
            </a:r>
          </a:p>
          <a:p>
            <a:pPr marL="285750" indent="-285750">
              <a:buFont typeface="Arial" panose="020B0604020202020204" pitchFamily="34" charset="0"/>
              <a:buChar char="•"/>
            </a:pPr>
            <a:r>
              <a:rPr lang="nl-NL" dirty="0"/>
              <a:t>Probleem: vaccineert UBAC sinds oktober 2021 </a:t>
            </a:r>
          </a:p>
          <a:p>
            <a:pPr marL="285750" indent="-285750">
              <a:buFont typeface="Arial" panose="020B0604020202020204" pitchFamily="34" charset="0"/>
              <a:buChar char="•"/>
            </a:pPr>
            <a:r>
              <a:rPr lang="nl-NL" dirty="0"/>
              <a:t>Tankmelk celgetal blijft hoog (&gt;300.000c/ml)</a:t>
            </a:r>
          </a:p>
          <a:p>
            <a:pPr marL="285750" indent="-285750">
              <a:buFont typeface="Arial" panose="020B0604020202020204" pitchFamily="34" charset="0"/>
              <a:buChar char="•"/>
            </a:pPr>
            <a:r>
              <a:rPr lang="nl-NL" dirty="0"/>
              <a:t>Mastitis pieken binnen 6 maanden na koppelvaccinatie UBAC</a:t>
            </a:r>
          </a:p>
          <a:p>
            <a:endParaRPr lang="nl-NL" dirty="0"/>
          </a:p>
        </p:txBody>
      </p:sp>
      <p:pic>
        <p:nvPicPr>
          <p:cNvPr id="17" name="Tijdelijke aanduiding voor afbeelding 16">
            <a:extLst>
              <a:ext uri="{FF2B5EF4-FFF2-40B4-BE49-F238E27FC236}">
                <a16:creationId xmlns:a16="http://schemas.microsoft.com/office/drawing/2014/main" id="{FE3E3790-78AF-C6B2-4B12-DF911A7E9CEC}"/>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t="1634" b="1634"/>
          <a:stretch/>
        </p:blipFill>
        <p:spPr>
          <a:xfrm>
            <a:off x="147145" y="874401"/>
            <a:ext cx="3637189" cy="3649818"/>
          </a:xfrm>
          <a:prstGeom prst="rect">
            <a:avLst/>
          </a:prstGeom>
        </p:spPr>
      </p:pic>
    </p:spTree>
    <p:extLst>
      <p:ext uri="{BB962C8B-B14F-4D97-AF65-F5344CB8AC3E}">
        <p14:creationId xmlns:p14="http://schemas.microsoft.com/office/powerpoint/2010/main" val="5719869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08B9426E-F51E-D2AE-CBED-28FAD77FF881}"/>
              </a:ext>
            </a:extLst>
          </p:cNvPr>
          <p:cNvSpPr>
            <a:spLocks noGrp="1"/>
          </p:cNvSpPr>
          <p:nvPr>
            <p:ph type="body" sz="quarter" idx="10"/>
          </p:nvPr>
        </p:nvSpPr>
        <p:spPr/>
        <p:txBody>
          <a:bodyPr/>
          <a:lstStyle/>
          <a:p>
            <a:endParaRPr lang="nl-NL"/>
          </a:p>
        </p:txBody>
      </p:sp>
      <p:sp>
        <p:nvSpPr>
          <p:cNvPr id="16" name="Tijdelijke aanduiding voor tekst 15">
            <a:extLst>
              <a:ext uri="{FF2B5EF4-FFF2-40B4-BE49-F238E27FC236}">
                <a16:creationId xmlns:a16="http://schemas.microsoft.com/office/drawing/2014/main" id="{1AE4F7A1-641C-BE4F-E7C8-4F7100D662FA}"/>
              </a:ext>
            </a:extLst>
          </p:cNvPr>
          <p:cNvSpPr>
            <a:spLocks noGrp="1"/>
          </p:cNvSpPr>
          <p:nvPr>
            <p:ph type="body" sz="quarter" idx="11"/>
          </p:nvPr>
        </p:nvSpPr>
        <p:spPr/>
        <p:txBody>
          <a:bodyPr/>
          <a:lstStyle/>
          <a:p>
            <a:endParaRPr lang="nl-NL"/>
          </a:p>
        </p:txBody>
      </p:sp>
      <p:sp>
        <p:nvSpPr>
          <p:cNvPr id="14" name="Titel 13">
            <a:extLst>
              <a:ext uri="{FF2B5EF4-FFF2-40B4-BE49-F238E27FC236}">
                <a16:creationId xmlns:a16="http://schemas.microsoft.com/office/drawing/2014/main" id="{64E83949-89B0-355D-F9A8-5895A4CB987A}"/>
              </a:ext>
            </a:extLst>
          </p:cNvPr>
          <p:cNvSpPr>
            <a:spLocks noGrp="1"/>
          </p:cNvSpPr>
          <p:nvPr>
            <p:ph type="title"/>
          </p:nvPr>
        </p:nvSpPr>
        <p:spPr/>
        <p:txBody>
          <a:bodyPr/>
          <a:lstStyle/>
          <a:p>
            <a:endParaRPr lang="nl-NL"/>
          </a:p>
        </p:txBody>
      </p:sp>
      <p:pic>
        <p:nvPicPr>
          <p:cNvPr id="17" name="Afbeelding 16">
            <a:extLst>
              <a:ext uri="{FF2B5EF4-FFF2-40B4-BE49-F238E27FC236}">
                <a16:creationId xmlns:a16="http://schemas.microsoft.com/office/drawing/2014/main" id="{ACF8F9AD-4B68-7C17-1E31-C13883921FE2}"/>
              </a:ext>
            </a:extLst>
          </p:cNvPr>
          <p:cNvPicPr>
            <a:picLocks noChangeAspect="1"/>
          </p:cNvPicPr>
          <p:nvPr/>
        </p:nvPicPr>
        <p:blipFill>
          <a:blip r:embed="rId2"/>
          <a:stretch>
            <a:fillRect/>
          </a:stretch>
        </p:blipFill>
        <p:spPr>
          <a:xfrm>
            <a:off x="0" y="660992"/>
            <a:ext cx="9144000" cy="3821516"/>
          </a:xfrm>
          <a:prstGeom prst="rect">
            <a:avLst/>
          </a:prstGeom>
        </p:spPr>
      </p:pic>
    </p:spTree>
    <p:extLst>
      <p:ext uri="{BB962C8B-B14F-4D97-AF65-F5344CB8AC3E}">
        <p14:creationId xmlns:p14="http://schemas.microsoft.com/office/powerpoint/2010/main" val="1405659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8CC49E5-696D-BBCC-C5A5-A372C71F3BC3}"/>
            </a:ext>
          </a:extLst>
        </p:cNvPr>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5F2CE0FB-E5CC-344D-B321-31AE0182A7DC}"/>
              </a:ext>
            </a:extLst>
          </p:cNvPr>
          <p:cNvSpPr>
            <a:spLocks noGrp="1"/>
          </p:cNvSpPr>
          <p:nvPr>
            <p:ph type="body" sz="quarter" idx="10"/>
          </p:nvPr>
        </p:nvSpPr>
        <p:spPr/>
        <p:txBody>
          <a:bodyPr/>
          <a:lstStyle/>
          <a:p>
            <a:r>
              <a:rPr lang="nl-NL" dirty="0"/>
              <a:t>MOET IK DE ENTING EERDER HERHALEN? MAAR OOK: </a:t>
            </a:r>
          </a:p>
        </p:txBody>
      </p:sp>
      <p:sp>
        <p:nvSpPr>
          <p:cNvPr id="16" name="Tijdelijke aanduiding voor tekst 15">
            <a:extLst>
              <a:ext uri="{FF2B5EF4-FFF2-40B4-BE49-F238E27FC236}">
                <a16:creationId xmlns:a16="http://schemas.microsoft.com/office/drawing/2014/main" id="{E51950B1-2C8D-CBEE-6484-043E3B49DBB0}"/>
              </a:ext>
            </a:extLst>
          </p:cNvPr>
          <p:cNvSpPr>
            <a:spLocks noGrp="1"/>
          </p:cNvSpPr>
          <p:nvPr>
            <p:ph type="body" sz="quarter" idx="11"/>
          </p:nvPr>
        </p:nvSpPr>
        <p:spPr/>
        <p:txBody>
          <a:bodyPr/>
          <a:lstStyle/>
          <a:p>
            <a:pPr marL="457189" indent="-457189">
              <a:buFont typeface="Arial" panose="020B0604020202020204" pitchFamily="34" charset="0"/>
              <a:buChar char="•"/>
            </a:pPr>
            <a:r>
              <a:rPr lang="nl-NL" dirty="0"/>
              <a:t>Bemonsteren en typeren!</a:t>
            </a:r>
          </a:p>
          <a:p>
            <a:r>
              <a:rPr lang="nl-NL" dirty="0"/>
              <a:t>Melkmonsters koeien met mastitis</a:t>
            </a:r>
          </a:p>
          <a:p>
            <a:r>
              <a:rPr lang="nl-NL" dirty="0"/>
              <a:t>PCR pool vaarzen</a:t>
            </a:r>
          </a:p>
          <a:p>
            <a:r>
              <a:rPr lang="nl-NL" dirty="0"/>
              <a:t>PCR pool koeien</a:t>
            </a:r>
          </a:p>
          <a:p>
            <a:r>
              <a:rPr lang="nl-NL" dirty="0"/>
              <a:t>PCR tankmelk</a:t>
            </a:r>
          </a:p>
          <a:p>
            <a:pPr marL="457189" indent="-457189">
              <a:buFont typeface="Arial" panose="020B0604020202020204" pitchFamily="34" charset="0"/>
              <a:buChar char="•"/>
            </a:pPr>
            <a:r>
              <a:rPr lang="nl-NL" dirty="0"/>
              <a:t>Check verse koeien en evalueer droogstand</a:t>
            </a:r>
          </a:p>
          <a:p>
            <a:pPr marL="457189" indent="-457189">
              <a:buFont typeface="Arial" panose="020B0604020202020204" pitchFamily="34" charset="0"/>
              <a:buChar char="•"/>
            </a:pPr>
            <a:r>
              <a:rPr lang="nl-NL" dirty="0"/>
              <a:t>Verbeter de hygiëne droge koeien  </a:t>
            </a:r>
          </a:p>
          <a:p>
            <a:endParaRPr lang="nl-NL" dirty="0"/>
          </a:p>
          <a:p>
            <a:r>
              <a:rPr lang="nl-NL" dirty="0"/>
              <a:t>Robot: slechte voorbehandelen  </a:t>
            </a:r>
            <a:r>
              <a:rPr lang="nl-NL" dirty="0">
                <a:sym typeface="Wingdings" panose="05000000000000000000" pitchFamily="2" charset="2"/>
              </a:rPr>
              <a:t> contact farm support </a:t>
            </a:r>
            <a:r>
              <a:rPr lang="nl-NL" dirty="0" err="1">
                <a:sym typeface="Wingdings" panose="05000000000000000000" pitchFamily="2" charset="2"/>
              </a:rPr>
              <a:t>Delaval</a:t>
            </a:r>
            <a:endParaRPr lang="nl-NL" dirty="0"/>
          </a:p>
          <a:p>
            <a:pPr marL="457189" indent="-457189">
              <a:buFont typeface="Arial" panose="020B0604020202020204" pitchFamily="34" charset="0"/>
              <a:buChar char="•"/>
            </a:pPr>
            <a:r>
              <a:rPr lang="nl-NL" dirty="0"/>
              <a:t>Verbeter hygiëne verse koeien</a:t>
            </a:r>
          </a:p>
          <a:p>
            <a:endParaRPr lang="nl-NL" dirty="0"/>
          </a:p>
          <a:p>
            <a:endParaRPr lang="nl-NL" dirty="0"/>
          </a:p>
          <a:p>
            <a:endParaRPr lang="nl-NL" dirty="0"/>
          </a:p>
        </p:txBody>
      </p:sp>
      <p:sp>
        <p:nvSpPr>
          <p:cNvPr id="14" name="Titel 13">
            <a:extLst>
              <a:ext uri="{FF2B5EF4-FFF2-40B4-BE49-F238E27FC236}">
                <a16:creationId xmlns:a16="http://schemas.microsoft.com/office/drawing/2014/main" id="{7AB634DE-93B7-96FA-09E7-B93E1880D7F9}"/>
              </a:ext>
            </a:extLst>
          </p:cNvPr>
          <p:cNvSpPr>
            <a:spLocks noGrp="1"/>
          </p:cNvSpPr>
          <p:nvPr>
            <p:ph type="title"/>
          </p:nvPr>
        </p:nvSpPr>
        <p:spPr/>
        <p:txBody>
          <a:bodyPr/>
          <a:lstStyle/>
          <a:p>
            <a:r>
              <a:rPr lang="nl-NL" dirty="0"/>
              <a:t>BEZOEK MEI 2023</a:t>
            </a:r>
          </a:p>
        </p:txBody>
      </p:sp>
    </p:spTree>
    <p:extLst>
      <p:ext uri="{BB962C8B-B14F-4D97-AF65-F5344CB8AC3E}">
        <p14:creationId xmlns:p14="http://schemas.microsoft.com/office/powerpoint/2010/main" val="18740360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AAA589F-4DE1-8E9F-7764-CB087D94C301}"/>
            </a:ext>
          </a:extLst>
        </p:cNvPr>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97862C62-2A15-CD4C-6864-7283E180DF79}"/>
              </a:ext>
            </a:extLst>
          </p:cNvPr>
          <p:cNvSpPr>
            <a:spLocks noGrp="1"/>
          </p:cNvSpPr>
          <p:nvPr>
            <p:ph type="body" sz="quarter" idx="10"/>
          </p:nvPr>
        </p:nvSpPr>
        <p:spPr/>
        <p:txBody>
          <a:bodyPr/>
          <a:lstStyle/>
          <a:p>
            <a:endParaRPr lang="nl-NL"/>
          </a:p>
        </p:txBody>
      </p:sp>
      <p:sp>
        <p:nvSpPr>
          <p:cNvPr id="16" name="Tijdelijke aanduiding voor tekst 15">
            <a:extLst>
              <a:ext uri="{FF2B5EF4-FFF2-40B4-BE49-F238E27FC236}">
                <a16:creationId xmlns:a16="http://schemas.microsoft.com/office/drawing/2014/main" id="{BD48A48E-F854-A7AA-5D56-D4DFE1381FC5}"/>
              </a:ext>
            </a:extLst>
          </p:cNvPr>
          <p:cNvSpPr>
            <a:spLocks noGrp="1"/>
          </p:cNvSpPr>
          <p:nvPr>
            <p:ph type="body" sz="quarter" idx="11"/>
          </p:nvPr>
        </p:nvSpPr>
        <p:spPr/>
        <p:txBody>
          <a:bodyPr/>
          <a:lstStyle/>
          <a:p>
            <a:endParaRPr lang="nl-NL" dirty="0"/>
          </a:p>
        </p:txBody>
      </p:sp>
      <p:sp>
        <p:nvSpPr>
          <p:cNvPr id="14" name="Titel 13">
            <a:extLst>
              <a:ext uri="{FF2B5EF4-FFF2-40B4-BE49-F238E27FC236}">
                <a16:creationId xmlns:a16="http://schemas.microsoft.com/office/drawing/2014/main" id="{AFBC7008-2100-05AC-AF50-E2D28B758F26}"/>
              </a:ext>
            </a:extLst>
          </p:cNvPr>
          <p:cNvSpPr>
            <a:spLocks noGrp="1"/>
          </p:cNvSpPr>
          <p:nvPr>
            <p:ph type="title"/>
          </p:nvPr>
        </p:nvSpPr>
        <p:spPr/>
        <p:txBody>
          <a:bodyPr/>
          <a:lstStyle/>
          <a:p>
            <a:r>
              <a:rPr lang="nl-NL" dirty="0"/>
              <a:t>PCR AHL RAALTE</a:t>
            </a:r>
          </a:p>
        </p:txBody>
      </p:sp>
      <p:pic>
        <p:nvPicPr>
          <p:cNvPr id="2" name="Tijdelijke aanduiding voor afbeelding 5">
            <a:extLst>
              <a:ext uri="{FF2B5EF4-FFF2-40B4-BE49-F238E27FC236}">
                <a16:creationId xmlns:a16="http://schemas.microsoft.com/office/drawing/2014/main" id="{C6E7C6CB-C70A-5CF3-62F1-8B21136F6133}"/>
              </a:ext>
            </a:extLst>
          </p:cNvPr>
          <p:cNvPicPr>
            <a:picLocks noChangeAspect="1"/>
          </p:cNvPicPr>
          <p:nvPr/>
        </p:nvPicPr>
        <p:blipFill>
          <a:blip r:embed="rId2"/>
          <a:stretch/>
        </p:blipFill>
        <p:spPr>
          <a:xfrm>
            <a:off x="378055" y="1110191"/>
            <a:ext cx="3946169" cy="3004607"/>
          </a:xfrm>
          <a:prstGeom prst="rect">
            <a:avLst/>
          </a:prstGeom>
          <a:noFill/>
        </p:spPr>
      </p:pic>
      <p:pic>
        <p:nvPicPr>
          <p:cNvPr id="3" name="Afbeelding 2">
            <a:extLst>
              <a:ext uri="{FF2B5EF4-FFF2-40B4-BE49-F238E27FC236}">
                <a16:creationId xmlns:a16="http://schemas.microsoft.com/office/drawing/2014/main" id="{C73A8AEF-34BE-3995-E510-F7193EAC06CE}"/>
              </a:ext>
            </a:extLst>
          </p:cNvPr>
          <p:cNvPicPr>
            <a:picLocks noChangeAspect="1"/>
          </p:cNvPicPr>
          <p:nvPr/>
        </p:nvPicPr>
        <p:blipFill>
          <a:blip r:embed="rId3"/>
          <a:stretch>
            <a:fillRect/>
          </a:stretch>
        </p:blipFill>
        <p:spPr>
          <a:xfrm>
            <a:off x="4702463" y="1110191"/>
            <a:ext cx="4170080" cy="3124485"/>
          </a:xfrm>
          <a:prstGeom prst="rect">
            <a:avLst/>
          </a:prstGeom>
          <a:noFill/>
        </p:spPr>
      </p:pic>
    </p:spTree>
    <p:extLst>
      <p:ext uri="{BB962C8B-B14F-4D97-AF65-F5344CB8AC3E}">
        <p14:creationId xmlns:p14="http://schemas.microsoft.com/office/powerpoint/2010/main" val="4649878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DC68838-59D6-B713-DD49-08B7719ADC68}"/>
            </a:ext>
          </a:extLst>
        </p:cNvPr>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2444D1B2-71EA-A152-FCA4-92264352C14E}"/>
              </a:ext>
            </a:extLst>
          </p:cNvPr>
          <p:cNvSpPr>
            <a:spLocks noGrp="1"/>
          </p:cNvSpPr>
          <p:nvPr>
            <p:ph type="body" sz="quarter" idx="10"/>
          </p:nvPr>
        </p:nvSpPr>
        <p:spPr/>
        <p:txBody>
          <a:bodyPr/>
          <a:lstStyle/>
          <a:p>
            <a:endParaRPr lang="nl-NL"/>
          </a:p>
        </p:txBody>
      </p:sp>
      <p:sp>
        <p:nvSpPr>
          <p:cNvPr id="16" name="Tijdelijke aanduiding voor tekst 15">
            <a:extLst>
              <a:ext uri="{FF2B5EF4-FFF2-40B4-BE49-F238E27FC236}">
                <a16:creationId xmlns:a16="http://schemas.microsoft.com/office/drawing/2014/main" id="{DC33F79B-B4C5-9DFE-9B00-CC834746CBBB}"/>
              </a:ext>
            </a:extLst>
          </p:cNvPr>
          <p:cNvSpPr>
            <a:spLocks noGrp="1"/>
          </p:cNvSpPr>
          <p:nvPr>
            <p:ph type="body" sz="quarter" idx="11"/>
          </p:nvPr>
        </p:nvSpPr>
        <p:spPr/>
        <p:txBody>
          <a:bodyPr/>
          <a:lstStyle/>
          <a:p>
            <a:endParaRPr lang="nl-NL"/>
          </a:p>
        </p:txBody>
      </p:sp>
      <p:sp>
        <p:nvSpPr>
          <p:cNvPr id="14" name="Titel 13">
            <a:extLst>
              <a:ext uri="{FF2B5EF4-FFF2-40B4-BE49-F238E27FC236}">
                <a16:creationId xmlns:a16="http://schemas.microsoft.com/office/drawing/2014/main" id="{A75E5377-75A2-C60E-DCC9-ED4F74B0D735}"/>
              </a:ext>
            </a:extLst>
          </p:cNvPr>
          <p:cNvSpPr>
            <a:spLocks noGrp="1"/>
          </p:cNvSpPr>
          <p:nvPr>
            <p:ph type="title"/>
          </p:nvPr>
        </p:nvSpPr>
        <p:spPr/>
        <p:txBody>
          <a:bodyPr/>
          <a:lstStyle/>
          <a:p>
            <a:endParaRPr lang="nl-NL"/>
          </a:p>
        </p:txBody>
      </p:sp>
      <p:pic>
        <p:nvPicPr>
          <p:cNvPr id="2" name="Afbeelding 1">
            <a:extLst>
              <a:ext uri="{FF2B5EF4-FFF2-40B4-BE49-F238E27FC236}">
                <a16:creationId xmlns:a16="http://schemas.microsoft.com/office/drawing/2014/main" id="{402FE921-A490-C75D-D7A7-5DEDCD412094}"/>
              </a:ext>
            </a:extLst>
          </p:cNvPr>
          <p:cNvPicPr>
            <a:picLocks noChangeAspect="1"/>
          </p:cNvPicPr>
          <p:nvPr/>
        </p:nvPicPr>
        <p:blipFill>
          <a:blip r:embed="rId2"/>
          <a:stretch>
            <a:fillRect/>
          </a:stretch>
        </p:blipFill>
        <p:spPr>
          <a:xfrm>
            <a:off x="910623" y="569859"/>
            <a:ext cx="5425508" cy="3557359"/>
          </a:xfrm>
          <a:prstGeom prst="rect">
            <a:avLst/>
          </a:prstGeom>
          <a:noFill/>
        </p:spPr>
      </p:pic>
    </p:spTree>
    <p:extLst>
      <p:ext uri="{BB962C8B-B14F-4D97-AF65-F5344CB8AC3E}">
        <p14:creationId xmlns:p14="http://schemas.microsoft.com/office/powerpoint/2010/main" val="12267000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635CD75-67FE-92D6-7D58-E7288F982CD2}"/>
            </a:ext>
          </a:extLst>
        </p:cNvPr>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3FFBE0E6-5D79-0BDF-8961-9B1DE581B2D2}"/>
              </a:ext>
            </a:extLst>
          </p:cNvPr>
          <p:cNvSpPr>
            <a:spLocks noGrp="1"/>
          </p:cNvSpPr>
          <p:nvPr>
            <p:ph type="body" sz="quarter" idx="10"/>
          </p:nvPr>
        </p:nvSpPr>
        <p:spPr/>
        <p:txBody>
          <a:bodyPr/>
          <a:lstStyle/>
          <a:p>
            <a:endParaRPr lang="nl-NL"/>
          </a:p>
        </p:txBody>
      </p:sp>
      <p:sp>
        <p:nvSpPr>
          <p:cNvPr id="16" name="Tijdelijke aanduiding voor tekst 15">
            <a:extLst>
              <a:ext uri="{FF2B5EF4-FFF2-40B4-BE49-F238E27FC236}">
                <a16:creationId xmlns:a16="http://schemas.microsoft.com/office/drawing/2014/main" id="{AB2B6C7C-0795-B7C9-6086-A5638732DCC1}"/>
              </a:ext>
            </a:extLst>
          </p:cNvPr>
          <p:cNvSpPr>
            <a:spLocks noGrp="1"/>
          </p:cNvSpPr>
          <p:nvPr>
            <p:ph type="body" sz="quarter" idx="11"/>
          </p:nvPr>
        </p:nvSpPr>
        <p:spPr>
          <a:xfrm>
            <a:off x="409903" y="1728728"/>
            <a:ext cx="3184635" cy="2505948"/>
          </a:xfrm>
        </p:spPr>
        <p:txBody>
          <a:bodyPr/>
          <a:lstStyle/>
          <a:p>
            <a:r>
              <a:rPr lang="en-US" sz="1600" dirty="0">
                <a:ea typeface="Calibri" panose="020F0502020204030204" pitchFamily="34" charset="0"/>
              </a:rPr>
              <a:t>17 mastitis </a:t>
            </a:r>
            <a:r>
              <a:rPr lang="en-US" sz="1600" dirty="0" err="1">
                <a:ea typeface="Calibri" panose="020F0502020204030204" pitchFamily="34" charset="0"/>
              </a:rPr>
              <a:t>gevallen</a:t>
            </a:r>
            <a:r>
              <a:rPr lang="en-US" sz="1600" dirty="0">
                <a:ea typeface="Calibri" panose="020F0502020204030204" pitchFamily="34" charset="0"/>
              </a:rPr>
              <a:t> in 1 week</a:t>
            </a:r>
          </a:p>
          <a:p>
            <a:pPr marL="285750" indent="-285750">
              <a:buFont typeface="Arial" panose="020B0604020202020204" pitchFamily="34" charset="0"/>
              <a:buChar char="•"/>
            </a:pPr>
            <a:r>
              <a:rPr lang="en-US" sz="1600" dirty="0">
                <a:ea typeface="Calibri" panose="020F0502020204030204" pitchFamily="34" charset="0"/>
              </a:rPr>
              <a:t>15 in robot </a:t>
            </a:r>
            <a:r>
              <a:rPr lang="en-US" sz="1600" dirty="0" err="1">
                <a:ea typeface="Calibri" panose="020F0502020204030204" pitchFamily="34" charset="0"/>
              </a:rPr>
              <a:t>groep</a:t>
            </a:r>
            <a:r>
              <a:rPr lang="en-US" sz="1600" dirty="0">
                <a:ea typeface="Calibri" panose="020F0502020204030204" pitchFamily="34" charset="0"/>
              </a:rPr>
              <a:t> 1+2 </a:t>
            </a:r>
          </a:p>
          <a:p>
            <a:r>
              <a:rPr lang="en-US" sz="1600" dirty="0">
                <a:ea typeface="Calibri" panose="020F0502020204030204" pitchFamily="34" charset="0"/>
              </a:rPr>
              <a:t>(</a:t>
            </a:r>
            <a:r>
              <a:rPr lang="en-US" sz="1600" dirty="0" err="1">
                <a:ea typeface="Calibri" panose="020F0502020204030204" pitchFamily="34" charset="0"/>
              </a:rPr>
              <a:t>oneven</a:t>
            </a:r>
            <a:r>
              <a:rPr lang="en-US" sz="1600" dirty="0">
                <a:ea typeface="Calibri" panose="020F0502020204030204" pitchFamily="34" charset="0"/>
              </a:rPr>
              <a:t> </a:t>
            </a:r>
            <a:r>
              <a:rPr lang="en-US" sz="1600" dirty="0" err="1">
                <a:ea typeface="Calibri" panose="020F0502020204030204" pitchFamily="34" charset="0"/>
              </a:rPr>
              <a:t>koenummers</a:t>
            </a:r>
            <a:r>
              <a:rPr lang="en-US" sz="1600" dirty="0">
                <a:ea typeface="Calibri" panose="020F0502020204030204" pitchFamily="34" charset="0"/>
              </a:rPr>
              <a:t>) </a:t>
            </a:r>
          </a:p>
          <a:p>
            <a:pPr marL="285750" indent="-285750">
              <a:buFont typeface="Arial" panose="020B0604020202020204" pitchFamily="34" charset="0"/>
              <a:buChar char="•"/>
            </a:pPr>
            <a:endParaRPr lang="en-US" sz="1600" dirty="0">
              <a:ea typeface="Calibri" panose="020F0502020204030204" pitchFamily="34" charset="0"/>
            </a:endParaRPr>
          </a:p>
          <a:p>
            <a:pPr marL="285750" indent="-285750">
              <a:buFont typeface="Arial" panose="020B0604020202020204" pitchFamily="34" charset="0"/>
              <a:buChar char="•"/>
            </a:pPr>
            <a:r>
              <a:rPr lang="en-US" sz="1600" dirty="0">
                <a:ea typeface="Calibri" panose="020F0502020204030204" pitchFamily="34" charset="0"/>
              </a:rPr>
              <a:t>2 in robot </a:t>
            </a:r>
            <a:r>
              <a:rPr lang="en-US" sz="1600" dirty="0" err="1">
                <a:ea typeface="Calibri" panose="020F0502020204030204" pitchFamily="34" charset="0"/>
              </a:rPr>
              <a:t>groep</a:t>
            </a:r>
            <a:r>
              <a:rPr lang="en-US" sz="1600" dirty="0">
                <a:ea typeface="Calibri" panose="020F0502020204030204" pitchFamily="34" charset="0"/>
              </a:rPr>
              <a:t> 3+4 </a:t>
            </a:r>
          </a:p>
          <a:p>
            <a:r>
              <a:rPr lang="en-US" sz="1600" dirty="0">
                <a:ea typeface="Calibri" panose="020F0502020204030204" pitchFamily="34" charset="0"/>
              </a:rPr>
              <a:t>(even </a:t>
            </a:r>
            <a:r>
              <a:rPr lang="en-US" sz="1600" dirty="0" err="1">
                <a:ea typeface="Calibri" panose="020F0502020204030204" pitchFamily="34" charset="0"/>
              </a:rPr>
              <a:t>nummers</a:t>
            </a:r>
            <a:r>
              <a:rPr lang="en-US" sz="1600" dirty="0">
                <a:ea typeface="Calibri" panose="020F0502020204030204" pitchFamily="34" charset="0"/>
              </a:rPr>
              <a:t>)</a:t>
            </a:r>
            <a:endParaRPr lang="nl-NL" sz="1600" dirty="0"/>
          </a:p>
          <a:p>
            <a:endParaRPr lang="nl-NL" dirty="0"/>
          </a:p>
        </p:txBody>
      </p:sp>
      <p:sp>
        <p:nvSpPr>
          <p:cNvPr id="14" name="Titel 13">
            <a:extLst>
              <a:ext uri="{FF2B5EF4-FFF2-40B4-BE49-F238E27FC236}">
                <a16:creationId xmlns:a16="http://schemas.microsoft.com/office/drawing/2014/main" id="{68267C9D-1F47-D425-CF4A-87A55EDE74EE}"/>
              </a:ext>
            </a:extLst>
          </p:cNvPr>
          <p:cNvSpPr>
            <a:spLocks noGrp="1"/>
          </p:cNvSpPr>
          <p:nvPr>
            <p:ph type="title"/>
          </p:nvPr>
        </p:nvSpPr>
        <p:spPr/>
        <p:txBody>
          <a:bodyPr/>
          <a:lstStyle/>
          <a:p>
            <a:r>
              <a:rPr lang="nl-NL" dirty="0"/>
              <a:t>WEEK NA MIJN BEZOEK</a:t>
            </a:r>
          </a:p>
        </p:txBody>
      </p:sp>
      <p:pic>
        <p:nvPicPr>
          <p:cNvPr id="2" name="Afbeelding 1">
            <a:extLst>
              <a:ext uri="{FF2B5EF4-FFF2-40B4-BE49-F238E27FC236}">
                <a16:creationId xmlns:a16="http://schemas.microsoft.com/office/drawing/2014/main" id="{45F9E6C3-64D3-A9E9-1AC3-FD3B1FF43E82}"/>
              </a:ext>
            </a:extLst>
          </p:cNvPr>
          <p:cNvPicPr>
            <a:picLocks noChangeAspect="1"/>
          </p:cNvPicPr>
          <p:nvPr/>
        </p:nvPicPr>
        <p:blipFill>
          <a:blip r:embed="rId3"/>
          <a:stretch>
            <a:fillRect/>
          </a:stretch>
        </p:blipFill>
        <p:spPr>
          <a:xfrm>
            <a:off x="4183116" y="1166224"/>
            <a:ext cx="4311187" cy="3715513"/>
          </a:xfrm>
          <a:prstGeom prst="rect">
            <a:avLst/>
          </a:prstGeom>
        </p:spPr>
      </p:pic>
    </p:spTree>
    <p:extLst>
      <p:ext uri="{BB962C8B-B14F-4D97-AF65-F5344CB8AC3E}">
        <p14:creationId xmlns:p14="http://schemas.microsoft.com/office/powerpoint/2010/main" val="41268837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EEF78F3-BB81-9B89-3237-F3C152F204D7}"/>
            </a:ext>
          </a:extLst>
        </p:cNvPr>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7C25C43D-C239-3775-9AEC-04E7893FD48C}"/>
              </a:ext>
            </a:extLst>
          </p:cNvPr>
          <p:cNvSpPr>
            <a:spLocks noGrp="1"/>
          </p:cNvSpPr>
          <p:nvPr>
            <p:ph type="body" sz="quarter" idx="10"/>
          </p:nvPr>
        </p:nvSpPr>
        <p:spPr/>
        <p:txBody>
          <a:bodyPr/>
          <a:lstStyle/>
          <a:p>
            <a:endParaRPr lang="nl-NL"/>
          </a:p>
        </p:txBody>
      </p:sp>
      <p:sp>
        <p:nvSpPr>
          <p:cNvPr id="16" name="Tijdelijke aanduiding voor tekst 15">
            <a:extLst>
              <a:ext uri="{FF2B5EF4-FFF2-40B4-BE49-F238E27FC236}">
                <a16:creationId xmlns:a16="http://schemas.microsoft.com/office/drawing/2014/main" id="{9A4D2BFA-718F-D38B-67C7-6DFACC75F24D}"/>
              </a:ext>
            </a:extLst>
          </p:cNvPr>
          <p:cNvSpPr>
            <a:spLocks noGrp="1"/>
          </p:cNvSpPr>
          <p:nvPr>
            <p:ph type="body" sz="quarter" idx="11"/>
          </p:nvPr>
        </p:nvSpPr>
        <p:spPr/>
        <p:txBody>
          <a:bodyPr/>
          <a:lstStyle/>
          <a:p>
            <a:endParaRPr lang="nl-NL" dirty="0"/>
          </a:p>
        </p:txBody>
      </p:sp>
      <p:sp>
        <p:nvSpPr>
          <p:cNvPr id="14" name="Titel 13">
            <a:extLst>
              <a:ext uri="{FF2B5EF4-FFF2-40B4-BE49-F238E27FC236}">
                <a16:creationId xmlns:a16="http://schemas.microsoft.com/office/drawing/2014/main" id="{CE7F1F90-71DC-D96F-0FD8-991B240AB805}"/>
              </a:ext>
            </a:extLst>
          </p:cNvPr>
          <p:cNvSpPr>
            <a:spLocks noGrp="1"/>
          </p:cNvSpPr>
          <p:nvPr>
            <p:ph type="title"/>
          </p:nvPr>
        </p:nvSpPr>
        <p:spPr/>
        <p:txBody>
          <a:bodyPr/>
          <a:lstStyle/>
          <a:p>
            <a:endParaRPr lang="nl-NL"/>
          </a:p>
        </p:txBody>
      </p:sp>
      <p:pic>
        <p:nvPicPr>
          <p:cNvPr id="2" name="Tijdelijke aanduiding voor inhoud 5">
            <a:extLst>
              <a:ext uri="{FF2B5EF4-FFF2-40B4-BE49-F238E27FC236}">
                <a16:creationId xmlns:a16="http://schemas.microsoft.com/office/drawing/2014/main" id="{951EBE49-24E4-4367-09D9-254FB63B19A1}"/>
              </a:ext>
            </a:extLst>
          </p:cNvPr>
          <p:cNvPicPr>
            <a:picLocks noChangeAspect="1"/>
          </p:cNvPicPr>
          <p:nvPr/>
        </p:nvPicPr>
        <p:blipFill>
          <a:blip r:embed="rId2"/>
          <a:stretch>
            <a:fillRect/>
          </a:stretch>
        </p:blipFill>
        <p:spPr>
          <a:xfrm>
            <a:off x="1035728" y="1750847"/>
            <a:ext cx="2791658" cy="1128365"/>
          </a:xfrm>
          <a:prstGeom prst="rect">
            <a:avLst/>
          </a:prstGeom>
        </p:spPr>
      </p:pic>
      <p:pic>
        <p:nvPicPr>
          <p:cNvPr id="3" name="Afbeelding 2">
            <a:extLst>
              <a:ext uri="{FF2B5EF4-FFF2-40B4-BE49-F238E27FC236}">
                <a16:creationId xmlns:a16="http://schemas.microsoft.com/office/drawing/2014/main" id="{96021FB5-340A-582B-9DAB-0198A334BA24}"/>
              </a:ext>
            </a:extLst>
          </p:cNvPr>
          <p:cNvPicPr>
            <a:picLocks noChangeAspect="1"/>
          </p:cNvPicPr>
          <p:nvPr/>
        </p:nvPicPr>
        <p:blipFill>
          <a:blip r:embed="rId3"/>
          <a:stretch>
            <a:fillRect/>
          </a:stretch>
        </p:blipFill>
        <p:spPr>
          <a:xfrm>
            <a:off x="4114231" y="1527365"/>
            <a:ext cx="4998238" cy="1454337"/>
          </a:xfrm>
          <a:prstGeom prst="rect">
            <a:avLst/>
          </a:prstGeom>
        </p:spPr>
      </p:pic>
      <p:sp>
        <p:nvSpPr>
          <p:cNvPr id="4" name="Tekstvak 3">
            <a:extLst>
              <a:ext uri="{FF2B5EF4-FFF2-40B4-BE49-F238E27FC236}">
                <a16:creationId xmlns:a16="http://schemas.microsoft.com/office/drawing/2014/main" id="{D5426D2E-F47C-0F01-BFE2-D5D51132B496}"/>
              </a:ext>
            </a:extLst>
          </p:cNvPr>
          <p:cNvSpPr txBox="1"/>
          <p:nvPr/>
        </p:nvSpPr>
        <p:spPr>
          <a:xfrm>
            <a:off x="916823" y="3158706"/>
            <a:ext cx="7943398" cy="369332"/>
          </a:xfrm>
          <a:prstGeom prst="rect">
            <a:avLst/>
          </a:prstGeom>
          <a:noFill/>
        </p:spPr>
        <p:txBody>
          <a:bodyPr wrap="square">
            <a:spAutoFit/>
          </a:bodyPr>
          <a:lstStyle/>
          <a:p>
            <a:r>
              <a:rPr lang="nl-NL" sz="1800" dirty="0">
                <a:effectLst/>
                <a:latin typeface="Calibri" panose="020F0502020204030204" pitchFamily="34" charset="0"/>
                <a:ea typeface="Calibri" panose="020F0502020204030204" pitchFamily="34" charset="0"/>
              </a:rPr>
              <a:t>Streptococcus </a:t>
            </a:r>
            <a:r>
              <a:rPr lang="nl-NL" sz="1800" dirty="0" err="1">
                <a:effectLst/>
                <a:latin typeface="Calibri" panose="020F0502020204030204" pitchFamily="34" charset="0"/>
                <a:ea typeface="Calibri" panose="020F0502020204030204" pitchFamily="34" charset="0"/>
              </a:rPr>
              <a:t>bovis</a:t>
            </a:r>
            <a:r>
              <a:rPr lang="nl-NL" sz="1800" dirty="0">
                <a:effectLst/>
                <a:latin typeface="Calibri" panose="020F0502020204030204" pitchFamily="34" charset="0"/>
                <a:ea typeface="Calibri" panose="020F0502020204030204" pitchFamily="34" charset="0"/>
              </a:rPr>
              <a:t>-Streptococcus </a:t>
            </a:r>
            <a:r>
              <a:rPr lang="nl-NL" sz="1800" dirty="0" err="1">
                <a:effectLst/>
                <a:latin typeface="Calibri" panose="020F0502020204030204" pitchFamily="34" charset="0"/>
                <a:ea typeface="Calibri" panose="020F0502020204030204" pitchFamily="34" charset="0"/>
              </a:rPr>
              <a:t>equinus</a:t>
            </a:r>
            <a:r>
              <a:rPr lang="nl-NL" sz="1800" dirty="0">
                <a:effectLst/>
                <a:latin typeface="Calibri" panose="020F0502020204030204" pitchFamily="34" charset="0"/>
                <a:ea typeface="Calibri" panose="020F0502020204030204" pitchFamily="34" charset="0"/>
              </a:rPr>
              <a:t> complex groep (S. </a:t>
            </a:r>
            <a:r>
              <a:rPr lang="nl-NL" sz="1800" dirty="0" err="1">
                <a:effectLst/>
                <a:latin typeface="Calibri" panose="020F0502020204030204" pitchFamily="34" charset="0"/>
                <a:ea typeface="Calibri" panose="020F0502020204030204" pitchFamily="34" charset="0"/>
              </a:rPr>
              <a:t>bovis</a:t>
            </a:r>
            <a:r>
              <a:rPr lang="nl-NL" sz="1800" dirty="0">
                <a:effectLst/>
                <a:latin typeface="Calibri" panose="020F0502020204030204" pitchFamily="34" charset="0"/>
                <a:ea typeface="Calibri" panose="020F0502020204030204" pitchFamily="34" charset="0"/>
              </a:rPr>
              <a:t> </a:t>
            </a:r>
            <a:r>
              <a:rPr lang="nl-NL" sz="1800" dirty="0" err="1">
                <a:effectLst/>
                <a:latin typeface="Calibri" panose="020F0502020204030204" pitchFamily="34" charset="0"/>
                <a:ea typeface="Calibri" panose="020F0502020204030204" pitchFamily="34" charset="0"/>
              </a:rPr>
              <a:t>biotype</a:t>
            </a:r>
            <a:r>
              <a:rPr lang="nl-NL" sz="1800" dirty="0">
                <a:effectLst/>
                <a:latin typeface="Calibri" panose="020F0502020204030204" pitchFamily="34" charset="0"/>
                <a:ea typeface="Calibri" panose="020F0502020204030204" pitchFamily="34" charset="0"/>
              </a:rPr>
              <a:t> II/1). </a:t>
            </a:r>
            <a:endParaRPr lang="nl-NL" dirty="0"/>
          </a:p>
        </p:txBody>
      </p:sp>
    </p:spTree>
    <p:extLst>
      <p:ext uri="{BB962C8B-B14F-4D97-AF65-F5344CB8AC3E}">
        <p14:creationId xmlns:p14="http://schemas.microsoft.com/office/powerpoint/2010/main" val="2298046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C6A7A59-9284-5CF8-3868-2430B2D9D3A5}"/>
              </a:ext>
            </a:extLst>
          </p:cNvPr>
          <p:cNvSpPr>
            <a:spLocks noGrp="1"/>
          </p:cNvSpPr>
          <p:nvPr>
            <p:ph type="body" sz="quarter" idx="11"/>
          </p:nvPr>
        </p:nvSpPr>
        <p:spPr>
          <a:xfrm>
            <a:off x="916823" y="1102789"/>
            <a:ext cx="7991640" cy="2505948"/>
          </a:xfrm>
        </p:spPr>
        <p:txBody>
          <a:bodyPr/>
          <a:lstStyle/>
          <a:p>
            <a:pPr marL="285750" indent="-285750">
              <a:lnSpc>
                <a:spcPct val="200000"/>
              </a:lnSpc>
              <a:buFontTx/>
              <a:buChar char="-"/>
            </a:pPr>
            <a:r>
              <a:rPr lang="nl-NL" sz="1600" dirty="0"/>
              <a:t>Grootste klacht?</a:t>
            </a:r>
          </a:p>
          <a:p>
            <a:pPr marL="285750" indent="-285750">
              <a:lnSpc>
                <a:spcPct val="200000"/>
              </a:lnSpc>
              <a:buFontTx/>
              <a:buChar char="-"/>
            </a:pPr>
            <a:r>
              <a:rPr lang="nl-NL" sz="1600" dirty="0"/>
              <a:t>Diagnostiek?</a:t>
            </a:r>
          </a:p>
          <a:p>
            <a:pPr marL="285750" indent="-285750">
              <a:lnSpc>
                <a:spcPct val="200000"/>
              </a:lnSpc>
              <a:buFontTx/>
              <a:buChar char="-"/>
            </a:pPr>
            <a:r>
              <a:rPr lang="nl-NL" sz="1600" dirty="0"/>
              <a:t>Analyse klinische mastitis en celgetal</a:t>
            </a:r>
          </a:p>
          <a:p>
            <a:pPr marL="285750" indent="-285750">
              <a:lnSpc>
                <a:spcPct val="200000"/>
              </a:lnSpc>
              <a:buFontTx/>
              <a:buChar char="-"/>
            </a:pPr>
            <a:r>
              <a:rPr lang="nl-NL" sz="1600" dirty="0"/>
              <a:t>De 4 pijlers van uiergezondheid: melktechniek melkroutine omgeving weerstand</a:t>
            </a:r>
          </a:p>
          <a:p>
            <a:pPr marL="285750" indent="-285750">
              <a:lnSpc>
                <a:spcPct val="200000"/>
              </a:lnSpc>
              <a:buFontTx/>
              <a:buChar char="-"/>
            </a:pPr>
            <a:r>
              <a:rPr lang="nl-NL" sz="1600" dirty="0"/>
              <a:t>Routines rondom behandelen klinische mastitis en droogzetten</a:t>
            </a:r>
          </a:p>
          <a:p>
            <a:pPr marL="285750" indent="-285750">
              <a:lnSpc>
                <a:spcPct val="200000"/>
              </a:lnSpc>
              <a:buFontTx/>
              <a:buChar char="-"/>
            </a:pPr>
            <a:r>
              <a:rPr lang="nl-NL" sz="1600" dirty="0"/>
              <a:t>Risico’s voor een verminderde immuniteit?</a:t>
            </a:r>
          </a:p>
          <a:p>
            <a:pPr marL="285750" indent="-285750">
              <a:lnSpc>
                <a:spcPct val="200000"/>
              </a:lnSpc>
              <a:buFontTx/>
              <a:buChar char="-"/>
            </a:pPr>
            <a:r>
              <a:rPr lang="nl-NL" sz="1600" dirty="0"/>
              <a:t>Is vaccinatie passend?</a:t>
            </a:r>
          </a:p>
          <a:p>
            <a:endParaRPr lang="nl-NL" sz="1600" dirty="0"/>
          </a:p>
        </p:txBody>
      </p:sp>
      <p:sp>
        <p:nvSpPr>
          <p:cNvPr id="4" name="Titel 3">
            <a:extLst>
              <a:ext uri="{FF2B5EF4-FFF2-40B4-BE49-F238E27FC236}">
                <a16:creationId xmlns:a16="http://schemas.microsoft.com/office/drawing/2014/main" id="{B212F55E-AC12-5294-742C-F6B4FE7F01A5}"/>
              </a:ext>
            </a:extLst>
          </p:cNvPr>
          <p:cNvSpPr>
            <a:spLocks noGrp="1"/>
          </p:cNvSpPr>
          <p:nvPr>
            <p:ph type="title"/>
          </p:nvPr>
        </p:nvSpPr>
        <p:spPr/>
        <p:txBody>
          <a:bodyPr/>
          <a:lstStyle/>
          <a:p>
            <a:r>
              <a:rPr lang="nl-NL" dirty="0"/>
              <a:t>GESPREK DIERENARTS EN VEEHOUDER</a:t>
            </a:r>
          </a:p>
        </p:txBody>
      </p:sp>
      <p:pic>
        <p:nvPicPr>
          <p:cNvPr id="5" name="Picture 2" descr="Je gesprek helder en effectief met simpele schetsen">
            <a:extLst>
              <a:ext uri="{FF2B5EF4-FFF2-40B4-BE49-F238E27FC236}">
                <a16:creationId xmlns:a16="http://schemas.microsoft.com/office/drawing/2014/main" id="{4A1079CF-8443-3194-53B1-88510D970F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00" r="17500" b="2291"/>
          <a:stretch>
            <a:fillRect/>
          </a:stretch>
        </p:blipFill>
        <p:spPr bwMode="auto">
          <a:xfrm>
            <a:off x="5875526" y="1105590"/>
            <a:ext cx="2618777" cy="183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8132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4F765CB-F36C-BC74-24C2-092157A097D6}"/>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162A8091-F4D5-8AA9-E6C8-CC44EC88E9F0}"/>
              </a:ext>
            </a:extLst>
          </p:cNvPr>
          <p:cNvSpPr>
            <a:spLocks noGrp="1"/>
          </p:cNvSpPr>
          <p:nvPr>
            <p:ph type="body" sz="quarter" idx="11"/>
          </p:nvPr>
        </p:nvSpPr>
        <p:spPr/>
        <p:txBody>
          <a:bodyPr/>
          <a:lstStyle/>
          <a:p>
            <a:pPr marL="285750" indent="-285750">
              <a:buFont typeface="Arial" panose="020B0604020202020204" pitchFamily="34" charset="0"/>
              <a:buChar char="•"/>
            </a:pPr>
            <a:r>
              <a:rPr lang="nl-NL" sz="1600" dirty="0"/>
              <a:t>Vaccinatieschema: geïntensiveerd, naar iedere 4 maanden koppel</a:t>
            </a:r>
          </a:p>
          <a:p>
            <a:pPr marL="285750" indent="-285750">
              <a:buFont typeface="Arial" panose="020B0604020202020204" pitchFamily="34" charset="0"/>
              <a:buChar char="•"/>
            </a:pPr>
            <a:r>
              <a:rPr lang="nl-NL" sz="1600" dirty="0"/>
              <a:t>Tankcelgetal: van &gt;350.000 c/ml naar 125-200.000 c/ml</a:t>
            </a:r>
          </a:p>
          <a:p>
            <a:pPr marL="285750" indent="-285750">
              <a:buFont typeface="Arial" panose="020B0604020202020204" pitchFamily="34" charset="0"/>
              <a:buChar char="•"/>
            </a:pPr>
            <a:r>
              <a:rPr lang="nl-NL" sz="1600" dirty="0"/>
              <a:t>Klinische mastitis van &gt;10 p </a:t>
            </a:r>
            <a:r>
              <a:rPr lang="nl-NL" sz="1600" dirty="0" err="1"/>
              <a:t>mnd</a:t>
            </a:r>
            <a:r>
              <a:rPr lang="nl-NL" sz="1600" dirty="0"/>
              <a:t> naar 0-2 p </a:t>
            </a:r>
            <a:r>
              <a:rPr lang="nl-NL" sz="1600" dirty="0" err="1"/>
              <a:t>mnd</a:t>
            </a:r>
            <a:endParaRPr lang="nl-NL" sz="1600" dirty="0"/>
          </a:p>
          <a:p>
            <a:pPr marL="285750" indent="-285750">
              <a:buFont typeface="Arial" panose="020B0604020202020204" pitchFamily="34" charset="0"/>
              <a:buChar char="•"/>
            </a:pPr>
            <a:r>
              <a:rPr lang="nl-NL" sz="1600" dirty="0"/>
              <a:t>Geen SUB of SPP meer gevonden (wel CNS, coli)</a:t>
            </a:r>
          </a:p>
          <a:p>
            <a:pPr marL="285750" indent="-285750">
              <a:buFont typeface="Arial" panose="020B0604020202020204" pitchFamily="34" charset="0"/>
              <a:buChar char="•"/>
            </a:pPr>
            <a:endParaRPr lang="nl-NL" sz="1600" dirty="0"/>
          </a:p>
          <a:p>
            <a:pPr marL="285750" indent="-285750">
              <a:buFont typeface="Arial" panose="020B0604020202020204" pitchFamily="34" charset="0"/>
              <a:buChar char="•"/>
            </a:pPr>
            <a:r>
              <a:rPr lang="nl-NL" sz="1600" dirty="0"/>
              <a:t>Nieuw verhoogd celgetal: van 19% naar 11%</a:t>
            </a:r>
          </a:p>
          <a:p>
            <a:pPr marL="285750" indent="-285750">
              <a:buFont typeface="Arial" panose="020B0604020202020204" pitchFamily="34" charset="0"/>
              <a:buChar char="•"/>
            </a:pPr>
            <a:r>
              <a:rPr lang="nl-NL" sz="1600" dirty="0"/>
              <a:t>Verhoogd na afkalven: van 21% naar 7%</a:t>
            </a:r>
          </a:p>
          <a:p>
            <a:endParaRPr lang="nl-NL" dirty="0"/>
          </a:p>
        </p:txBody>
      </p:sp>
      <p:sp>
        <p:nvSpPr>
          <p:cNvPr id="4" name="Titel 3">
            <a:extLst>
              <a:ext uri="{FF2B5EF4-FFF2-40B4-BE49-F238E27FC236}">
                <a16:creationId xmlns:a16="http://schemas.microsoft.com/office/drawing/2014/main" id="{16BD5BBD-7295-3A42-0C17-ECE441FFBAF9}"/>
              </a:ext>
            </a:extLst>
          </p:cNvPr>
          <p:cNvSpPr>
            <a:spLocks noGrp="1"/>
          </p:cNvSpPr>
          <p:nvPr>
            <p:ph type="title"/>
          </p:nvPr>
        </p:nvSpPr>
        <p:spPr/>
        <p:txBody>
          <a:bodyPr/>
          <a:lstStyle/>
          <a:p>
            <a:r>
              <a:rPr lang="nl-NL" dirty="0"/>
              <a:t>INTENSIVEREN VACCINATIE UBAC</a:t>
            </a:r>
          </a:p>
        </p:txBody>
      </p:sp>
    </p:spTree>
    <p:extLst>
      <p:ext uri="{BB962C8B-B14F-4D97-AF65-F5344CB8AC3E}">
        <p14:creationId xmlns:p14="http://schemas.microsoft.com/office/powerpoint/2010/main" val="18295604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8E8768D-6CD1-0E52-4D90-E29FABAA5917}"/>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950D644F-8A54-C6FC-14B3-0D03821D59F8}"/>
              </a:ext>
            </a:extLst>
          </p:cNvPr>
          <p:cNvSpPr>
            <a:spLocks noGrp="1"/>
          </p:cNvSpPr>
          <p:nvPr>
            <p:ph type="body" sz="quarter" idx="11"/>
          </p:nvPr>
        </p:nvSpPr>
        <p:spPr/>
        <p:txBody>
          <a:bodyPr/>
          <a:lstStyle/>
          <a:p>
            <a:pPr marL="457200" indent="-457200">
              <a:buFont typeface="Arial" panose="020B0604020202020204" pitchFamily="34" charset="0"/>
              <a:buChar char="•"/>
            </a:pPr>
            <a:r>
              <a:rPr lang="nl-NL" sz="1600" dirty="0"/>
              <a:t>Vaccineren is op maat werken!</a:t>
            </a:r>
          </a:p>
          <a:p>
            <a:pPr marL="457200" indent="-457200">
              <a:buFont typeface="Arial" panose="020B0604020202020204" pitchFamily="34" charset="0"/>
              <a:buChar char="•"/>
            </a:pPr>
            <a:r>
              <a:rPr lang="nl-NL" sz="1600" dirty="0"/>
              <a:t>Bij twijfel: Nadere diagnostiek GD zinvol!</a:t>
            </a:r>
          </a:p>
          <a:p>
            <a:pPr marL="457200" indent="-457200">
              <a:buFont typeface="Arial" panose="020B0604020202020204" pitchFamily="34" charset="0"/>
              <a:buChar char="•"/>
            </a:pPr>
            <a:r>
              <a:rPr lang="nl-NL" sz="1600" dirty="0"/>
              <a:t>Veel streptococcus </a:t>
            </a:r>
            <a:r>
              <a:rPr lang="nl-NL" sz="1600" dirty="0" err="1"/>
              <a:t>spp</a:t>
            </a:r>
            <a:r>
              <a:rPr lang="nl-NL" sz="1600" dirty="0"/>
              <a:t>! Negatief op Streptococcen PCR!</a:t>
            </a:r>
          </a:p>
          <a:p>
            <a:pPr marL="1295379" lvl="1" indent="-457200">
              <a:buFont typeface="Arial" panose="020B0604020202020204" pitchFamily="34" charset="0"/>
              <a:buChar char="•"/>
            </a:pPr>
            <a:r>
              <a:rPr lang="nl-NL" dirty="0"/>
              <a:t>Kortere immuniteitsduur! (casus Portugal 1 op 1!!)</a:t>
            </a:r>
          </a:p>
          <a:p>
            <a:pPr marL="457200" indent="-457200">
              <a:buFont typeface="Arial" panose="020B0604020202020204" pitchFamily="34" charset="0"/>
              <a:buChar char="•"/>
            </a:pPr>
            <a:r>
              <a:rPr lang="nl-NL" sz="1600" dirty="0"/>
              <a:t>Streptococcus </a:t>
            </a:r>
            <a:r>
              <a:rPr lang="nl-NL" sz="1600" dirty="0" err="1"/>
              <a:t>spp</a:t>
            </a:r>
            <a:r>
              <a:rPr lang="nl-NL" sz="1600" dirty="0"/>
              <a:t> complex </a:t>
            </a:r>
            <a:r>
              <a:rPr lang="nl-NL" sz="1600" dirty="0" err="1"/>
              <a:t>vnl</a:t>
            </a:r>
            <a:r>
              <a:rPr lang="nl-NL" sz="1600" dirty="0"/>
              <a:t> melkzuurproductie pens!</a:t>
            </a:r>
          </a:p>
          <a:p>
            <a:pPr marL="1295379" lvl="1" indent="-457200">
              <a:buFont typeface="Arial" panose="020B0604020202020204" pitchFamily="34" charset="0"/>
              <a:buChar char="•"/>
            </a:pPr>
            <a:r>
              <a:rPr lang="nl-NL" dirty="0" err="1"/>
              <a:t>Pensverzuring</a:t>
            </a:r>
            <a:r>
              <a:rPr lang="nl-NL" dirty="0"/>
              <a:t> – SARA – dikke fractie mest </a:t>
            </a:r>
          </a:p>
          <a:p>
            <a:endParaRPr lang="nl-NL" sz="1600" dirty="0"/>
          </a:p>
        </p:txBody>
      </p:sp>
      <p:sp>
        <p:nvSpPr>
          <p:cNvPr id="4" name="Titel 3">
            <a:extLst>
              <a:ext uri="{FF2B5EF4-FFF2-40B4-BE49-F238E27FC236}">
                <a16:creationId xmlns:a16="http://schemas.microsoft.com/office/drawing/2014/main" id="{A40595E7-8E4F-5F14-AD2F-967D1FBF751A}"/>
              </a:ext>
            </a:extLst>
          </p:cNvPr>
          <p:cNvSpPr>
            <a:spLocks noGrp="1"/>
          </p:cNvSpPr>
          <p:nvPr>
            <p:ph type="title"/>
          </p:nvPr>
        </p:nvSpPr>
        <p:spPr/>
        <p:txBody>
          <a:bodyPr/>
          <a:lstStyle/>
          <a:p>
            <a:r>
              <a:rPr lang="nl-NL" dirty="0"/>
              <a:t>LEERMOMENTEN</a:t>
            </a:r>
          </a:p>
        </p:txBody>
      </p:sp>
    </p:spTree>
    <p:extLst>
      <p:ext uri="{BB962C8B-B14F-4D97-AF65-F5344CB8AC3E}">
        <p14:creationId xmlns:p14="http://schemas.microsoft.com/office/powerpoint/2010/main" val="27862185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F97D000-EBAA-1BD6-DA68-DAEEF527115E}"/>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DD48CEFB-5D56-E3F2-B2DF-2A20E3C08F5C}"/>
              </a:ext>
            </a:extLst>
          </p:cNvPr>
          <p:cNvSpPr>
            <a:spLocks noGrp="1"/>
          </p:cNvSpPr>
          <p:nvPr>
            <p:ph type="body" sz="quarter" idx="11"/>
          </p:nvPr>
        </p:nvSpPr>
        <p:spPr/>
        <p:txBody>
          <a:bodyPr/>
          <a:lstStyle/>
          <a:p>
            <a:r>
              <a:rPr lang="nl-NL" sz="1600" dirty="0"/>
              <a:t>Dit raden wij niet aan! Meerwaarde is klein! </a:t>
            </a:r>
            <a:r>
              <a:rPr lang="nl-NL" sz="1600" dirty="0" err="1"/>
              <a:t>Verwachtingmanagement</a:t>
            </a:r>
            <a:r>
              <a:rPr lang="nl-NL" sz="1600" dirty="0"/>
              <a:t>!</a:t>
            </a:r>
          </a:p>
          <a:p>
            <a:r>
              <a:rPr lang="nl-NL" sz="1600" dirty="0"/>
              <a:t>Wordt toch veel gedaan!</a:t>
            </a:r>
          </a:p>
          <a:p>
            <a:pPr lvl="1"/>
            <a:r>
              <a:rPr lang="nl-NL" dirty="0"/>
              <a:t>Vaccineren heeft met name meerwaarde op koppelniveau. </a:t>
            </a:r>
          </a:p>
          <a:p>
            <a:pPr marL="457200" lvl="1" indent="0">
              <a:buNone/>
            </a:pPr>
            <a:endParaRPr lang="nl-NL" dirty="0"/>
          </a:p>
          <a:p>
            <a:pPr marL="285750" indent="-285750">
              <a:buFont typeface="Arial" panose="020B0604020202020204" pitchFamily="34" charset="0"/>
              <a:buChar char="•"/>
            </a:pPr>
            <a:r>
              <a:rPr lang="nl-NL" sz="1600" dirty="0"/>
              <a:t>Kracht van vaccineren = gezonde dieren beschermen + management maatregelen </a:t>
            </a:r>
            <a:r>
              <a:rPr lang="nl-NL" sz="1600" dirty="0">
                <a:sym typeface="Wingdings" panose="05000000000000000000" pitchFamily="2" charset="2"/>
              </a:rPr>
              <a:t> </a:t>
            </a:r>
            <a:r>
              <a:rPr lang="nl-NL" sz="1600" dirty="0"/>
              <a:t>1+1=3</a:t>
            </a:r>
          </a:p>
          <a:p>
            <a:pPr lvl="1"/>
            <a:r>
              <a:rPr lang="nl-NL" dirty="0"/>
              <a:t>Vaccineren voorkomt een infectie met Streptococcus uberis niet </a:t>
            </a:r>
          </a:p>
          <a:p>
            <a:pPr marL="285750" indent="-285750">
              <a:buFont typeface="Arial" panose="020B0604020202020204" pitchFamily="34" charset="0"/>
              <a:buChar char="•"/>
            </a:pPr>
            <a:r>
              <a:rPr lang="nl-NL" sz="1600" dirty="0"/>
              <a:t>Na infectie met SUB zal een ongevaccineerd dier in vergelijking met een dier dat wel is gevaccineerd: </a:t>
            </a:r>
          </a:p>
          <a:p>
            <a:pPr marL="1028700" lvl="1">
              <a:buFont typeface="Arial" panose="020B0604020202020204" pitchFamily="34" charset="0"/>
              <a:buChar char="•"/>
            </a:pPr>
            <a:r>
              <a:rPr lang="nl-NL" sz="1400" dirty="0"/>
              <a:t>Een hoger celgetal ontwikkelen</a:t>
            </a:r>
          </a:p>
          <a:p>
            <a:pPr marL="1028700" lvl="1">
              <a:buFont typeface="Arial" panose="020B0604020202020204" pitchFamily="34" charset="0"/>
              <a:buChar char="•"/>
            </a:pPr>
            <a:r>
              <a:rPr lang="nl-NL" sz="1400" dirty="0"/>
              <a:t>Grotere kans hebben op langdurige besmetting</a:t>
            </a:r>
          </a:p>
          <a:p>
            <a:pPr marL="1028700" lvl="1">
              <a:buFont typeface="Arial" panose="020B0604020202020204" pitchFamily="34" charset="0"/>
              <a:buChar char="•"/>
            </a:pPr>
            <a:r>
              <a:rPr lang="nl-NL" sz="1400" dirty="0"/>
              <a:t>Minder kans hebben op genezing</a:t>
            </a:r>
          </a:p>
          <a:p>
            <a:endParaRPr lang="nl-NL" dirty="0"/>
          </a:p>
        </p:txBody>
      </p:sp>
      <p:sp>
        <p:nvSpPr>
          <p:cNvPr id="4" name="Titel 3">
            <a:extLst>
              <a:ext uri="{FF2B5EF4-FFF2-40B4-BE49-F238E27FC236}">
                <a16:creationId xmlns:a16="http://schemas.microsoft.com/office/drawing/2014/main" id="{72F0A71D-CAE1-85A1-06ED-C56FD0D27445}"/>
              </a:ext>
            </a:extLst>
          </p:cNvPr>
          <p:cNvSpPr>
            <a:spLocks noGrp="1"/>
          </p:cNvSpPr>
          <p:nvPr>
            <p:ph type="title"/>
          </p:nvPr>
        </p:nvSpPr>
        <p:spPr/>
        <p:txBody>
          <a:bodyPr/>
          <a:lstStyle/>
          <a:p>
            <a:r>
              <a:rPr lang="nl-NL" cap="all" dirty="0"/>
              <a:t>Kan ik chronisch SUB besmette koeien individueel vaccineren?</a:t>
            </a:r>
          </a:p>
        </p:txBody>
      </p:sp>
    </p:spTree>
    <p:extLst>
      <p:ext uri="{BB962C8B-B14F-4D97-AF65-F5344CB8AC3E}">
        <p14:creationId xmlns:p14="http://schemas.microsoft.com/office/powerpoint/2010/main" val="22592235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42E55D1-9013-81C1-3013-063C611C0FB8}"/>
            </a:ext>
          </a:extLst>
        </p:cNvPr>
        <p:cNvGrpSpPr/>
        <p:nvPr/>
      </p:nvGrpSpPr>
      <p:grpSpPr>
        <a:xfrm>
          <a:off x="0" y="0"/>
          <a:ext cx="0" cy="0"/>
          <a:chOff x="0" y="0"/>
          <a:chExt cx="0" cy="0"/>
        </a:xfrm>
      </p:grpSpPr>
      <p:sp>
        <p:nvSpPr>
          <p:cNvPr id="2" name="Ondertitel 1">
            <a:extLst>
              <a:ext uri="{FF2B5EF4-FFF2-40B4-BE49-F238E27FC236}">
                <a16:creationId xmlns:a16="http://schemas.microsoft.com/office/drawing/2014/main" id="{1416C8E5-9E3F-6730-D6D4-304E5F3544D2}"/>
              </a:ext>
            </a:extLst>
          </p:cNvPr>
          <p:cNvSpPr>
            <a:spLocks noGrp="1"/>
          </p:cNvSpPr>
          <p:nvPr>
            <p:ph type="subTitle" idx="1"/>
          </p:nvPr>
        </p:nvSpPr>
        <p:spPr/>
        <p:txBody>
          <a:bodyPr/>
          <a:lstStyle/>
          <a:p>
            <a:r>
              <a:rPr lang="nl-NL" dirty="0"/>
              <a:t>6	</a:t>
            </a:r>
          </a:p>
        </p:txBody>
      </p:sp>
      <p:sp>
        <p:nvSpPr>
          <p:cNvPr id="3" name="Titel 2">
            <a:extLst>
              <a:ext uri="{FF2B5EF4-FFF2-40B4-BE49-F238E27FC236}">
                <a16:creationId xmlns:a16="http://schemas.microsoft.com/office/drawing/2014/main" id="{17288925-AD11-95D3-785C-DCA31DBA848C}"/>
              </a:ext>
            </a:extLst>
          </p:cNvPr>
          <p:cNvSpPr>
            <a:spLocks noGrp="1"/>
          </p:cNvSpPr>
          <p:nvPr>
            <p:ph type="ctrTitle"/>
          </p:nvPr>
        </p:nvSpPr>
        <p:spPr/>
        <p:txBody>
          <a:bodyPr/>
          <a:lstStyle/>
          <a:p>
            <a:r>
              <a:rPr lang="nl-NL" sz="3200" dirty="0"/>
              <a:t>ECONOMIE</a:t>
            </a:r>
          </a:p>
        </p:txBody>
      </p:sp>
      <p:sp>
        <p:nvSpPr>
          <p:cNvPr id="4" name="Tijdelijke aanduiding voor tekst 3">
            <a:extLst>
              <a:ext uri="{FF2B5EF4-FFF2-40B4-BE49-F238E27FC236}">
                <a16:creationId xmlns:a16="http://schemas.microsoft.com/office/drawing/2014/main" id="{C7ADA06E-483C-9C74-9CD4-570C059B4374}"/>
              </a:ext>
            </a:extLst>
          </p:cNvPr>
          <p:cNvSpPr>
            <a:spLocks noGrp="1"/>
          </p:cNvSpPr>
          <p:nvPr>
            <p:ph type="body" sz="quarter" idx="10"/>
          </p:nvPr>
        </p:nvSpPr>
        <p:spPr/>
        <p:txBody>
          <a:bodyPr/>
          <a:lstStyle/>
          <a:p>
            <a:r>
              <a:rPr lang="nl-NL" dirty="0"/>
              <a:t>MASTITISPREVENTIE</a:t>
            </a:r>
          </a:p>
        </p:txBody>
      </p:sp>
      <p:pic>
        <p:nvPicPr>
          <p:cNvPr id="5" name="Afbeelding 4">
            <a:extLst>
              <a:ext uri="{FF2B5EF4-FFF2-40B4-BE49-F238E27FC236}">
                <a16:creationId xmlns:a16="http://schemas.microsoft.com/office/drawing/2014/main" id="{08D6F024-6445-232A-F111-4D0041AC25A9}"/>
              </a:ext>
            </a:extLst>
          </p:cNvPr>
          <p:cNvPicPr>
            <a:picLocks noChangeAspect="1"/>
          </p:cNvPicPr>
          <p:nvPr/>
        </p:nvPicPr>
        <p:blipFill>
          <a:blip r:embed="rId2"/>
          <a:stretch>
            <a:fillRect/>
          </a:stretch>
        </p:blipFill>
        <p:spPr>
          <a:xfrm>
            <a:off x="4050791" y="0"/>
            <a:ext cx="5093209" cy="5143500"/>
          </a:xfrm>
          <a:prstGeom prst="rect">
            <a:avLst/>
          </a:prstGeom>
        </p:spPr>
      </p:pic>
    </p:spTree>
    <p:extLst>
      <p:ext uri="{BB962C8B-B14F-4D97-AF65-F5344CB8AC3E}">
        <p14:creationId xmlns:p14="http://schemas.microsoft.com/office/powerpoint/2010/main" val="3863988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0023BC-1DAB-F814-D08C-610FD2BBC81C}"/>
              </a:ext>
            </a:extLst>
          </p:cNvPr>
          <p:cNvSpPr>
            <a:spLocks noGrp="1"/>
          </p:cNvSpPr>
          <p:nvPr>
            <p:ph type="title"/>
          </p:nvPr>
        </p:nvSpPr>
        <p:spPr/>
        <p:txBody>
          <a:bodyPr/>
          <a:lstStyle/>
          <a:p>
            <a:r>
              <a:rPr lang="nl-NL" dirty="0"/>
              <a:t>KOSTEN MASTITIS</a:t>
            </a:r>
          </a:p>
        </p:txBody>
      </p:sp>
      <p:graphicFrame>
        <p:nvGraphicFramePr>
          <p:cNvPr id="3" name="Tabel 2">
            <a:extLst>
              <a:ext uri="{FF2B5EF4-FFF2-40B4-BE49-F238E27FC236}">
                <a16:creationId xmlns:a16="http://schemas.microsoft.com/office/drawing/2014/main" id="{CFC804C9-C8A6-A6BE-DB74-77D2304F05AF}"/>
              </a:ext>
            </a:extLst>
          </p:cNvPr>
          <p:cNvGraphicFramePr>
            <a:graphicFrameLocks noGrp="1"/>
          </p:cNvGraphicFramePr>
          <p:nvPr/>
        </p:nvGraphicFramePr>
        <p:xfrm>
          <a:off x="4431938" y="1104752"/>
          <a:ext cx="4289315" cy="3653405"/>
        </p:xfrm>
        <a:graphic>
          <a:graphicData uri="http://schemas.openxmlformats.org/drawingml/2006/table">
            <a:tbl>
              <a:tblPr firstRow="1" bandRow="1">
                <a:tableStyleId>{073A0DAA-6AF3-43AB-8588-CEC1D06C72B9}</a:tableStyleId>
              </a:tblPr>
              <a:tblGrid>
                <a:gridCol w="2789555">
                  <a:extLst>
                    <a:ext uri="{9D8B030D-6E8A-4147-A177-3AD203B41FA5}">
                      <a16:colId xmlns:a16="http://schemas.microsoft.com/office/drawing/2014/main" val="20000"/>
                    </a:ext>
                  </a:extLst>
                </a:gridCol>
                <a:gridCol w="1499760">
                  <a:extLst>
                    <a:ext uri="{9D8B030D-6E8A-4147-A177-3AD203B41FA5}">
                      <a16:colId xmlns:a16="http://schemas.microsoft.com/office/drawing/2014/main" val="20001"/>
                    </a:ext>
                  </a:extLst>
                </a:gridCol>
              </a:tblGrid>
              <a:tr h="521915">
                <a:tc>
                  <a:txBody>
                    <a:bodyPr/>
                    <a:lstStyle/>
                    <a:p>
                      <a:pPr marL="0" lvl="0" indent="0">
                        <a:lnSpc>
                          <a:spcPct val="100000"/>
                        </a:lnSpc>
                        <a:buNone/>
                      </a:pPr>
                      <a:r>
                        <a:rPr lang="nl-NL" sz="1600"/>
                        <a:t>Verdeling van de kosten</a:t>
                      </a:r>
                    </a:p>
                  </a:txBody>
                  <a:tcPr/>
                </a:tc>
                <a:tc>
                  <a:txBody>
                    <a:bodyPr/>
                    <a:lstStyle/>
                    <a:p>
                      <a:pPr marL="0" lvl="0" indent="0">
                        <a:lnSpc>
                          <a:spcPct val="100000"/>
                        </a:lnSpc>
                        <a:buNone/>
                      </a:pPr>
                      <a:r>
                        <a:rPr lang="nl-NL" sz="1600" dirty="0"/>
                        <a:t>%</a:t>
                      </a:r>
                    </a:p>
                  </a:txBody>
                  <a:tcPr/>
                </a:tc>
                <a:extLst>
                  <a:ext uri="{0D108BD9-81ED-4DB2-BD59-A6C34878D82A}">
                    <a16:rowId xmlns:a16="http://schemas.microsoft.com/office/drawing/2014/main" val="10000"/>
                  </a:ext>
                </a:extLst>
              </a:tr>
              <a:tr h="521915">
                <a:tc>
                  <a:txBody>
                    <a:bodyPr/>
                    <a:lstStyle/>
                    <a:p>
                      <a:pPr marL="0" lvl="0" indent="0">
                        <a:lnSpc>
                          <a:spcPct val="100000"/>
                        </a:lnSpc>
                        <a:buNone/>
                      </a:pPr>
                      <a:r>
                        <a:rPr lang="nl-NL" sz="1600"/>
                        <a:t>1) Minder melkproductie</a:t>
                      </a:r>
                    </a:p>
                  </a:txBody>
                  <a:tcPr/>
                </a:tc>
                <a:tc>
                  <a:txBody>
                    <a:bodyPr/>
                    <a:lstStyle/>
                    <a:p>
                      <a:pPr marL="0" lvl="0" indent="0">
                        <a:lnSpc>
                          <a:spcPct val="100000"/>
                        </a:lnSpc>
                        <a:buNone/>
                      </a:pPr>
                      <a:r>
                        <a:rPr lang="nl-NL" sz="1600"/>
                        <a:t>66%</a:t>
                      </a:r>
                    </a:p>
                  </a:txBody>
                  <a:tcPr/>
                </a:tc>
                <a:extLst>
                  <a:ext uri="{0D108BD9-81ED-4DB2-BD59-A6C34878D82A}">
                    <a16:rowId xmlns:a16="http://schemas.microsoft.com/office/drawing/2014/main" val="10001"/>
                  </a:ext>
                </a:extLst>
              </a:tr>
              <a:tr h="521915">
                <a:tc>
                  <a:txBody>
                    <a:bodyPr/>
                    <a:lstStyle/>
                    <a:p>
                      <a:pPr marL="0" lvl="0" indent="0">
                        <a:lnSpc>
                          <a:spcPct val="100000"/>
                        </a:lnSpc>
                        <a:buNone/>
                      </a:pPr>
                      <a:r>
                        <a:rPr lang="nl-NL" sz="1600"/>
                        <a:t>2) Extra</a:t>
                      </a:r>
                      <a:r>
                        <a:rPr lang="nl-NL" sz="1600" baseline="0"/>
                        <a:t> a</a:t>
                      </a:r>
                      <a:r>
                        <a:rPr lang="nl-NL" sz="1600"/>
                        <a:t>fvoer</a:t>
                      </a:r>
                    </a:p>
                  </a:txBody>
                  <a:tcPr/>
                </a:tc>
                <a:tc>
                  <a:txBody>
                    <a:bodyPr/>
                    <a:lstStyle/>
                    <a:p>
                      <a:pPr marL="0" lvl="0" indent="0">
                        <a:lnSpc>
                          <a:spcPct val="100000"/>
                        </a:lnSpc>
                        <a:buNone/>
                      </a:pPr>
                      <a:r>
                        <a:rPr lang="nl-NL" sz="1600"/>
                        <a:t>23%</a:t>
                      </a:r>
                    </a:p>
                  </a:txBody>
                  <a:tcPr/>
                </a:tc>
                <a:extLst>
                  <a:ext uri="{0D108BD9-81ED-4DB2-BD59-A6C34878D82A}">
                    <a16:rowId xmlns:a16="http://schemas.microsoft.com/office/drawing/2014/main" val="10002"/>
                  </a:ext>
                </a:extLst>
              </a:tr>
              <a:tr h="521915">
                <a:tc>
                  <a:txBody>
                    <a:bodyPr/>
                    <a:lstStyle/>
                    <a:p>
                      <a:pPr marL="0" lvl="0" indent="0">
                        <a:lnSpc>
                          <a:spcPct val="100000"/>
                        </a:lnSpc>
                        <a:buNone/>
                      </a:pPr>
                      <a:r>
                        <a:rPr lang="nl-NL" sz="1600"/>
                        <a:t>3) Afval</a:t>
                      </a:r>
                      <a:r>
                        <a:rPr lang="nl-NL" sz="1600" baseline="0"/>
                        <a:t> melk </a:t>
                      </a:r>
                    </a:p>
                  </a:txBody>
                  <a:tcPr/>
                </a:tc>
                <a:tc>
                  <a:txBody>
                    <a:bodyPr/>
                    <a:lstStyle/>
                    <a:p>
                      <a:pPr marL="0" lvl="0" indent="0">
                        <a:lnSpc>
                          <a:spcPct val="100000"/>
                        </a:lnSpc>
                        <a:buNone/>
                      </a:pPr>
                      <a:r>
                        <a:rPr lang="nl-NL" sz="1600"/>
                        <a:t>6%</a:t>
                      </a:r>
                    </a:p>
                  </a:txBody>
                  <a:tcPr/>
                </a:tc>
                <a:extLst>
                  <a:ext uri="{0D108BD9-81ED-4DB2-BD59-A6C34878D82A}">
                    <a16:rowId xmlns:a16="http://schemas.microsoft.com/office/drawing/2014/main" val="10003"/>
                  </a:ext>
                </a:extLst>
              </a:tr>
              <a:tr h="521915">
                <a:tc>
                  <a:txBody>
                    <a:bodyPr/>
                    <a:lstStyle/>
                    <a:p>
                      <a:pPr marL="0" lvl="0" indent="0">
                        <a:lnSpc>
                          <a:spcPct val="100000"/>
                        </a:lnSpc>
                        <a:buNone/>
                      </a:pPr>
                      <a:r>
                        <a:rPr lang="nl-NL" sz="1600"/>
                        <a:t>4) Behandelingen</a:t>
                      </a:r>
                    </a:p>
                  </a:txBody>
                  <a:tcPr/>
                </a:tc>
                <a:tc>
                  <a:txBody>
                    <a:bodyPr/>
                    <a:lstStyle/>
                    <a:p>
                      <a:pPr marL="0" lvl="0" indent="0">
                        <a:lnSpc>
                          <a:spcPct val="100000"/>
                        </a:lnSpc>
                        <a:buNone/>
                      </a:pPr>
                      <a:r>
                        <a:rPr lang="nl-NL" sz="1600"/>
                        <a:t>4%</a:t>
                      </a:r>
                    </a:p>
                  </a:txBody>
                  <a:tcPr/>
                </a:tc>
                <a:extLst>
                  <a:ext uri="{0D108BD9-81ED-4DB2-BD59-A6C34878D82A}">
                    <a16:rowId xmlns:a16="http://schemas.microsoft.com/office/drawing/2014/main" val="10004"/>
                  </a:ext>
                </a:extLst>
              </a:tr>
              <a:tr h="521915">
                <a:tc>
                  <a:txBody>
                    <a:bodyPr/>
                    <a:lstStyle/>
                    <a:p>
                      <a:pPr marL="0" lvl="0" indent="0">
                        <a:lnSpc>
                          <a:spcPct val="100000"/>
                        </a:lnSpc>
                        <a:buNone/>
                      </a:pPr>
                      <a:r>
                        <a:rPr lang="nl-NL" sz="1600"/>
                        <a:t>5) Behandelingen dierenarts</a:t>
                      </a:r>
                    </a:p>
                  </a:txBody>
                  <a:tcPr/>
                </a:tc>
                <a:tc>
                  <a:txBody>
                    <a:bodyPr/>
                    <a:lstStyle/>
                    <a:p>
                      <a:pPr marL="0" lvl="0" indent="0">
                        <a:lnSpc>
                          <a:spcPct val="100000"/>
                        </a:lnSpc>
                        <a:buNone/>
                      </a:pPr>
                      <a:r>
                        <a:rPr lang="nl-NL" sz="1600"/>
                        <a:t>1%</a:t>
                      </a:r>
                    </a:p>
                  </a:txBody>
                  <a:tcPr/>
                </a:tc>
                <a:extLst>
                  <a:ext uri="{0D108BD9-81ED-4DB2-BD59-A6C34878D82A}">
                    <a16:rowId xmlns:a16="http://schemas.microsoft.com/office/drawing/2014/main" val="10005"/>
                  </a:ext>
                </a:extLst>
              </a:tr>
              <a:tr h="521915">
                <a:tc>
                  <a:txBody>
                    <a:bodyPr/>
                    <a:lstStyle/>
                    <a:p>
                      <a:pPr marL="0" lvl="0" indent="0">
                        <a:lnSpc>
                          <a:spcPct val="100000"/>
                        </a:lnSpc>
                        <a:buNone/>
                      </a:pPr>
                      <a:r>
                        <a:rPr lang="nl-NL" sz="1600"/>
                        <a:t>6) Extra arbeid</a:t>
                      </a:r>
                    </a:p>
                  </a:txBody>
                  <a:tcPr/>
                </a:tc>
                <a:tc>
                  <a:txBody>
                    <a:bodyPr/>
                    <a:lstStyle/>
                    <a:p>
                      <a:pPr marL="0" lvl="0" indent="0">
                        <a:lnSpc>
                          <a:spcPct val="100000"/>
                        </a:lnSpc>
                        <a:buNone/>
                      </a:pPr>
                      <a:r>
                        <a:rPr lang="nl-NL" sz="1600" dirty="0"/>
                        <a:t>????</a:t>
                      </a:r>
                    </a:p>
                  </a:txBody>
                  <a:tcPr/>
                </a:tc>
                <a:extLst>
                  <a:ext uri="{0D108BD9-81ED-4DB2-BD59-A6C34878D82A}">
                    <a16:rowId xmlns:a16="http://schemas.microsoft.com/office/drawing/2014/main" val="10006"/>
                  </a:ext>
                </a:extLst>
              </a:tr>
            </a:tbl>
          </a:graphicData>
        </a:graphic>
      </p:graphicFrame>
      <p:sp>
        <p:nvSpPr>
          <p:cNvPr id="4" name="Tijdelijke aanduiding voor inhoud 3">
            <a:extLst>
              <a:ext uri="{FF2B5EF4-FFF2-40B4-BE49-F238E27FC236}">
                <a16:creationId xmlns:a16="http://schemas.microsoft.com/office/drawing/2014/main" id="{E7718268-FE2D-75C6-35CC-6C9AD16097D5}"/>
              </a:ext>
            </a:extLst>
          </p:cNvPr>
          <p:cNvSpPr txBox="1">
            <a:spLocks/>
          </p:cNvSpPr>
          <p:nvPr/>
        </p:nvSpPr>
        <p:spPr>
          <a:xfrm>
            <a:off x="353370" y="1104752"/>
            <a:ext cx="4078568" cy="3462103"/>
          </a:xfrm>
          <a:prstGeom prst="rect">
            <a:avLst/>
          </a:prstGeom>
        </p:spPr>
        <p:txBody>
          <a:bodyPr/>
          <a:lst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1600" dirty="0"/>
              <a:t>Wat kost een mastitis?</a:t>
            </a:r>
          </a:p>
          <a:p>
            <a:endParaRPr lang="nl-NL" sz="1400" dirty="0"/>
          </a:p>
          <a:p>
            <a:pPr marL="0" indent="0">
              <a:buNone/>
            </a:pPr>
            <a:r>
              <a:rPr lang="nl-NL" sz="1400" dirty="0"/>
              <a:t>Gemiddeld </a:t>
            </a:r>
            <a:r>
              <a:rPr lang="nl-NL" sz="1400" b="1" dirty="0"/>
              <a:t>€301,- </a:t>
            </a:r>
            <a:r>
              <a:rPr lang="nl-NL" sz="1400" dirty="0"/>
              <a:t>per geval </a:t>
            </a:r>
            <a:r>
              <a:rPr lang="nl-NL" sz="1400" dirty="0">
                <a:sym typeface="Wingdings" panose="05000000000000000000" pitchFamily="2" charset="2"/>
              </a:rPr>
              <a:t> GD </a:t>
            </a:r>
            <a:r>
              <a:rPr lang="nl-NL" sz="1400" dirty="0"/>
              <a:t>€458,- </a:t>
            </a:r>
          </a:p>
          <a:p>
            <a:pPr marL="0" indent="0">
              <a:buNone/>
            </a:pPr>
            <a:endParaRPr lang="nl-NL" sz="1400" dirty="0"/>
          </a:p>
          <a:p>
            <a:r>
              <a:rPr lang="nl-NL" sz="1600" dirty="0"/>
              <a:t>Hoe zijn de kosten verdeeld?</a:t>
            </a:r>
          </a:p>
          <a:p>
            <a:endParaRPr lang="nl-NL" sz="1400" dirty="0"/>
          </a:p>
          <a:p>
            <a:endParaRPr lang="nl-NL" sz="1600" dirty="0"/>
          </a:p>
        </p:txBody>
      </p:sp>
    </p:spTree>
    <p:extLst>
      <p:ext uri="{BB962C8B-B14F-4D97-AF65-F5344CB8AC3E}">
        <p14:creationId xmlns:p14="http://schemas.microsoft.com/office/powerpoint/2010/main" val="100386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8ED58-11DB-C493-7871-CE1C6E79E866}"/>
              </a:ext>
            </a:extLst>
          </p:cNvPr>
          <p:cNvSpPr>
            <a:spLocks noGrp="1"/>
          </p:cNvSpPr>
          <p:nvPr>
            <p:ph type="title"/>
          </p:nvPr>
        </p:nvSpPr>
        <p:spPr/>
        <p:txBody>
          <a:bodyPr/>
          <a:lstStyle/>
          <a:p>
            <a:r>
              <a:rPr lang="nl-NL" dirty="0"/>
              <a:t>MINDER MELKVERLIES DOOR J5 VACCINATIE</a:t>
            </a:r>
          </a:p>
        </p:txBody>
      </p:sp>
      <p:pic>
        <p:nvPicPr>
          <p:cNvPr id="3" name="Afbeelding 2">
            <a:extLst>
              <a:ext uri="{FF2B5EF4-FFF2-40B4-BE49-F238E27FC236}">
                <a16:creationId xmlns:a16="http://schemas.microsoft.com/office/drawing/2014/main" id="{8F8F91DD-9B0F-DAC1-8C80-C27726504BC7}"/>
              </a:ext>
            </a:extLst>
          </p:cNvPr>
          <p:cNvPicPr>
            <a:picLocks noChangeAspect="1"/>
          </p:cNvPicPr>
          <p:nvPr/>
        </p:nvPicPr>
        <p:blipFill rotWithShape="1">
          <a:blip r:embed="rId3"/>
          <a:srcRect l="31695" t="32995" r="28389" b="18644"/>
          <a:stretch/>
        </p:blipFill>
        <p:spPr>
          <a:xfrm>
            <a:off x="3533618" y="1156946"/>
            <a:ext cx="5178582" cy="3529351"/>
          </a:xfrm>
          <a:prstGeom prst="rect">
            <a:avLst/>
          </a:prstGeom>
        </p:spPr>
      </p:pic>
      <p:sp>
        <p:nvSpPr>
          <p:cNvPr id="4" name="Tekstvak 3">
            <a:extLst>
              <a:ext uri="{FF2B5EF4-FFF2-40B4-BE49-F238E27FC236}">
                <a16:creationId xmlns:a16="http://schemas.microsoft.com/office/drawing/2014/main" id="{3FD5D072-A1A8-A2A8-E215-6C5EB674C639}"/>
              </a:ext>
            </a:extLst>
          </p:cNvPr>
          <p:cNvSpPr txBox="1"/>
          <p:nvPr/>
        </p:nvSpPr>
        <p:spPr>
          <a:xfrm>
            <a:off x="6503243" y="4686297"/>
            <a:ext cx="2348340" cy="276999"/>
          </a:xfrm>
          <a:prstGeom prst="rect">
            <a:avLst/>
          </a:prstGeom>
          <a:noFill/>
        </p:spPr>
        <p:txBody>
          <a:bodyPr wrap="square" rtlCol="0">
            <a:spAutoFit/>
          </a:bodyPr>
          <a:lstStyle/>
          <a:p>
            <a:r>
              <a:rPr lang="nl-NL" sz="1200" dirty="0"/>
              <a:t>BRON; Wilson et al (2006)</a:t>
            </a:r>
          </a:p>
        </p:txBody>
      </p:sp>
    </p:spTree>
    <p:extLst>
      <p:ext uri="{BB962C8B-B14F-4D97-AF65-F5344CB8AC3E}">
        <p14:creationId xmlns:p14="http://schemas.microsoft.com/office/powerpoint/2010/main" val="14841282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7291376-2902-0662-8354-6F3278FDB1D2}"/>
            </a:ext>
          </a:extLst>
        </p:cNvPr>
        <p:cNvGrpSpPr/>
        <p:nvPr/>
      </p:nvGrpSpPr>
      <p:grpSpPr>
        <a:xfrm>
          <a:off x="0" y="0"/>
          <a:ext cx="0" cy="0"/>
          <a:chOff x="0" y="0"/>
          <a:chExt cx="0" cy="0"/>
        </a:xfrm>
      </p:grpSpPr>
      <p:sp>
        <p:nvSpPr>
          <p:cNvPr id="2" name="Ondertitel 1">
            <a:extLst>
              <a:ext uri="{FF2B5EF4-FFF2-40B4-BE49-F238E27FC236}">
                <a16:creationId xmlns:a16="http://schemas.microsoft.com/office/drawing/2014/main" id="{8DBF7E24-BC8C-50E4-FE7E-7B52BEE421FD}"/>
              </a:ext>
            </a:extLst>
          </p:cNvPr>
          <p:cNvSpPr>
            <a:spLocks noGrp="1"/>
          </p:cNvSpPr>
          <p:nvPr>
            <p:ph type="subTitle" idx="1"/>
          </p:nvPr>
        </p:nvSpPr>
        <p:spPr/>
        <p:txBody>
          <a:bodyPr/>
          <a:lstStyle/>
          <a:p>
            <a:r>
              <a:rPr lang="nl-NL" dirty="0"/>
              <a:t>6	</a:t>
            </a:r>
          </a:p>
        </p:txBody>
      </p:sp>
      <p:sp>
        <p:nvSpPr>
          <p:cNvPr id="3" name="Titel 2">
            <a:extLst>
              <a:ext uri="{FF2B5EF4-FFF2-40B4-BE49-F238E27FC236}">
                <a16:creationId xmlns:a16="http://schemas.microsoft.com/office/drawing/2014/main" id="{52013BFB-CB0D-AE26-4CB8-646AA8B5112B}"/>
              </a:ext>
            </a:extLst>
          </p:cNvPr>
          <p:cNvSpPr>
            <a:spLocks noGrp="1"/>
          </p:cNvSpPr>
          <p:nvPr>
            <p:ph type="ctrTitle"/>
          </p:nvPr>
        </p:nvSpPr>
        <p:spPr/>
        <p:txBody>
          <a:bodyPr/>
          <a:lstStyle/>
          <a:p>
            <a:r>
              <a:rPr lang="nl-NL" sz="2400" dirty="0"/>
              <a:t>ONDERSTEUNING</a:t>
            </a:r>
          </a:p>
        </p:txBody>
      </p:sp>
      <p:sp>
        <p:nvSpPr>
          <p:cNvPr id="4" name="Tijdelijke aanduiding voor tekst 3">
            <a:extLst>
              <a:ext uri="{FF2B5EF4-FFF2-40B4-BE49-F238E27FC236}">
                <a16:creationId xmlns:a16="http://schemas.microsoft.com/office/drawing/2014/main" id="{0E737C8F-43AA-B618-5A05-FD100D384F65}"/>
              </a:ext>
            </a:extLst>
          </p:cNvPr>
          <p:cNvSpPr>
            <a:spLocks noGrp="1"/>
          </p:cNvSpPr>
          <p:nvPr>
            <p:ph type="body" sz="quarter" idx="10"/>
          </p:nvPr>
        </p:nvSpPr>
        <p:spPr/>
        <p:txBody>
          <a:bodyPr/>
          <a:lstStyle/>
          <a:p>
            <a:r>
              <a:rPr lang="nl-NL" dirty="0"/>
              <a:t>MASTITISPREVENTIE</a:t>
            </a:r>
          </a:p>
        </p:txBody>
      </p:sp>
      <p:pic>
        <p:nvPicPr>
          <p:cNvPr id="6" name="Afbeelding 5">
            <a:extLst>
              <a:ext uri="{FF2B5EF4-FFF2-40B4-BE49-F238E27FC236}">
                <a16:creationId xmlns:a16="http://schemas.microsoft.com/office/drawing/2014/main" id="{96AB69F4-CDC6-2EDA-43EF-73E53F01B4F3}"/>
              </a:ext>
            </a:extLst>
          </p:cNvPr>
          <p:cNvPicPr>
            <a:picLocks noChangeAspect="1"/>
          </p:cNvPicPr>
          <p:nvPr/>
        </p:nvPicPr>
        <p:blipFill>
          <a:blip r:embed="rId2"/>
          <a:stretch>
            <a:fillRect/>
          </a:stretch>
        </p:blipFill>
        <p:spPr>
          <a:xfrm>
            <a:off x="4055170" y="0"/>
            <a:ext cx="5088830" cy="5143500"/>
          </a:xfrm>
          <a:prstGeom prst="rect">
            <a:avLst/>
          </a:prstGeom>
        </p:spPr>
      </p:pic>
    </p:spTree>
    <p:extLst>
      <p:ext uri="{BB962C8B-B14F-4D97-AF65-F5344CB8AC3E}">
        <p14:creationId xmlns:p14="http://schemas.microsoft.com/office/powerpoint/2010/main" val="10346003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137A6B3-44C5-9A58-0BC7-442584BB6A71}"/>
              </a:ext>
            </a:extLst>
          </p:cNvPr>
          <p:cNvSpPr>
            <a:spLocks noGrp="1"/>
          </p:cNvSpPr>
          <p:nvPr>
            <p:ph type="body" sz="quarter" idx="10"/>
          </p:nvPr>
        </p:nvSpPr>
        <p:spPr/>
        <p:txBody>
          <a:bodyPr/>
          <a:lstStyle/>
          <a:p>
            <a:endParaRPr lang="nl-NL"/>
          </a:p>
        </p:txBody>
      </p:sp>
      <p:sp>
        <p:nvSpPr>
          <p:cNvPr id="4" name="Tijdelijke aanduiding voor tekst 3">
            <a:extLst>
              <a:ext uri="{FF2B5EF4-FFF2-40B4-BE49-F238E27FC236}">
                <a16:creationId xmlns:a16="http://schemas.microsoft.com/office/drawing/2014/main" id="{D5DC269A-29BD-FF76-0AA9-D73816605E3E}"/>
              </a:ext>
            </a:extLst>
          </p:cNvPr>
          <p:cNvSpPr>
            <a:spLocks noGrp="1"/>
          </p:cNvSpPr>
          <p:nvPr>
            <p:ph type="body" sz="quarter" idx="11"/>
          </p:nvPr>
        </p:nvSpPr>
        <p:spPr/>
        <p:txBody>
          <a:bodyPr/>
          <a:lstStyle/>
          <a:p>
            <a:r>
              <a:rPr lang="nl-NL" sz="1600" dirty="0"/>
              <a:t>Samen uiergezondheid op de kaart zetten!</a:t>
            </a:r>
          </a:p>
          <a:p>
            <a:r>
              <a:rPr lang="nl-NL" sz="1600" dirty="0"/>
              <a:t>Focus in ondersteuning: </a:t>
            </a:r>
            <a:r>
              <a:rPr lang="nl-NL" sz="1600" b="1" dirty="0"/>
              <a:t>Segmentatie</a:t>
            </a:r>
            <a:r>
              <a:rPr lang="nl-NL" sz="1600" dirty="0"/>
              <a:t>, gerichte aanpak binnen DAP!</a:t>
            </a:r>
          </a:p>
          <a:p>
            <a:endParaRPr lang="nl-NL" sz="1600" dirty="0"/>
          </a:p>
          <a:p>
            <a:r>
              <a:rPr lang="nl-NL" sz="1600" dirty="0"/>
              <a:t>Workshop VH</a:t>
            </a:r>
          </a:p>
          <a:p>
            <a:r>
              <a:rPr lang="nl-NL" sz="1600" dirty="0"/>
              <a:t>Lunchmeeting VH</a:t>
            </a:r>
          </a:p>
          <a:p>
            <a:r>
              <a:rPr lang="nl-NL" sz="1600" dirty="0"/>
              <a:t>1 op 1 bedrijfsbezoeken</a:t>
            </a:r>
          </a:p>
          <a:p>
            <a:r>
              <a:rPr lang="nl-NL" sz="1600" dirty="0"/>
              <a:t>Kostencalculatie tools</a:t>
            </a:r>
          </a:p>
          <a:p>
            <a:r>
              <a:rPr lang="nl-NL" sz="1600" dirty="0"/>
              <a:t>Diagnostiek: Uddercheck</a:t>
            </a:r>
          </a:p>
        </p:txBody>
      </p:sp>
      <p:sp>
        <p:nvSpPr>
          <p:cNvPr id="2" name="Titel 1">
            <a:extLst>
              <a:ext uri="{FF2B5EF4-FFF2-40B4-BE49-F238E27FC236}">
                <a16:creationId xmlns:a16="http://schemas.microsoft.com/office/drawing/2014/main" id="{A6864D0C-3C14-B16A-FD23-732136510452}"/>
              </a:ext>
            </a:extLst>
          </p:cNvPr>
          <p:cNvSpPr>
            <a:spLocks noGrp="1"/>
          </p:cNvSpPr>
          <p:nvPr>
            <p:ph type="title"/>
          </p:nvPr>
        </p:nvSpPr>
        <p:spPr/>
        <p:txBody>
          <a:bodyPr/>
          <a:lstStyle/>
          <a:p>
            <a:r>
              <a:rPr lang="nl-NL" dirty="0"/>
              <a:t>ONDERSTEUNING DAP</a:t>
            </a:r>
          </a:p>
        </p:txBody>
      </p:sp>
    </p:spTree>
    <p:extLst>
      <p:ext uri="{BB962C8B-B14F-4D97-AF65-F5344CB8AC3E}">
        <p14:creationId xmlns:p14="http://schemas.microsoft.com/office/powerpoint/2010/main" val="39520436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2FD7AF4-C096-839B-59D3-5BF6C5BC7D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CF42DE-0A5A-B12A-BBEF-183437EC885E}"/>
              </a:ext>
            </a:extLst>
          </p:cNvPr>
          <p:cNvSpPr>
            <a:spLocks noGrp="1"/>
          </p:cNvSpPr>
          <p:nvPr>
            <p:ph type="title"/>
          </p:nvPr>
        </p:nvSpPr>
        <p:spPr/>
        <p:txBody>
          <a:bodyPr/>
          <a:lstStyle/>
          <a:p>
            <a:r>
              <a:rPr lang="nl-NL" dirty="0"/>
              <a:t>SEGMENTATIE </a:t>
            </a:r>
            <a:br>
              <a:rPr lang="nl-NL" dirty="0"/>
            </a:br>
            <a:r>
              <a:rPr lang="nl-NL" dirty="0"/>
              <a:t>Mastitis: 0-97% van de melkkoeien behandeld!</a:t>
            </a:r>
          </a:p>
        </p:txBody>
      </p:sp>
      <p:pic>
        <p:nvPicPr>
          <p:cNvPr id="4" name="Afbeelding 3">
            <a:extLst>
              <a:ext uri="{FF2B5EF4-FFF2-40B4-BE49-F238E27FC236}">
                <a16:creationId xmlns:a16="http://schemas.microsoft.com/office/drawing/2014/main" id="{5D734C41-03AC-5103-EF37-C7FB24689F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28214"/>
            <a:ext cx="9144000" cy="2937498"/>
          </a:xfrm>
          <a:prstGeom prst="rect">
            <a:avLst/>
          </a:prstGeom>
        </p:spPr>
      </p:pic>
      <p:sp>
        <p:nvSpPr>
          <p:cNvPr id="3" name="Ovaal 2">
            <a:extLst>
              <a:ext uri="{FF2B5EF4-FFF2-40B4-BE49-F238E27FC236}">
                <a16:creationId xmlns:a16="http://schemas.microsoft.com/office/drawing/2014/main" id="{B6E1FB29-FBBC-BB3A-F08E-E35C2B3E6EF3}"/>
              </a:ext>
            </a:extLst>
          </p:cNvPr>
          <p:cNvSpPr/>
          <p:nvPr/>
        </p:nvSpPr>
        <p:spPr>
          <a:xfrm>
            <a:off x="178676" y="2154620"/>
            <a:ext cx="2207172" cy="2228194"/>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313524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A5CD6-72F0-3975-60C9-575639E43825}"/>
              </a:ext>
            </a:extLst>
          </p:cNvPr>
          <p:cNvSpPr>
            <a:spLocks noGrp="1"/>
          </p:cNvSpPr>
          <p:nvPr>
            <p:ph type="title"/>
          </p:nvPr>
        </p:nvSpPr>
        <p:spPr/>
        <p:txBody>
          <a:bodyPr/>
          <a:lstStyle/>
          <a:p>
            <a:r>
              <a:rPr lang="nl-NL" dirty="0"/>
              <a:t>REKENTOOL </a:t>
            </a:r>
          </a:p>
        </p:txBody>
      </p:sp>
      <p:sp>
        <p:nvSpPr>
          <p:cNvPr id="7" name="Tekstvak 6">
            <a:extLst>
              <a:ext uri="{FF2B5EF4-FFF2-40B4-BE49-F238E27FC236}">
                <a16:creationId xmlns:a16="http://schemas.microsoft.com/office/drawing/2014/main" id="{6C6DA2CB-0F4C-9031-CB5C-0766C16E5205}"/>
              </a:ext>
            </a:extLst>
          </p:cNvPr>
          <p:cNvSpPr txBox="1"/>
          <p:nvPr/>
        </p:nvSpPr>
        <p:spPr>
          <a:xfrm>
            <a:off x="5266774" y="1424189"/>
            <a:ext cx="3677635" cy="1600438"/>
          </a:xfrm>
          <a:prstGeom prst="rect">
            <a:avLst/>
          </a:prstGeom>
          <a:noFill/>
        </p:spPr>
        <p:txBody>
          <a:bodyPr wrap="square" rtlCol="0">
            <a:spAutoFit/>
          </a:bodyPr>
          <a:lstStyle/>
          <a:p>
            <a:r>
              <a:rPr lang="nl-NL" sz="1400" dirty="0">
                <a:hlinkClick r:id="rId2"/>
              </a:rPr>
              <a:t>www.hiprabenelux.net/rekentoolvaccinatie</a:t>
            </a:r>
            <a:endParaRPr lang="nl-NL" sz="1400" dirty="0"/>
          </a:p>
          <a:p>
            <a:endParaRPr lang="nl-NL" sz="1400" dirty="0"/>
          </a:p>
          <a:p>
            <a:r>
              <a:rPr lang="nl-NL" sz="1400" dirty="0">
                <a:hlinkClick r:id="rId3"/>
              </a:rPr>
              <a:t>www.hiprabenelux.net/rekentool</a:t>
            </a:r>
            <a:endParaRPr lang="nl-NL" sz="1400" dirty="0"/>
          </a:p>
          <a:p>
            <a:endParaRPr lang="nl-NL" sz="1400" dirty="0"/>
          </a:p>
          <a:p>
            <a:r>
              <a:rPr lang="nl-NL" sz="1400" dirty="0"/>
              <a:t>Toeslagen melkgeld!</a:t>
            </a:r>
          </a:p>
          <a:p>
            <a:endParaRPr lang="nl-NL" sz="1400" dirty="0"/>
          </a:p>
          <a:p>
            <a:r>
              <a:rPr lang="nl-NL" sz="1400" dirty="0"/>
              <a:t>Minder gedoe en behandelingen!</a:t>
            </a:r>
            <a:endParaRPr lang="nl-NL" sz="1100" dirty="0"/>
          </a:p>
        </p:txBody>
      </p:sp>
      <p:pic>
        <p:nvPicPr>
          <p:cNvPr id="8" name="Afbeelding 7">
            <a:extLst>
              <a:ext uri="{FF2B5EF4-FFF2-40B4-BE49-F238E27FC236}">
                <a16:creationId xmlns:a16="http://schemas.microsoft.com/office/drawing/2014/main" id="{A5E3492C-666B-D81A-E38E-15C28D8440CC}"/>
              </a:ext>
            </a:extLst>
          </p:cNvPr>
          <p:cNvPicPr>
            <a:picLocks noChangeAspect="1"/>
          </p:cNvPicPr>
          <p:nvPr/>
        </p:nvPicPr>
        <p:blipFill rotWithShape="1">
          <a:blip r:embed="rId4"/>
          <a:srcRect t="22165" b="7259"/>
          <a:stretch>
            <a:fillRect/>
          </a:stretch>
        </p:blipFill>
        <p:spPr>
          <a:xfrm>
            <a:off x="79847" y="1131682"/>
            <a:ext cx="2441151" cy="3728791"/>
          </a:xfrm>
          <a:prstGeom prst="rect">
            <a:avLst/>
          </a:prstGeom>
        </p:spPr>
      </p:pic>
      <p:pic>
        <p:nvPicPr>
          <p:cNvPr id="9" name="Afbeelding 8">
            <a:extLst>
              <a:ext uri="{FF2B5EF4-FFF2-40B4-BE49-F238E27FC236}">
                <a16:creationId xmlns:a16="http://schemas.microsoft.com/office/drawing/2014/main" id="{56089D92-188C-108C-6E6F-A698FB6CC899}"/>
              </a:ext>
            </a:extLst>
          </p:cNvPr>
          <p:cNvPicPr>
            <a:picLocks noChangeAspect="1"/>
          </p:cNvPicPr>
          <p:nvPr/>
        </p:nvPicPr>
        <p:blipFill rotWithShape="1">
          <a:blip r:embed="rId5"/>
          <a:srcRect t="14754" r="4416" b="21749"/>
          <a:stretch/>
        </p:blipFill>
        <p:spPr>
          <a:xfrm>
            <a:off x="2472788" y="1548553"/>
            <a:ext cx="2333368" cy="3354729"/>
          </a:xfrm>
          <a:prstGeom prst="rect">
            <a:avLst/>
          </a:prstGeom>
        </p:spPr>
      </p:pic>
    </p:spTree>
    <p:extLst>
      <p:ext uri="{BB962C8B-B14F-4D97-AF65-F5344CB8AC3E}">
        <p14:creationId xmlns:p14="http://schemas.microsoft.com/office/powerpoint/2010/main" val="2143464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446B04-6644-CE0D-798A-5D5349962371}"/>
              </a:ext>
            </a:extLst>
          </p:cNvPr>
          <p:cNvSpPr>
            <a:spLocks noGrp="1"/>
          </p:cNvSpPr>
          <p:nvPr>
            <p:ph type="title"/>
          </p:nvPr>
        </p:nvSpPr>
        <p:spPr/>
        <p:txBody>
          <a:bodyPr/>
          <a:lstStyle/>
          <a:p>
            <a:r>
              <a:rPr lang="nl-NL" dirty="0"/>
              <a:t>Vergelijk </a:t>
            </a:r>
            <a:r>
              <a:rPr lang="nl-NL" dirty="0" err="1"/>
              <a:t>DierDagDosering</a:t>
            </a:r>
            <a:r>
              <a:rPr lang="nl-NL" dirty="0"/>
              <a:t>: veel variatie!</a:t>
            </a:r>
          </a:p>
        </p:txBody>
      </p:sp>
      <p:pic>
        <p:nvPicPr>
          <p:cNvPr id="6" name="Afbeelding 5">
            <a:extLst>
              <a:ext uri="{FF2B5EF4-FFF2-40B4-BE49-F238E27FC236}">
                <a16:creationId xmlns:a16="http://schemas.microsoft.com/office/drawing/2014/main" id="{319F7C7C-2271-8D5A-3B2A-9A22A780DE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89644"/>
            <a:ext cx="9144000" cy="3164212"/>
          </a:xfrm>
          <a:prstGeom prst="rect">
            <a:avLst/>
          </a:prstGeom>
        </p:spPr>
      </p:pic>
    </p:spTree>
    <p:extLst>
      <p:ext uri="{BB962C8B-B14F-4D97-AF65-F5344CB8AC3E}">
        <p14:creationId xmlns:p14="http://schemas.microsoft.com/office/powerpoint/2010/main" val="8550251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D1206-BB9D-7340-2D63-D0D4742C1390}"/>
              </a:ext>
            </a:extLst>
          </p:cNvPr>
          <p:cNvSpPr>
            <a:spLocks noGrp="1"/>
          </p:cNvSpPr>
          <p:nvPr>
            <p:ph type="title"/>
          </p:nvPr>
        </p:nvSpPr>
        <p:spPr>
          <a:xfrm>
            <a:off x="923046" y="640921"/>
            <a:ext cx="7812087" cy="447293"/>
          </a:xfrm>
        </p:spPr>
        <p:txBody>
          <a:bodyPr/>
          <a:lstStyle/>
          <a:p>
            <a:r>
              <a:rPr lang="nl-NL" dirty="0"/>
              <a:t>MELKDERVING VERHOOGD CELGETAL </a:t>
            </a:r>
            <a:br>
              <a:rPr lang="nl-NL" dirty="0"/>
            </a:br>
            <a:r>
              <a:rPr lang="nl-NL" sz="2000" dirty="0">
                <a:hlinkClick r:id="rId2"/>
              </a:rPr>
              <a:t>KLIK HIER VOOR EEN LINK NAAR DE REKENTOOL</a:t>
            </a:r>
            <a:endParaRPr lang="nl-NL" dirty="0"/>
          </a:p>
        </p:txBody>
      </p:sp>
      <p:pic>
        <p:nvPicPr>
          <p:cNvPr id="3" name="Afbeelding 2">
            <a:extLst>
              <a:ext uri="{FF2B5EF4-FFF2-40B4-BE49-F238E27FC236}">
                <a16:creationId xmlns:a16="http://schemas.microsoft.com/office/drawing/2014/main" id="{93700640-952B-05A3-DEFC-095C3B897C64}"/>
              </a:ext>
            </a:extLst>
          </p:cNvPr>
          <p:cNvPicPr>
            <a:picLocks noChangeAspect="1"/>
          </p:cNvPicPr>
          <p:nvPr/>
        </p:nvPicPr>
        <p:blipFill rotWithShape="1">
          <a:blip r:embed="rId3"/>
          <a:srcRect l="63688" t="15360" r="18976" b="27698"/>
          <a:stretch/>
        </p:blipFill>
        <p:spPr>
          <a:xfrm>
            <a:off x="3245100" y="1639756"/>
            <a:ext cx="3264408" cy="3015618"/>
          </a:xfrm>
          <a:prstGeom prst="rect">
            <a:avLst/>
          </a:prstGeom>
        </p:spPr>
      </p:pic>
      <p:sp>
        <p:nvSpPr>
          <p:cNvPr id="4" name="Tekstvak 3">
            <a:extLst>
              <a:ext uri="{FF2B5EF4-FFF2-40B4-BE49-F238E27FC236}">
                <a16:creationId xmlns:a16="http://schemas.microsoft.com/office/drawing/2014/main" id="{0D49E846-D61C-1383-AD08-AC3233926047}"/>
              </a:ext>
            </a:extLst>
          </p:cNvPr>
          <p:cNvSpPr txBox="1"/>
          <p:nvPr/>
        </p:nvSpPr>
        <p:spPr>
          <a:xfrm>
            <a:off x="6422422" y="1987023"/>
            <a:ext cx="2516332" cy="369332"/>
          </a:xfrm>
          <a:prstGeom prst="rect">
            <a:avLst/>
          </a:prstGeom>
          <a:noFill/>
        </p:spPr>
        <p:txBody>
          <a:bodyPr wrap="square">
            <a:spAutoFit/>
          </a:bodyPr>
          <a:lstStyle/>
          <a:p>
            <a:r>
              <a:rPr lang="nl-NL" sz="900" dirty="0">
                <a:hlinkClick r:id="rId2"/>
              </a:rPr>
              <a:t>Melkproductieverlies subklinische mastitis</a:t>
            </a:r>
            <a:r>
              <a:rPr lang="nl-NL" sz="900" dirty="0"/>
              <a:t>: </a:t>
            </a:r>
            <a:r>
              <a:rPr lang="nl-NL" sz="900" dirty="0">
                <a:hlinkClick r:id="rId2"/>
              </a:rPr>
              <a:t>https://s.pointerpro.com/jclmmdfo</a:t>
            </a:r>
            <a:r>
              <a:rPr lang="nl-NL" sz="900" dirty="0"/>
              <a:t> </a:t>
            </a:r>
          </a:p>
        </p:txBody>
      </p:sp>
      <p:pic>
        <p:nvPicPr>
          <p:cNvPr id="5" name="Afbeelding 4">
            <a:extLst>
              <a:ext uri="{FF2B5EF4-FFF2-40B4-BE49-F238E27FC236}">
                <a16:creationId xmlns:a16="http://schemas.microsoft.com/office/drawing/2014/main" id="{0B39B981-A3D8-C0F1-8DBA-721A997D997D}"/>
              </a:ext>
            </a:extLst>
          </p:cNvPr>
          <p:cNvPicPr>
            <a:picLocks noChangeAspect="1"/>
          </p:cNvPicPr>
          <p:nvPr/>
        </p:nvPicPr>
        <p:blipFill rotWithShape="1">
          <a:blip r:embed="rId4"/>
          <a:srcRect l="64303" t="19508" r="21434" b="21476"/>
          <a:stretch/>
        </p:blipFill>
        <p:spPr>
          <a:xfrm>
            <a:off x="315265" y="1575481"/>
            <a:ext cx="2701656" cy="3144169"/>
          </a:xfrm>
          <a:prstGeom prst="rect">
            <a:avLst/>
          </a:prstGeom>
        </p:spPr>
      </p:pic>
    </p:spTree>
    <p:extLst>
      <p:ext uri="{BB962C8B-B14F-4D97-AF65-F5344CB8AC3E}">
        <p14:creationId xmlns:p14="http://schemas.microsoft.com/office/powerpoint/2010/main" val="18277834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92BDAE2-8394-131A-A724-50428C1985FB}"/>
              </a:ext>
            </a:extLst>
          </p:cNvPr>
          <p:cNvSpPr>
            <a:spLocks noGrp="1"/>
          </p:cNvSpPr>
          <p:nvPr>
            <p:ph type="title"/>
          </p:nvPr>
        </p:nvSpPr>
        <p:spPr/>
        <p:txBody>
          <a:bodyPr/>
          <a:lstStyle/>
          <a:p>
            <a:r>
              <a:rPr lang="nl-NL" dirty="0"/>
              <a:t>UDDERCHECK MONSTERNAME: TANK + POOL</a:t>
            </a:r>
          </a:p>
        </p:txBody>
      </p:sp>
      <p:sp>
        <p:nvSpPr>
          <p:cNvPr id="6" name="Tijdelijke aanduiding voor inhoud 10">
            <a:extLst>
              <a:ext uri="{FF2B5EF4-FFF2-40B4-BE49-F238E27FC236}">
                <a16:creationId xmlns:a16="http://schemas.microsoft.com/office/drawing/2014/main" id="{817FF4D4-0188-A772-890B-5C66BEF25F8F}"/>
              </a:ext>
            </a:extLst>
          </p:cNvPr>
          <p:cNvSpPr txBox="1">
            <a:spLocks/>
          </p:cNvSpPr>
          <p:nvPr/>
        </p:nvSpPr>
        <p:spPr>
          <a:xfrm>
            <a:off x="679663" y="1191424"/>
            <a:ext cx="7880583" cy="2760652"/>
          </a:xfrm>
          <a:prstGeom prst="rect">
            <a:avLst/>
          </a:prstGeom>
        </p:spPr>
        <p:txBody>
          <a:bodyPr/>
          <a:lst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1600" dirty="0"/>
              <a:t>Neem een monster uit volle tank, na mengen </a:t>
            </a:r>
            <a:r>
              <a:rPr lang="nl-NL" sz="1600" dirty="0">
                <a:sym typeface="Wingdings" panose="05000000000000000000" pitchFamily="2" charset="2"/>
              </a:rPr>
              <a:t> 1 TANK monster</a:t>
            </a:r>
            <a:endParaRPr lang="nl-NL" sz="1600" dirty="0"/>
          </a:p>
          <a:p>
            <a:r>
              <a:rPr lang="nl-NL" sz="1600" dirty="0"/>
              <a:t>5 monsters van de probleemkoeien, pool van 5x1ml </a:t>
            </a:r>
            <a:r>
              <a:rPr lang="nl-NL" sz="1600" dirty="0">
                <a:sym typeface="Wingdings" panose="05000000000000000000" pitchFamily="2" charset="2"/>
              </a:rPr>
              <a:t> 1 POOL monster</a:t>
            </a:r>
          </a:p>
          <a:p>
            <a:r>
              <a:rPr lang="nl-NL" sz="1600" dirty="0">
                <a:sym typeface="Wingdings" panose="05000000000000000000" pitchFamily="2" charset="2"/>
              </a:rPr>
              <a:t>DNA labo-onderzoek op 15 mastitis verwekkers! Uitslag di. en do.</a:t>
            </a:r>
            <a:endParaRPr lang="nl-NL" sz="1600" dirty="0"/>
          </a:p>
        </p:txBody>
      </p:sp>
      <p:pic>
        <p:nvPicPr>
          <p:cNvPr id="7" name="Picture 2" descr="Het nemen van een melkmonster voor individueel BO">
            <a:extLst>
              <a:ext uri="{FF2B5EF4-FFF2-40B4-BE49-F238E27FC236}">
                <a16:creationId xmlns:a16="http://schemas.microsoft.com/office/drawing/2014/main" id="{18C46A8E-E1FA-85DE-09E6-558946E5E3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9663" y="2193625"/>
            <a:ext cx="7693403" cy="263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32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FDF5-A027-3D5E-3CE0-93ED6F31B391}"/>
              </a:ext>
            </a:extLst>
          </p:cNvPr>
          <p:cNvSpPr>
            <a:spLocks noGrp="1"/>
          </p:cNvSpPr>
          <p:nvPr>
            <p:ph type="title"/>
          </p:nvPr>
        </p:nvSpPr>
        <p:spPr/>
        <p:txBody>
          <a:bodyPr/>
          <a:lstStyle/>
          <a:p>
            <a:r>
              <a:rPr lang="nl-NL" dirty="0"/>
              <a:t>UITSLAG UDDERCHECK</a:t>
            </a:r>
          </a:p>
        </p:txBody>
      </p:sp>
      <p:pic>
        <p:nvPicPr>
          <p:cNvPr id="3" name="Tijdelijke aanduiding voor inhoud 5">
            <a:extLst>
              <a:ext uri="{FF2B5EF4-FFF2-40B4-BE49-F238E27FC236}">
                <a16:creationId xmlns:a16="http://schemas.microsoft.com/office/drawing/2014/main" id="{DF735E58-AB3F-DF83-6F20-321528E3D3FF}"/>
              </a:ext>
            </a:extLst>
          </p:cNvPr>
          <p:cNvPicPr>
            <a:picLocks noChangeAspect="1"/>
          </p:cNvPicPr>
          <p:nvPr/>
        </p:nvPicPr>
        <p:blipFill rotWithShape="1">
          <a:blip r:embed="rId2"/>
          <a:srcRect l="3832" t="22746" r="56667" b="43920"/>
          <a:stretch/>
        </p:blipFill>
        <p:spPr>
          <a:xfrm>
            <a:off x="1" y="1141633"/>
            <a:ext cx="5260064" cy="1248426"/>
          </a:xfrm>
          <a:prstGeom prst="rect">
            <a:avLst/>
          </a:prstGeom>
        </p:spPr>
      </p:pic>
      <p:pic>
        <p:nvPicPr>
          <p:cNvPr id="4" name="Afbeelding 3">
            <a:extLst>
              <a:ext uri="{FF2B5EF4-FFF2-40B4-BE49-F238E27FC236}">
                <a16:creationId xmlns:a16="http://schemas.microsoft.com/office/drawing/2014/main" id="{DF6C52EE-1A6B-FD74-BBD7-D77A03AB03EB}"/>
              </a:ext>
            </a:extLst>
          </p:cNvPr>
          <p:cNvPicPr>
            <a:picLocks noChangeAspect="1"/>
          </p:cNvPicPr>
          <p:nvPr/>
        </p:nvPicPr>
        <p:blipFill rotWithShape="1">
          <a:blip r:embed="rId3"/>
          <a:srcRect l="3806" t="22040" r="56679" b="50000"/>
          <a:stretch/>
        </p:blipFill>
        <p:spPr>
          <a:xfrm>
            <a:off x="1" y="2689446"/>
            <a:ext cx="5260064" cy="1102078"/>
          </a:xfrm>
          <a:prstGeom prst="rect">
            <a:avLst/>
          </a:prstGeom>
        </p:spPr>
      </p:pic>
      <p:pic>
        <p:nvPicPr>
          <p:cNvPr id="6" name="Afbeelding 5">
            <a:extLst>
              <a:ext uri="{FF2B5EF4-FFF2-40B4-BE49-F238E27FC236}">
                <a16:creationId xmlns:a16="http://schemas.microsoft.com/office/drawing/2014/main" id="{E68ADB40-8A52-6475-659D-C302DDFA19A4}"/>
              </a:ext>
            </a:extLst>
          </p:cNvPr>
          <p:cNvPicPr>
            <a:picLocks noChangeAspect="1"/>
          </p:cNvPicPr>
          <p:nvPr/>
        </p:nvPicPr>
        <p:blipFill>
          <a:blip r:embed="rId4"/>
          <a:stretch>
            <a:fillRect/>
          </a:stretch>
        </p:blipFill>
        <p:spPr>
          <a:xfrm>
            <a:off x="5270627" y="771432"/>
            <a:ext cx="3740342" cy="3600635"/>
          </a:xfrm>
          <a:prstGeom prst="rect">
            <a:avLst/>
          </a:prstGeom>
        </p:spPr>
      </p:pic>
    </p:spTree>
    <p:extLst>
      <p:ext uri="{BB962C8B-B14F-4D97-AF65-F5344CB8AC3E}">
        <p14:creationId xmlns:p14="http://schemas.microsoft.com/office/powerpoint/2010/main" val="346891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1244C7F-8205-30C8-D74B-33B1EA067973}"/>
              </a:ext>
            </a:extLst>
          </p:cNvPr>
          <p:cNvPicPr>
            <a:picLocks noChangeAspect="1"/>
          </p:cNvPicPr>
          <p:nvPr/>
        </p:nvPicPr>
        <p:blipFill>
          <a:blip r:embed="rId2"/>
          <a:srcRect/>
          <a:stretch/>
        </p:blipFill>
        <p:spPr>
          <a:xfrm>
            <a:off x="0" y="7620"/>
            <a:ext cx="9144000" cy="5135880"/>
          </a:xfrm>
          <a:prstGeom prst="rect">
            <a:avLst/>
          </a:prstGeom>
        </p:spPr>
      </p:pic>
    </p:spTree>
    <p:extLst>
      <p:ext uri="{BB962C8B-B14F-4D97-AF65-F5344CB8AC3E}">
        <p14:creationId xmlns:p14="http://schemas.microsoft.com/office/powerpoint/2010/main" val="35690450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703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FC17D-CAAD-A548-686F-CCB40067BF44}"/>
              </a:ext>
            </a:extLst>
          </p:cNvPr>
          <p:cNvSpPr>
            <a:spLocks noGrp="1"/>
          </p:cNvSpPr>
          <p:nvPr>
            <p:ph type="title"/>
          </p:nvPr>
        </p:nvSpPr>
        <p:spPr/>
        <p:txBody>
          <a:bodyPr/>
          <a:lstStyle/>
          <a:p>
            <a:r>
              <a:rPr lang="nl-NL" dirty="0"/>
              <a:t>Droogzetten: van 0 tot iedere koe!</a:t>
            </a:r>
          </a:p>
        </p:txBody>
      </p:sp>
      <p:pic>
        <p:nvPicPr>
          <p:cNvPr id="3" name="Afbeelding 2">
            <a:extLst>
              <a:ext uri="{FF2B5EF4-FFF2-40B4-BE49-F238E27FC236}">
                <a16:creationId xmlns:a16="http://schemas.microsoft.com/office/drawing/2014/main" id="{CEF153D9-737C-42D2-2041-3F255219F6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46501"/>
            <a:ext cx="9144000" cy="2650498"/>
          </a:xfrm>
          <a:prstGeom prst="rect">
            <a:avLst/>
          </a:prstGeom>
        </p:spPr>
      </p:pic>
    </p:spTree>
    <p:extLst>
      <p:ext uri="{BB962C8B-B14F-4D97-AF65-F5344CB8AC3E}">
        <p14:creationId xmlns:p14="http://schemas.microsoft.com/office/powerpoint/2010/main" val="2587239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67937-6B01-C5A1-3D69-A52D8C75D5CD}"/>
              </a:ext>
            </a:extLst>
          </p:cNvPr>
          <p:cNvSpPr>
            <a:spLocks noGrp="1"/>
          </p:cNvSpPr>
          <p:nvPr>
            <p:ph type="title"/>
          </p:nvPr>
        </p:nvSpPr>
        <p:spPr/>
        <p:txBody>
          <a:bodyPr/>
          <a:lstStyle/>
          <a:p>
            <a:r>
              <a:rPr lang="nl-NL" dirty="0"/>
              <a:t>Mastitis: 0-97% van de melkkoeien behandeld!</a:t>
            </a:r>
          </a:p>
        </p:txBody>
      </p:sp>
      <p:pic>
        <p:nvPicPr>
          <p:cNvPr id="4" name="Afbeelding 3">
            <a:extLst>
              <a:ext uri="{FF2B5EF4-FFF2-40B4-BE49-F238E27FC236}">
                <a16:creationId xmlns:a16="http://schemas.microsoft.com/office/drawing/2014/main" id="{3EF9CEA1-B952-18FB-D690-2E419F6216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03001"/>
            <a:ext cx="9144000" cy="2937498"/>
          </a:xfrm>
          <a:prstGeom prst="rect">
            <a:avLst/>
          </a:prstGeom>
        </p:spPr>
      </p:pic>
    </p:spTree>
    <p:extLst>
      <p:ext uri="{BB962C8B-B14F-4D97-AF65-F5344CB8AC3E}">
        <p14:creationId xmlns:p14="http://schemas.microsoft.com/office/powerpoint/2010/main" val="4198038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39D677B-0A95-BAE7-A377-FC3E9488BB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1F1CA0E-8903-B9DD-9581-0FA22E2AF87A}"/>
              </a:ext>
            </a:extLst>
          </p:cNvPr>
          <p:cNvSpPr>
            <a:spLocks noGrp="1"/>
          </p:cNvSpPr>
          <p:nvPr>
            <p:ph type="title"/>
          </p:nvPr>
        </p:nvSpPr>
        <p:spPr/>
        <p:txBody>
          <a:bodyPr/>
          <a:lstStyle/>
          <a:p>
            <a:r>
              <a:rPr lang="nl-NL" dirty="0"/>
              <a:t>HOEVEEL MASTITISGEVALLEN HEEFT U?</a:t>
            </a:r>
          </a:p>
        </p:txBody>
      </p:sp>
      <p:pic>
        <p:nvPicPr>
          <p:cNvPr id="3" name="Afbeelding 2">
            <a:extLst>
              <a:ext uri="{FF2B5EF4-FFF2-40B4-BE49-F238E27FC236}">
                <a16:creationId xmlns:a16="http://schemas.microsoft.com/office/drawing/2014/main" id="{DC4D1642-2F55-209E-E57C-5F9319F2FB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594" y="1206127"/>
            <a:ext cx="6448855" cy="3171336"/>
          </a:xfrm>
          <a:prstGeom prst="rect">
            <a:avLst/>
          </a:prstGeom>
        </p:spPr>
      </p:pic>
    </p:spTree>
    <p:extLst>
      <p:ext uri="{BB962C8B-B14F-4D97-AF65-F5344CB8AC3E}">
        <p14:creationId xmlns:p14="http://schemas.microsoft.com/office/powerpoint/2010/main" val="1327622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ECAEC8-4741-5C8C-FB12-7EB09F55257C}"/>
              </a:ext>
            </a:extLst>
          </p:cNvPr>
          <p:cNvSpPr>
            <a:spLocks noGrp="1"/>
          </p:cNvSpPr>
          <p:nvPr>
            <p:ph type="title"/>
          </p:nvPr>
        </p:nvSpPr>
        <p:spPr/>
        <p:txBody>
          <a:bodyPr/>
          <a:lstStyle/>
          <a:p>
            <a:r>
              <a:rPr lang="nl-NL" dirty="0"/>
              <a:t>HOE VAAK NEMEN JULLIE EEN MELKMONSTER?</a:t>
            </a:r>
          </a:p>
        </p:txBody>
      </p:sp>
      <p:pic>
        <p:nvPicPr>
          <p:cNvPr id="4" name="Afbeelding 3">
            <a:extLst>
              <a:ext uri="{FF2B5EF4-FFF2-40B4-BE49-F238E27FC236}">
                <a16:creationId xmlns:a16="http://schemas.microsoft.com/office/drawing/2014/main" id="{03631F3A-C4FE-2A9E-BC56-989B0ADAFE60}"/>
              </a:ext>
            </a:extLst>
          </p:cNvPr>
          <p:cNvPicPr>
            <a:picLocks noChangeAspect="1"/>
          </p:cNvPicPr>
          <p:nvPr/>
        </p:nvPicPr>
        <p:blipFill>
          <a:blip r:embed="rId2"/>
          <a:stretch>
            <a:fillRect/>
          </a:stretch>
        </p:blipFill>
        <p:spPr>
          <a:xfrm>
            <a:off x="1429079" y="1023938"/>
            <a:ext cx="6044105" cy="4029403"/>
          </a:xfrm>
          <a:prstGeom prst="rect">
            <a:avLst/>
          </a:prstGeom>
        </p:spPr>
      </p:pic>
    </p:spTree>
    <p:extLst>
      <p:ext uri="{BB962C8B-B14F-4D97-AF65-F5344CB8AC3E}">
        <p14:creationId xmlns:p14="http://schemas.microsoft.com/office/powerpoint/2010/main" val="1001184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80E317D-15B5-C645-8AF9-9D003A93D2EA}"/>
              </a:ext>
            </a:extLst>
          </p:cNvPr>
          <p:cNvSpPr>
            <a:spLocks noGrp="1"/>
          </p:cNvSpPr>
          <p:nvPr>
            <p:ph type="body" sz="quarter" idx="10"/>
          </p:nvPr>
        </p:nvSpPr>
        <p:spPr/>
        <p:txBody>
          <a:bodyPr/>
          <a:lstStyle/>
          <a:p>
            <a:r>
              <a:rPr lang="nl-NL" dirty="0"/>
              <a:t>10% van de veehouders, 10 melkmonsters</a:t>
            </a:r>
          </a:p>
        </p:txBody>
      </p:sp>
      <p:sp>
        <p:nvSpPr>
          <p:cNvPr id="4" name="Titel 3">
            <a:extLst>
              <a:ext uri="{FF2B5EF4-FFF2-40B4-BE49-F238E27FC236}">
                <a16:creationId xmlns:a16="http://schemas.microsoft.com/office/drawing/2014/main" id="{47FA902F-D8A4-93D0-588C-27D270EC79E4}"/>
              </a:ext>
            </a:extLst>
          </p:cNvPr>
          <p:cNvSpPr>
            <a:spLocks noGrp="1"/>
          </p:cNvSpPr>
          <p:nvPr>
            <p:ph type="title"/>
          </p:nvPr>
        </p:nvSpPr>
        <p:spPr/>
        <p:txBody>
          <a:bodyPr/>
          <a:lstStyle/>
          <a:p>
            <a:r>
              <a:rPr lang="nl-NL" dirty="0"/>
              <a:t>AANTAL MELKMONSTERS</a:t>
            </a:r>
          </a:p>
        </p:txBody>
      </p:sp>
      <p:pic>
        <p:nvPicPr>
          <p:cNvPr id="5" name="Tijdelijke aanduiding voor inhoud 5">
            <a:extLst>
              <a:ext uri="{FF2B5EF4-FFF2-40B4-BE49-F238E27FC236}">
                <a16:creationId xmlns:a16="http://schemas.microsoft.com/office/drawing/2014/main" id="{741B661B-9FA3-2050-A761-73E03D11C741}"/>
              </a:ext>
            </a:extLst>
          </p:cNvPr>
          <p:cNvPicPr>
            <a:picLocks noChangeAspect="1"/>
          </p:cNvPicPr>
          <p:nvPr/>
        </p:nvPicPr>
        <p:blipFill>
          <a:blip r:embed="rId2"/>
          <a:stretch>
            <a:fillRect/>
          </a:stretch>
        </p:blipFill>
        <p:spPr>
          <a:xfrm>
            <a:off x="1563665" y="1651479"/>
            <a:ext cx="6016670" cy="3378708"/>
          </a:xfrm>
          <a:prstGeom prst="rect">
            <a:avLst/>
          </a:prstGeom>
        </p:spPr>
      </p:pic>
    </p:spTree>
    <p:extLst>
      <p:ext uri="{BB962C8B-B14F-4D97-AF65-F5344CB8AC3E}">
        <p14:creationId xmlns:p14="http://schemas.microsoft.com/office/powerpoint/2010/main" val="2342511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5DCAD09-7DD5-706F-5B9A-BF8FE1C1CBB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422481F-D8EC-BD88-314B-2601A98E220C}"/>
              </a:ext>
            </a:extLst>
          </p:cNvPr>
          <p:cNvSpPr>
            <a:spLocks noGrp="1"/>
          </p:cNvSpPr>
          <p:nvPr>
            <p:ph type="title"/>
          </p:nvPr>
        </p:nvSpPr>
        <p:spPr/>
        <p:txBody>
          <a:bodyPr/>
          <a:lstStyle/>
          <a:p>
            <a:r>
              <a:rPr lang="nl-NL" dirty="0"/>
              <a:t>MASTITISVACCINATIE:</a:t>
            </a:r>
          </a:p>
        </p:txBody>
      </p:sp>
      <p:sp>
        <p:nvSpPr>
          <p:cNvPr id="8" name="Tijdelijke aanduiding voor inhoud 5">
            <a:extLst>
              <a:ext uri="{FF2B5EF4-FFF2-40B4-BE49-F238E27FC236}">
                <a16:creationId xmlns:a16="http://schemas.microsoft.com/office/drawing/2014/main" id="{B37B7379-C735-5E04-7A23-1E7487F4C39E}"/>
              </a:ext>
            </a:extLst>
          </p:cNvPr>
          <p:cNvSpPr txBox="1">
            <a:spLocks/>
          </p:cNvSpPr>
          <p:nvPr/>
        </p:nvSpPr>
        <p:spPr>
          <a:xfrm>
            <a:off x="298113" y="1768574"/>
            <a:ext cx="2207756" cy="674196"/>
          </a:xfrm>
          <a:prstGeom prst="rect">
            <a:avLst/>
          </a:prstGeom>
        </p:spPr>
        <p:txBody>
          <a:bodyPr/>
          <a:lst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1400" b="1" i="1" dirty="0"/>
              <a:t>E. coli &amp; Klebsiella </a:t>
            </a:r>
            <a:r>
              <a:rPr lang="nl-NL" sz="1400" b="1" dirty="0"/>
              <a:t>(STARTVAC®)</a:t>
            </a:r>
          </a:p>
          <a:p>
            <a:endParaRPr lang="nl-NL" sz="1400" b="1" dirty="0"/>
          </a:p>
          <a:p>
            <a:pPr marL="228594" indent="-228594">
              <a:buFont typeface="Arial" panose="020B0604020202020204" pitchFamily="34" charset="0"/>
              <a:buChar char="•"/>
            </a:pPr>
            <a:r>
              <a:rPr lang="en-GB" sz="1400" dirty="0" err="1"/>
              <a:t>Halvering</a:t>
            </a:r>
            <a:r>
              <a:rPr lang="en-GB" sz="1400" dirty="0"/>
              <a:t> van de </a:t>
            </a:r>
            <a:r>
              <a:rPr lang="en-GB" sz="1400" b="1" u="sng" dirty="0" err="1"/>
              <a:t>ernst</a:t>
            </a:r>
            <a:r>
              <a:rPr lang="en-GB" sz="1400" dirty="0"/>
              <a:t> van mastitis</a:t>
            </a:r>
          </a:p>
          <a:p>
            <a:pPr marL="228594" indent="-228594">
              <a:buFont typeface="Arial" panose="020B0604020202020204" pitchFamily="34" charset="0"/>
              <a:buChar char="•"/>
            </a:pPr>
            <a:r>
              <a:rPr lang="en-GB" sz="1400" dirty="0"/>
              <a:t>30 % minder </a:t>
            </a:r>
            <a:r>
              <a:rPr lang="en-GB" sz="1400" dirty="0" err="1"/>
              <a:t>afvoer</a:t>
            </a:r>
            <a:r>
              <a:rPr lang="en-GB" sz="1400" dirty="0"/>
              <a:t> </a:t>
            </a:r>
          </a:p>
          <a:p>
            <a:pPr marL="228594" indent="-228594">
              <a:buFont typeface="Arial" panose="020B0604020202020204" pitchFamily="34" charset="0"/>
              <a:buChar char="•"/>
            </a:pPr>
            <a:r>
              <a:rPr lang="en-GB" sz="1400" dirty="0" err="1"/>
              <a:t>Hogere</a:t>
            </a:r>
            <a:r>
              <a:rPr lang="en-GB" sz="1400" dirty="0"/>
              <a:t> </a:t>
            </a:r>
            <a:r>
              <a:rPr lang="en-GB" sz="1400" dirty="0" err="1"/>
              <a:t>melkproductie</a:t>
            </a:r>
            <a:endParaRPr lang="en-GB" sz="1400" dirty="0"/>
          </a:p>
          <a:p>
            <a:pPr marL="0" indent="0">
              <a:buNone/>
            </a:pPr>
            <a:endParaRPr lang="nl-NL" sz="1400" dirty="0"/>
          </a:p>
        </p:txBody>
      </p:sp>
      <p:sp>
        <p:nvSpPr>
          <p:cNvPr id="9" name="Tijdelijke aanduiding voor inhoud 5">
            <a:extLst>
              <a:ext uri="{FF2B5EF4-FFF2-40B4-BE49-F238E27FC236}">
                <a16:creationId xmlns:a16="http://schemas.microsoft.com/office/drawing/2014/main" id="{9A86ABAB-E802-E2B8-D994-F2C5A84CC180}"/>
              </a:ext>
            </a:extLst>
          </p:cNvPr>
          <p:cNvSpPr txBox="1">
            <a:spLocks/>
          </p:cNvSpPr>
          <p:nvPr/>
        </p:nvSpPr>
        <p:spPr>
          <a:xfrm>
            <a:off x="2622987" y="1771026"/>
            <a:ext cx="2207756" cy="882261"/>
          </a:xfrm>
          <a:prstGeom prst="rect">
            <a:avLst/>
          </a:prstGeom>
        </p:spPr>
        <p:txBody>
          <a:bodyPr>
            <a:noAutofit/>
          </a:bodyPr>
          <a:lstStyle>
            <a:lvl1pPr marL="0" indent="0" algn="l" defTabSz="457200" rtl="0" eaLnBrk="1" latinLnBrk="0" hangingPunct="1">
              <a:spcBef>
                <a:spcPct val="20000"/>
              </a:spcBef>
              <a:buFont typeface="Arial"/>
              <a:buNone/>
              <a:defRPr lang="es-ES_tradnl" sz="1200" b="0" i="0" kern="1200" dirty="0" smtClean="0">
                <a:solidFill>
                  <a:srgbClr val="003087"/>
                </a:solidFill>
                <a:latin typeface="Source Sans Pro" charset="0"/>
                <a:ea typeface="Source Sans Pro" charset="0"/>
                <a:cs typeface="Source Sans Pro" charset="0"/>
              </a:defRPr>
            </a:lvl1pPr>
            <a:lvl2pPr marL="628650" indent="-171450" algn="l" defTabSz="457200" rtl="0" eaLnBrk="1" latinLnBrk="0" hangingPunct="1">
              <a:spcBef>
                <a:spcPct val="20000"/>
              </a:spcBef>
              <a:buFont typeface="Arial" charset="0"/>
              <a:buChar char="•"/>
              <a:defRPr sz="1100" kern="1200">
                <a:solidFill>
                  <a:srgbClr val="003087"/>
                </a:solidFill>
                <a:latin typeface="+mn-lt"/>
                <a:ea typeface="+mn-ea"/>
                <a:cs typeface="+mn-cs"/>
              </a:defRPr>
            </a:lvl2pPr>
            <a:lvl3pPr marL="1085850" indent="-171450" algn="l" defTabSz="457200" rtl="0" eaLnBrk="1" latinLnBrk="0" hangingPunct="1">
              <a:spcBef>
                <a:spcPct val="20000"/>
              </a:spcBef>
              <a:buSzPct val="80000"/>
              <a:buFont typeface="Courier New" charset="0"/>
              <a:buChar char="o"/>
              <a:defRPr sz="1050" kern="1200">
                <a:solidFill>
                  <a:srgbClr val="003087"/>
                </a:solidFill>
                <a:latin typeface="+mn-lt"/>
                <a:ea typeface="+mn-ea"/>
                <a:cs typeface="+mn-cs"/>
              </a:defRPr>
            </a:lvl3pPr>
            <a:lvl4pPr marL="1371600" indent="0" algn="l" defTabSz="457200" rtl="0" eaLnBrk="1" latinLnBrk="0" hangingPunct="1">
              <a:spcBef>
                <a:spcPct val="20000"/>
              </a:spcBef>
              <a:buFont typeface="Arial"/>
              <a:buNone/>
              <a:defRPr sz="18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defTabSz="609585">
              <a:defRPr/>
            </a:pPr>
            <a:r>
              <a:rPr lang="nl-NL" sz="1400" b="1" i="1" dirty="0">
                <a:latin typeface="+mn-lt"/>
              </a:rPr>
              <a:t>S. aureus </a:t>
            </a:r>
            <a:r>
              <a:rPr lang="nl-NL" sz="1400" b="1" dirty="0">
                <a:latin typeface="+mn-lt"/>
              </a:rPr>
              <a:t>(STARTVAC®)</a:t>
            </a:r>
          </a:p>
          <a:p>
            <a:pPr marL="228594" indent="-228594" defTabSz="609585">
              <a:buFont typeface="Arial" panose="020B0604020202020204" pitchFamily="34" charset="0"/>
              <a:buChar char="•"/>
              <a:defRPr/>
            </a:pPr>
            <a:endParaRPr lang="en-GB" sz="1400" dirty="0">
              <a:latin typeface="+mn-lt"/>
            </a:endParaRPr>
          </a:p>
          <a:p>
            <a:pPr marL="228594" indent="-228594" defTabSz="609585">
              <a:buFont typeface="Arial" panose="020B0604020202020204" pitchFamily="34" charset="0"/>
              <a:buChar char="•"/>
              <a:defRPr/>
            </a:pPr>
            <a:r>
              <a:rPr lang="en-GB" sz="1400" dirty="0" err="1">
                <a:latin typeface="+mn-lt"/>
              </a:rPr>
              <a:t>Ruime</a:t>
            </a:r>
            <a:r>
              <a:rPr lang="en-GB" sz="1400" dirty="0">
                <a:latin typeface="+mn-lt"/>
              </a:rPr>
              <a:t> </a:t>
            </a:r>
            <a:r>
              <a:rPr lang="en-GB" sz="1400" dirty="0" err="1">
                <a:latin typeface="+mn-lt"/>
              </a:rPr>
              <a:t>halvering</a:t>
            </a:r>
            <a:r>
              <a:rPr lang="en-GB" sz="1400" dirty="0">
                <a:latin typeface="+mn-lt"/>
              </a:rPr>
              <a:t> </a:t>
            </a:r>
            <a:r>
              <a:rPr lang="en-GB" sz="1400" dirty="0" err="1">
                <a:latin typeface="+mn-lt"/>
              </a:rPr>
              <a:t>aantal</a:t>
            </a:r>
            <a:r>
              <a:rPr lang="en-GB" sz="1400" dirty="0">
                <a:latin typeface="+mn-lt"/>
              </a:rPr>
              <a:t> </a:t>
            </a:r>
            <a:r>
              <a:rPr lang="en-GB" sz="1400" dirty="0" err="1">
                <a:latin typeface="+mn-lt"/>
              </a:rPr>
              <a:t>nieuwe</a:t>
            </a:r>
            <a:r>
              <a:rPr lang="en-GB" sz="1400" dirty="0">
                <a:latin typeface="+mn-lt"/>
              </a:rPr>
              <a:t> </a:t>
            </a:r>
            <a:r>
              <a:rPr lang="en-GB" sz="1400" dirty="0" err="1">
                <a:latin typeface="+mn-lt"/>
              </a:rPr>
              <a:t>infecties</a:t>
            </a:r>
            <a:r>
              <a:rPr lang="en-GB" sz="1400" dirty="0">
                <a:latin typeface="+mn-lt"/>
              </a:rPr>
              <a:t>  </a:t>
            </a:r>
          </a:p>
          <a:p>
            <a:pPr marL="228594" indent="-228594" defTabSz="609585">
              <a:buFont typeface="Arial" panose="020B0604020202020204" pitchFamily="34" charset="0"/>
              <a:buChar char="•"/>
              <a:defRPr/>
            </a:pPr>
            <a:r>
              <a:rPr lang="en-GB" sz="1400" dirty="0" err="1">
                <a:latin typeface="+mn-lt"/>
              </a:rPr>
              <a:t>Snellere</a:t>
            </a:r>
            <a:r>
              <a:rPr lang="en-GB" sz="1400" dirty="0">
                <a:latin typeface="+mn-lt"/>
              </a:rPr>
              <a:t> </a:t>
            </a:r>
            <a:r>
              <a:rPr lang="en-GB" sz="1400" dirty="0" err="1">
                <a:latin typeface="+mn-lt"/>
              </a:rPr>
              <a:t>genezing</a:t>
            </a:r>
            <a:endParaRPr lang="en-GB" sz="1400" dirty="0">
              <a:latin typeface="+mn-lt"/>
            </a:endParaRPr>
          </a:p>
          <a:p>
            <a:pPr marL="228594" indent="-228594" defTabSz="609585">
              <a:buFont typeface="Arial" panose="020B0604020202020204" pitchFamily="34" charset="0"/>
              <a:buChar char="•"/>
              <a:defRPr/>
            </a:pPr>
            <a:r>
              <a:rPr lang="en-GB" sz="1400" dirty="0">
                <a:latin typeface="+mn-lt"/>
              </a:rPr>
              <a:t>Meer </a:t>
            </a:r>
            <a:r>
              <a:rPr lang="en-GB" sz="1400" dirty="0" err="1">
                <a:latin typeface="+mn-lt"/>
              </a:rPr>
              <a:t>genezing</a:t>
            </a:r>
            <a:r>
              <a:rPr lang="en-GB" sz="1400" dirty="0">
                <a:latin typeface="+mn-lt"/>
              </a:rPr>
              <a:t> in </a:t>
            </a:r>
            <a:r>
              <a:rPr lang="en-GB" sz="1400" dirty="0" err="1">
                <a:latin typeface="+mn-lt"/>
              </a:rPr>
              <a:t>droogstand</a:t>
            </a:r>
            <a:r>
              <a:rPr lang="en-GB" sz="1400" dirty="0">
                <a:latin typeface="+mn-lt"/>
              </a:rPr>
              <a:t> en </a:t>
            </a:r>
            <a:r>
              <a:rPr lang="en-GB" sz="1400" dirty="0" err="1">
                <a:latin typeface="+mn-lt"/>
              </a:rPr>
              <a:t>na</a:t>
            </a:r>
            <a:r>
              <a:rPr lang="en-GB" sz="1400" dirty="0">
                <a:latin typeface="+mn-lt"/>
              </a:rPr>
              <a:t> </a:t>
            </a:r>
            <a:r>
              <a:rPr lang="en-GB" sz="1400" dirty="0" err="1">
                <a:latin typeface="+mn-lt"/>
              </a:rPr>
              <a:t>behandelen</a:t>
            </a:r>
            <a:endParaRPr lang="en-GB" sz="1400" dirty="0">
              <a:latin typeface="+mn-lt"/>
            </a:endParaRPr>
          </a:p>
        </p:txBody>
      </p:sp>
      <p:sp>
        <p:nvSpPr>
          <p:cNvPr id="10" name="Tijdelijke aanduiding voor inhoud 5">
            <a:extLst>
              <a:ext uri="{FF2B5EF4-FFF2-40B4-BE49-F238E27FC236}">
                <a16:creationId xmlns:a16="http://schemas.microsoft.com/office/drawing/2014/main" id="{74E992BC-ED6D-FBE2-789F-DED7A14C7437}"/>
              </a:ext>
            </a:extLst>
          </p:cNvPr>
          <p:cNvSpPr txBox="1">
            <a:spLocks/>
          </p:cNvSpPr>
          <p:nvPr/>
        </p:nvSpPr>
        <p:spPr>
          <a:xfrm>
            <a:off x="5400568" y="1768574"/>
            <a:ext cx="3311632" cy="882261"/>
          </a:xfrm>
          <a:prstGeom prst="rect">
            <a:avLst/>
          </a:prstGeom>
        </p:spPr>
        <p:txBody>
          <a:bodyPr>
            <a:noAutofit/>
          </a:bodyPr>
          <a:lstStyle>
            <a:lvl1pPr marL="0" indent="0" algn="l" defTabSz="457200" rtl="0" eaLnBrk="1" latinLnBrk="0" hangingPunct="1">
              <a:spcBef>
                <a:spcPct val="20000"/>
              </a:spcBef>
              <a:buFont typeface="Arial"/>
              <a:buNone/>
              <a:defRPr lang="es-ES_tradnl" sz="1200" b="0" i="0" kern="1200" dirty="0" smtClean="0">
                <a:solidFill>
                  <a:srgbClr val="003087"/>
                </a:solidFill>
                <a:latin typeface="Source Sans Pro" charset="0"/>
                <a:ea typeface="Source Sans Pro" charset="0"/>
                <a:cs typeface="Source Sans Pro" charset="0"/>
              </a:defRPr>
            </a:lvl1pPr>
            <a:lvl2pPr marL="628650" indent="-171450" algn="l" defTabSz="457200" rtl="0" eaLnBrk="1" latinLnBrk="0" hangingPunct="1">
              <a:spcBef>
                <a:spcPct val="20000"/>
              </a:spcBef>
              <a:buFont typeface="Arial" charset="0"/>
              <a:buChar char="•"/>
              <a:defRPr sz="1100" kern="1200">
                <a:solidFill>
                  <a:srgbClr val="003087"/>
                </a:solidFill>
                <a:latin typeface="+mn-lt"/>
                <a:ea typeface="+mn-ea"/>
                <a:cs typeface="+mn-cs"/>
              </a:defRPr>
            </a:lvl2pPr>
            <a:lvl3pPr marL="1085850" indent="-171450" algn="l" defTabSz="457200" rtl="0" eaLnBrk="1" latinLnBrk="0" hangingPunct="1">
              <a:spcBef>
                <a:spcPct val="20000"/>
              </a:spcBef>
              <a:buSzPct val="80000"/>
              <a:buFont typeface="Courier New" charset="0"/>
              <a:buChar char="o"/>
              <a:defRPr sz="1050" kern="1200">
                <a:solidFill>
                  <a:srgbClr val="003087"/>
                </a:solidFill>
                <a:latin typeface="+mn-lt"/>
                <a:ea typeface="+mn-ea"/>
                <a:cs typeface="+mn-cs"/>
              </a:defRPr>
            </a:lvl3pPr>
            <a:lvl4pPr marL="1371600" indent="0" algn="l" defTabSz="457200" rtl="0" eaLnBrk="1" latinLnBrk="0" hangingPunct="1">
              <a:spcBef>
                <a:spcPct val="20000"/>
              </a:spcBef>
              <a:buFont typeface="Arial"/>
              <a:buNone/>
              <a:defRPr sz="18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defTabSz="609585">
              <a:defRPr/>
            </a:pPr>
            <a:r>
              <a:rPr lang="nl-NL" sz="1400" b="1" i="1" dirty="0">
                <a:latin typeface="+mn-lt"/>
              </a:rPr>
              <a:t>Streptococcus uberis </a:t>
            </a:r>
          </a:p>
          <a:p>
            <a:pPr defTabSz="609585">
              <a:defRPr/>
            </a:pPr>
            <a:r>
              <a:rPr lang="nl-NL" sz="1400" b="1" dirty="0">
                <a:latin typeface="+mn-lt"/>
              </a:rPr>
              <a:t>(UBAC®)</a:t>
            </a:r>
          </a:p>
          <a:p>
            <a:pPr marL="228594" indent="-228594" defTabSz="609585">
              <a:buFont typeface="Arial" panose="020B0604020202020204" pitchFamily="34" charset="0"/>
              <a:buChar char="•"/>
              <a:defRPr/>
            </a:pPr>
            <a:endParaRPr lang="en-GB" sz="1400" dirty="0">
              <a:latin typeface="+mn-lt"/>
            </a:endParaRPr>
          </a:p>
          <a:p>
            <a:pPr marL="228594" indent="-228594" defTabSz="609585">
              <a:buFont typeface="Arial" panose="020B0604020202020204" pitchFamily="34" charset="0"/>
              <a:buChar char="•"/>
              <a:defRPr/>
            </a:pPr>
            <a:r>
              <a:rPr lang="en-GB" sz="1400" dirty="0" err="1">
                <a:latin typeface="+mn-lt"/>
              </a:rPr>
              <a:t>Ruime</a:t>
            </a:r>
            <a:r>
              <a:rPr lang="en-GB" sz="1400" dirty="0">
                <a:latin typeface="+mn-lt"/>
              </a:rPr>
              <a:t> </a:t>
            </a:r>
            <a:r>
              <a:rPr lang="en-GB" sz="1400" dirty="0" err="1">
                <a:latin typeface="+mn-lt"/>
              </a:rPr>
              <a:t>halvering</a:t>
            </a:r>
            <a:r>
              <a:rPr lang="en-GB" sz="1400" dirty="0">
                <a:latin typeface="+mn-lt"/>
              </a:rPr>
              <a:t> </a:t>
            </a:r>
            <a:r>
              <a:rPr lang="en-GB" sz="1400" dirty="0" err="1">
                <a:latin typeface="+mn-lt"/>
              </a:rPr>
              <a:t>aantal</a:t>
            </a:r>
            <a:r>
              <a:rPr lang="en-GB" sz="1400" dirty="0">
                <a:latin typeface="+mn-lt"/>
              </a:rPr>
              <a:t> </a:t>
            </a:r>
            <a:r>
              <a:rPr lang="en-GB" sz="1400" dirty="0" err="1">
                <a:latin typeface="+mn-lt"/>
              </a:rPr>
              <a:t>nieuwe</a:t>
            </a:r>
            <a:r>
              <a:rPr lang="en-GB" sz="1400" dirty="0">
                <a:latin typeface="+mn-lt"/>
              </a:rPr>
              <a:t> </a:t>
            </a:r>
            <a:r>
              <a:rPr lang="en-GB" sz="1400" dirty="0" err="1">
                <a:latin typeface="+mn-lt"/>
              </a:rPr>
              <a:t>infecties</a:t>
            </a:r>
            <a:r>
              <a:rPr lang="en-GB" sz="1400" dirty="0">
                <a:latin typeface="+mn-lt"/>
              </a:rPr>
              <a:t> door </a:t>
            </a:r>
            <a:r>
              <a:rPr lang="en-GB" sz="1400" i="1" dirty="0">
                <a:latin typeface="+mn-lt"/>
              </a:rPr>
              <a:t>S. uberis</a:t>
            </a:r>
          </a:p>
          <a:p>
            <a:pPr marL="228594" indent="-228594" defTabSz="609585">
              <a:buFont typeface="Arial" panose="020B0604020202020204" pitchFamily="34" charset="0"/>
              <a:buChar char="•"/>
              <a:defRPr/>
            </a:pPr>
            <a:r>
              <a:rPr lang="en-GB" sz="1400" dirty="0">
                <a:latin typeface="+mn-lt"/>
              </a:rPr>
              <a:t>40% </a:t>
            </a:r>
            <a:r>
              <a:rPr lang="en-GB" sz="1400" dirty="0" err="1">
                <a:latin typeface="+mn-lt"/>
              </a:rPr>
              <a:t>daling</a:t>
            </a:r>
            <a:r>
              <a:rPr lang="en-GB" sz="1400" dirty="0">
                <a:latin typeface="+mn-lt"/>
              </a:rPr>
              <a:t> </a:t>
            </a:r>
            <a:r>
              <a:rPr lang="en-GB" sz="1400" dirty="0" err="1">
                <a:latin typeface="+mn-lt"/>
              </a:rPr>
              <a:t>klinische</a:t>
            </a:r>
            <a:r>
              <a:rPr lang="en-GB" sz="1400" dirty="0">
                <a:latin typeface="+mn-lt"/>
              </a:rPr>
              <a:t> mastitis  </a:t>
            </a:r>
          </a:p>
          <a:p>
            <a:pPr marL="228594" indent="-228594" defTabSz="609585">
              <a:buFont typeface="Arial" panose="020B0604020202020204" pitchFamily="34" charset="0"/>
              <a:buChar char="•"/>
              <a:defRPr/>
            </a:pPr>
            <a:r>
              <a:rPr lang="en-GB" sz="1400" dirty="0" err="1">
                <a:latin typeface="+mn-lt"/>
              </a:rPr>
              <a:t>Subklinische</a:t>
            </a:r>
            <a:r>
              <a:rPr lang="en-GB" sz="1400" dirty="0">
                <a:latin typeface="+mn-lt"/>
              </a:rPr>
              <a:t> </a:t>
            </a:r>
            <a:r>
              <a:rPr lang="en-GB" sz="1400" dirty="0" err="1">
                <a:latin typeface="+mn-lt"/>
              </a:rPr>
              <a:t>infecties</a:t>
            </a:r>
            <a:r>
              <a:rPr lang="en-GB" sz="1400" dirty="0">
                <a:latin typeface="+mn-lt"/>
              </a:rPr>
              <a:t>: </a:t>
            </a:r>
          </a:p>
          <a:p>
            <a:pPr marL="1066773" lvl="1" indent="-228594" defTabSz="609585">
              <a:buFont typeface="Arial" panose="020B0604020202020204" pitchFamily="34" charset="0"/>
              <a:buChar char="•"/>
              <a:defRPr/>
            </a:pPr>
            <a:r>
              <a:rPr lang="en-GB" sz="1400" dirty="0" err="1"/>
              <a:t>Tankcelgetal</a:t>
            </a:r>
            <a:r>
              <a:rPr lang="en-GB" sz="1400" dirty="0"/>
              <a:t> </a:t>
            </a:r>
            <a:r>
              <a:rPr lang="en-GB" sz="1400" dirty="0" err="1"/>
              <a:t>daalt</a:t>
            </a:r>
            <a:endParaRPr lang="en-GB" sz="1400" dirty="0"/>
          </a:p>
          <a:p>
            <a:pPr marL="1066773" lvl="1" indent="-228594" defTabSz="609585">
              <a:buFont typeface="Arial" panose="020B0604020202020204" pitchFamily="34" charset="0"/>
              <a:buChar char="•"/>
              <a:defRPr/>
            </a:pPr>
            <a:r>
              <a:rPr lang="en-GB" sz="1400" dirty="0"/>
              <a:t>Minder % </a:t>
            </a:r>
            <a:r>
              <a:rPr lang="en-GB" sz="1400" dirty="0" err="1"/>
              <a:t>hoog</a:t>
            </a:r>
            <a:r>
              <a:rPr lang="en-GB" sz="1400" dirty="0"/>
              <a:t> </a:t>
            </a:r>
            <a:r>
              <a:rPr lang="en-GB" sz="1400" dirty="0" err="1"/>
              <a:t>celgetal</a:t>
            </a:r>
            <a:r>
              <a:rPr lang="en-GB" sz="1400" dirty="0"/>
              <a:t> </a:t>
            </a:r>
            <a:r>
              <a:rPr lang="en-GB" sz="1400" dirty="0" err="1"/>
              <a:t>dieren</a:t>
            </a:r>
            <a:r>
              <a:rPr lang="en-GB" sz="1400" dirty="0"/>
              <a:t> door </a:t>
            </a:r>
            <a:r>
              <a:rPr lang="en-GB" sz="1400" i="1" dirty="0"/>
              <a:t>SUB</a:t>
            </a:r>
          </a:p>
          <a:p>
            <a:pPr marL="1066773" lvl="1" indent="-228594" defTabSz="609585">
              <a:buFont typeface="Arial" panose="020B0604020202020204" pitchFamily="34" charset="0"/>
              <a:buChar char="•"/>
              <a:defRPr/>
            </a:pPr>
            <a:r>
              <a:rPr lang="en-GB" sz="1400" dirty="0" err="1"/>
              <a:t>Hogere</a:t>
            </a:r>
            <a:r>
              <a:rPr lang="en-GB" sz="1400" dirty="0"/>
              <a:t> </a:t>
            </a:r>
            <a:r>
              <a:rPr lang="en-GB" sz="1400" dirty="0" err="1"/>
              <a:t>melkproductie</a:t>
            </a:r>
            <a:r>
              <a:rPr lang="en-GB" sz="1400" dirty="0"/>
              <a:t> </a:t>
            </a:r>
            <a:r>
              <a:rPr lang="en-GB" sz="1400" dirty="0" err="1"/>
              <a:t>bij</a:t>
            </a:r>
            <a:r>
              <a:rPr lang="en-GB" sz="1400" dirty="0"/>
              <a:t> </a:t>
            </a:r>
            <a:r>
              <a:rPr lang="en-GB" sz="1400" dirty="0" err="1"/>
              <a:t>dieren</a:t>
            </a:r>
            <a:r>
              <a:rPr lang="en-GB" sz="1400" dirty="0"/>
              <a:t> met </a:t>
            </a:r>
            <a:r>
              <a:rPr lang="en-GB" sz="1400" dirty="0" err="1"/>
              <a:t>hoog</a:t>
            </a:r>
            <a:r>
              <a:rPr lang="en-GB" sz="1400" dirty="0"/>
              <a:t> </a:t>
            </a:r>
            <a:r>
              <a:rPr lang="en-GB" sz="1400" dirty="0" err="1"/>
              <a:t>celgetal</a:t>
            </a:r>
            <a:r>
              <a:rPr lang="en-GB" sz="1400" dirty="0"/>
              <a:t> door </a:t>
            </a:r>
            <a:r>
              <a:rPr lang="en-GB" sz="1400" i="1" dirty="0"/>
              <a:t>S. uberis</a:t>
            </a:r>
          </a:p>
        </p:txBody>
      </p:sp>
      <p:pic>
        <p:nvPicPr>
          <p:cNvPr id="11" name="Imagen 11" descr="STARTVAC.png">
            <a:extLst>
              <a:ext uri="{FF2B5EF4-FFF2-40B4-BE49-F238E27FC236}">
                <a16:creationId xmlns:a16="http://schemas.microsoft.com/office/drawing/2014/main" id="{7439DDF9-2A28-3D83-FBF1-836AA1EE8F9C}"/>
              </a:ext>
            </a:extLst>
          </p:cNvPr>
          <p:cNvPicPr>
            <a:picLocks noChangeAspect="1"/>
          </p:cNvPicPr>
          <p:nvPr/>
        </p:nvPicPr>
        <p:blipFill rotWithShape="1">
          <a:blip r:embed="rId3"/>
          <a:srcRect b="36255"/>
          <a:stretch/>
        </p:blipFill>
        <p:spPr>
          <a:xfrm>
            <a:off x="423721" y="1131629"/>
            <a:ext cx="2775564" cy="424630"/>
          </a:xfrm>
          <a:prstGeom prst="rect">
            <a:avLst/>
          </a:prstGeom>
        </p:spPr>
      </p:pic>
      <p:pic>
        <p:nvPicPr>
          <p:cNvPr id="12" name="Afbeelding 11" descr="Afbeelding met illustratie&#10;&#10;Beschrijving is gegenereerd met zeer hoge betrouwbaarheid">
            <a:extLst>
              <a:ext uri="{FF2B5EF4-FFF2-40B4-BE49-F238E27FC236}">
                <a16:creationId xmlns:a16="http://schemas.microsoft.com/office/drawing/2014/main" id="{D60F7AE9-97D1-F99E-B7DF-A08F40992F95}"/>
              </a:ext>
            </a:extLst>
          </p:cNvPr>
          <p:cNvPicPr>
            <a:picLocks noChangeAspect="1"/>
          </p:cNvPicPr>
          <p:nvPr/>
        </p:nvPicPr>
        <p:blipFill rotWithShape="1">
          <a:blip r:embed="rId4">
            <a:extLst>
              <a:ext uri="{28A0092B-C50C-407E-A947-70E740481C1C}">
                <a14:useLocalDpi xmlns:a14="http://schemas.microsoft.com/office/drawing/2010/main"/>
              </a:ext>
            </a:extLst>
          </a:blip>
          <a:srcRect b="17018"/>
          <a:stretch/>
        </p:blipFill>
        <p:spPr>
          <a:xfrm>
            <a:off x="5498457" y="1028939"/>
            <a:ext cx="1651889" cy="529220"/>
          </a:xfrm>
          <a:prstGeom prst="rect">
            <a:avLst/>
          </a:prstGeom>
        </p:spPr>
      </p:pic>
    </p:spTree>
    <p:extLst>
      <p:ext uri="{BB962C8B-B14F-4D97-AF65-F5344CB8AC3E}">
        <p14:creationId xmlns:p14="http://schemas.microsoft.com/office/powerpoint/2010/main" val="123032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83CBA34-A66D-23E1-32C7-BDF89A4651A6}"/>
              </a:ext>
            </a:extLst>
          </p:cNvPr>
          <p:cNvSpPr>
            <a:spLocks noGrp="1"/>
          </p:cNvSpPr>
          <p:nvPr>
            <p:ph sz="half" idx="10"/>
          </p:nvPr>
        </p:nvSpPr>
        <p:spPr>
          <a:xfrm>
            <a:off x="1290235" y="1673150"/>
            <a:ext cx="3679883" cy="2132174"/>
          </a:xfrm>
        </p:spPr>
        <p:txBody>
          <a:bodyPr lIns="68580" tIns="34290" rIns="68580" bIns="34290" anchor="t">
            <a:noAutofit/>
          </a:bodyPr>
          <a:lstStyle/>
          <a:p>
            <a:r>
              <a:rPr lang="nl-NL" sz="1500" b="1" dirty="0">
                <a:latin typeface="Source Sans Pro"/>
                <a:ea typeface="Source Sans Pro"/>
              </a:rPr>
              <a:t>E. coli / </a:t>
            </a:r>
            <a:r>
              <a:rPr lang="nl-NL" sz="1500" b="1" dirty="0" err="1">
                <a:latin typeface="Source Sans Pro"/>
                <a:ea typeface="Source Sans Pro"/>
              </a:rPr>
              <a:t>Klebsiella</a:t>
            </a:r>
            <a:endParaRPr lang="nl-NL" sz="1500" b="1" dirty="0">
              <a:latin typeface="Source Sans Pro"/>
              <a:ea typeface="Source Sans Pro"/>
            </a:endParaRPr>
          </a:p>
          <a:p>
            <a:endParaRPr lang="nl-NL" sz="1500" b="1" dirty="0"/>
          </a:p>
          <a:p>
            <a:pPr marL="170974" indent="-170974">
              <a:buFont typeface="Arial" panose="020B0604020202020204" pitchFamily="34" charset="0"/>
              <a:buChar char="•"/>
            </a:pPr>
            <a:r>
              <a:rPr lang="en-GB" sz="1500" dirty="0" err="1">
                <a:latin typeface="Source Sans Pro"/>
                <a:ea typeface="Source Sans Pro"/>
              </a:rPr>
              <a:t>Vermindering</a:t>
            </a:r>
            <a:r>
              <a:rPr lang="en-GB" sz="1500" dirty="0">
                <a:latin typeface="Source Sans Pro"/>
                <a:ea typeface="Source Sans Pro"/>
              </a:rPr>
              <a:t> </a:t>
            </a:r>
            <a:r>
              <a:rPr lang="en-GB" sz="1500" dirty="0" err="1">
                <a:latin typeface="Source Sans Pro"/>
                <a:ea typeface="Source Sans Pro"/>
              </a:rPr>
              <a:t>ernst</a:t>
            </a:r>
            <a:r>
              <a:rPr lang="en-GB" sz="1500" dirty="0">
                <a:latin typeface="Source Sans Pro"/>
                <a:ea typeface="Source Sans Pro"/>
              </a:rPr>
              <a:t> </a:t>
            </a:r>
            <a:r>
              <a:rPr lang="en-GB" sz="1500" dirty="0" err="1">
                <a:latin typeface="Source Sans Pro"/>
                <a:ea typeface="Source Sans Pro"/>
              </a:rPr>
              <a:t>en</a:t>
            </a:r>
            <a:r>
              <a:rPr lang="en-GB" sz="1500" dirty="0">
                <a:latin typeface="Source Sans Pro"/>
                <a:ea typeface="Source Sans Pro"/>
              </a:rPr>
              <a:t> </a:t>
            </a:r>
            <a:r>
              <a:rPr lang="en-GB" sz="1500" dirty="0" err="1">
                <a:latin typeface="Source Sans Pro"/>
                <a:ea typeface="Source Sans Pro"/>
              </a:rPr>
              <a:t>incidentie</a:t>
            </a:r>
            <a:r>
              <a:rPr lang="en-GB" sz="1500" dirty="0">
                <a:latin typeface="Source Sans Pro"/>
                <a:ea typeface="Source Sans Pro"/>
              </a:rPr>
              <a:t> van </a:t>
            </a:r>
            <a:r>
              <a:rPr lang="en-GB" sz="1500" dirty="0" err="1">
                <a:latin typeface="Source Sans Pro"/>
                <a:ea typeface="Source Sans Pro"/>
              </a:rPr>
              <a:t>ernstige</a:t>
            </a:r>
            <a:r>
              <a:rPr lang="en-GB" sz="1500" dirty="0">
                <a:latin typeface="Source Sans Pro"/>
                <a:ea typeface="Source Sans Pro"/>
              </a:rPr>
              <a:t> mastitis</a:t>
            </a:r>
            <a:endParaRPr lang="en-GB" sz="1500" dirty="0"/>
          </a:p>
          <a:p>
            <a:pPr marL="171446" indent="-171446">
              <a:buFont typeface="Arial" panose="020B0604020202020204" pitchFamily="34" charset="0"/>
              <a:buChar char="•"/>
            </a:pPr>
            <a:endParaRPr lang="en-GB" sz="1500" dirty="0"/>
          </a:p>
          <a:p>
            <a:pPr marL="170974" indent="-170974">
              <a:buFont typeface="Arial" panose="020B0604020202020204" pitchFamily="34" charset="0"/>
              <a:buChar char="•"/>
            </a:pPr>
            <a:r>
              <a:rPr lang="en-GB" sz="1500" dirty="0"/>
              <a:t>30% minder </a:t>
            </a:r>
            <a:r>
              <a:rPr lang="en-GB" sz="1500" dirty="0" err="1"/>
              <a:t>afvoer</a:t>
            </a:r>
            <a:r>
              <a:rPr lang="en-GB" sz="1500" dirty="0"/>
              <a:t> </a:t>
            </a:r>
          </a:p>
          <a:p>
            <a:pPr marL="171446" indent="-171446">
              <a:buFont typeface="Arial" panose="020B0604020202020204" pitchFamily="34" charset="0"/>
              <a:buChar char="•"/>
            </a:pPr>
            <a:endParaRPr lang="en-GB" sz="1500" dirty="0"/>
          </a:p>
          <a:p>
            <a:pPr marL="170974" indent="-170974">
              <a:buFont typeface="Arial" panose="020B0604020202020204" pitchFamily="34" charset="0"/>
              <a:buChar char="•"/>
            </a:pPr>
            <a:r>
              <a:rPr lang="en-GB" sz="1500" dirty="0" err="1"/>
              <a:t>Hogere</a:t>
            </a:r>
            <a:r>
              <a:rPr lang="en-GB" sz="1500" dirty="0"/>
              <a:t> </a:t>
            </a:r>
            <a:r>
              <a:rPr lang="en-GB" sz="1500" dirty="0" err="1"/>
              <a:t>melkproductie</a:t>
            </a:r>
            <a:endParaRPr lang="nl-NL" sz="1500" dirty="0"/>
          </a:p>
        </p:txBody>
      </p:sp>
      <p:sp>
        <p:nvSpPr>
          <p:cNvPr id="7" name="Tijdelijke aanduiding voor inhoud 5">
            <a:extLst>
              <a:ext uri="{FF2B5EF4-FFF2-40B4-BE49-F238E27FC236}">
                <a16:creationId xmlns:a16="http://schemas.microsoft.com/office/drawing/2014/main" id="{D34CA327-5EDD-221E-89FB-55950F62D347}"/>
              </a:ext>
            </a:extLst>
          </p:cNvPr>
          <p:cNvSpPr txBox="1">
            <a:spLocks/>
          </p:cNvSpPr>
          <p:nvPr/>
        </p:nvSpPr>
        <p:spPr>
          <a:xfrm>
            <a:off x="4985887" y="1673150"/>
            <a:ext cx="3522682" cy="2601380"/>
          </a:xfrm>
          <a:prstGeom prst="rect">
            <a:avLst/>
          </a:prstGeom>
        </p:spPr>
        <p:txBody>
          <a:bodyPr lIns="68580" tIns="34290" rIns="68580" bIns="34290" anchor="t">
            <a:noAutofit/>
          </a:bodyPr>
          <a:lstStyle>
            <a:lvl1pPr marL="0" indent="0" algn="l" defTabSz="457200" rtl="0" eaLnBrk="1" latinLnBrk="0" hangingPunct="1">
              <a:spcBef>
                <a:spcPct val="20000"/>
              </a:spcBef>
              <a:buFont typeface="Arial"/>
              <a:buNone/>
              <a:defRPr lang="es-ES_tradnl" sz="1200" b="0" i="0" kern="1200" dirty="0" smtClean="0">
                <a:solidFill>
                  <a:srgbClr val="003087"/>
                </a:solidFill>
                <a:latin typeface="Source Sans Pro" charset="0"/>
                <a:ea typeface="Source Sans Pro" charset="0"/>
                <a:cs typeface="Source Sans Pro" charset="0"/>
              </a:defRPr>
            </a:lvl1pPr>
            <a:lvl2pPr marL="628650" indent="-171450" algn="l" defTabSz="457200" rtl="0" eaLnBrk="1" latinLnBrk="0" hangingPunct="1">
              <a:spcBef>
                <a:spcPct val="20000"/>
              </a:spcBef>
              <a:buFont typeface="Arial" charset="0"/>
              <a:buChar char="•"/>
              <a:defRPr sz="1100" kern="1200">
                <a:solidFill>
                  <a:srgbClr val="003087"/>
                </a:solidFill>
                <a:latin typeface="+mn-lt"/>
                <a:ea typeface="+mn-ea"/>
                <a:cs typeface="+mn-cs"/>
              </a:defRPr>
            </a:lvl2pPr>
            <a:lvl3pPr marL="1085850" indent="-171450" algn="l" defTabSz="457200" rtl="0" eaLnBrk="1" latinLnBrk="0" hangingPunct="1">
              <a:spcBef>
                <a:spcPct val="20000"/>
              </a:spcBef>
              <a:buSzPct val="80000"/>
              <a:buFont typeface="Courier New" charset="0"/>
              <a:buChar char="o"/>
              <a:defRPr sz="1050" kern="1200">
                <a:solidFill>
                  <a:srgbClr val="003087"/>
                </a:solidFill>
                <a:latin typeface="+mn-lt"/>
                <a:ea typeface="+mn-ea"/>
                <a:cs typeface="+mn-cs"/>
              </a:defRPr>
            </a:lvl3pPr>
            <a:lvl4pPr marL="1371600" indent="0" algn="l" defTabSz="457200" rtl="0" eaLnBrk="1" latinLnBrk="0" hangingPunct="1">
              <a:spcBef>
                <a:spcPct val="20000"/>
              </a:spcBef>
              <a:buFont typeface="Arial"/>
              <a:buNone/>
              <a:defRPr sz="18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defTabSz="457189">
              <a:defRPr/>
            </a:pPr>
            <a:r>
              <a:rPr lang="nl-NL" sz="1500" b="1">
                <a:latin typeface="Source Sans Pro"/>
                <a:ea typeface="Source Sans Pro"/>
              </a:rPr>
              <a:t>S. aureus </a:t>
            </a:r>
          </a:p>
          <a:p>
            <a:pPr marL="171446" indent="-171446" defTabSz="457189">
              <a:buFont typeface="Arial" panose="020B0604020202020204" pitchFamily="34" charset="0"/>
              <a:buChar char="•"/>
              <a:defRPr/>
            </a:pPr>
            <a:endParaRPr lang="en-GB" sz="1500" dirty="0"/>
          </a:p>
          <a:p>
            <a:pPr marL="170974" indent="-170974" defTabSz="457189">
              <a:buFont typeface="Arial" panose="020B0604020202020204" pitchFamily="34" charset="0"/>
              <a:buChar char="•"/>
              <a:defRPr/>
            </a:pPr>
            <a:endParaRPr lang="en-GB" sz="1500" dirty="0"/>
          </a:p>
        </p:txBody>
      </p:sp>
      <p:pic>
        <p:nvPicPr>
          <p:cNvPr id="4" name="Imagen 11" descr="STARTVAC.png">
            <a:extLst>
              <a:ext uri="{FF2B5EF4-FFF2-40B4-BE49-F238E27FC236}">
                <a16:creationId xmlns:a16="http://schemas.microsoft.com/office/drawing/2014/main" id="{D984AF05-058C-A8D0-CBA2-A9DB00DC0CFC}"/>
              </a:ext>
            </a:extLst>
          </p:cNvPr>
          <p:cNvPicPr>
            <a:picLocks noChangeAspect="1"/>
          </p:cNvPicPr>
          <p:nvPr/>
        </p:nvPicPr>
        <p:blipFill rotWithShape="1">
          <a:blip r:embed="rId3"/>
          <a:srcRect b="36255"/>
          <a:stretch/>
        </p:blipFill>
        <p:spPr>
          <a:xfrm>
            <a:off x="3152088" y="4048595"/>
            <a:ext cx="3214138" cy="491727"/>
          </a:xfrm>
          <a:prstGeom prst="rect">
            <a:avLst/>
          </a:prstGeom>
        </p:spPr>
      </p:pic>
      <p:sp>
        <p:nvSpPr>
          <p:cNvPr id="8" name="Tekstvak 6">
            <a:extLst>
              <a:ext uri="{FF2B5EF4-FFF2-40B4-BE49-F238E27FC236}">
                <a16:creationId xmlns:a16="http://schemas.microsoft.com/office/drawing/2014/main" id="{1A3C6F28-6706-0C93-E4EE-9AA2B98A0D0E}"/>
              </a:ext>
            </a:extLst>
          </p:cNvPr>
          <p:cNvSpPr txBox="1"/>
          <p:nvPr/>
        </p:nvSpPr>
        <p:spPr>
          <a:xfrm>
            <a:off x="4335034" y="2232610"/>
            <a:ext cx="4324027" cy="1223412"/>
          </a:xfrm>
          <a:prstGeom prst="rect">
            <a:avLst/>
          </a:prstGeom>
          <a:noFill/>
        </p:spPr>
        <p:txBody>
          <a:bodyPr wrap="square" lIns="68580" tIns="34290" rIns="68580" bIns="34290" rtlCol="0" anchor="t">
            <a:spAutoFit/>
          </a:bodyPr>
          <a:lstStyle/>
          <a:p>
            <a:pPr marL="971074" lvl="2" indent="-285274">
              <a:buFont typeface="Arial" panose="020B0604020202020204" pitchFamily="34" charset="0"/>
              <a:buChar char="•"/>
            </a:pPr>
            <a:r>
              <a:rPr lang="en-GB" sz="1500" dirty="0"/>
              <a:t>Minder </a:t>
            </a:r>
            <a:r>
              <a:rPr lang="en-GB" sz="1500" dirty="0" err="1"/>
              <a:t>mastitisgevallen</a:t>
            </a:r>
            <a:r>
              <a:rPr lang="en-GB" sz="1500" dirty="0"/>
              <a:t>:  56%  </a:t>
            </a:r>
            <a:endParaRPr lang="en-GB" sz="1500" dirty="0">
              <a:ea typeface="Source Sans Pro"/>
            </a:endParaRPr>
          </a:p>
          <a:p>
            <a:pPr marL="971074" lvl="2" indent="-285274">
              <a:buFont typeface="Arial" panose="020B0604020202020204" pitchFamily="34" charset="0"/>
              <a:buChar char="•"/>
            </a:pPr>
            <a:endParaRPr lang="en-GB" sz="1500" dirty="0">
              <a:ea typeface="Source Sans Pro"/>
            </a:endParaRPr>
          </a:p>
          <a:p>
            <a:pPr marL="971074" lvl="2" indent="-285274">
              <a:buFont typeface="Arial" panose="020B0604020202020204" pitchFamily="34" charset="0"/>
              <a:buChar char="•"/>
            </a:pPr>
            <a:r>
              <a:rPr lang="en-GB" sz="1500" dirty="0" err="1"/>
              <a:t>Snellere</a:t>
            </a:r>
            <a:r>
              <a:rPr lang="en-GB" sz="1500" dirty="0"/>
              <a:t> </a:t>
            </a:r>
            <a:r>
              <a:rPr lang="en-GB" sz="1500" dirty="0" err="1"/>
              <a:t>genezing</a:t>
            </a:r>
            <a:r>
              <a:rPr lang="en-GB" sz="1500" dirty="0"/>
              <a:t>: 30 </a:t>
            </a:r>
            <a:r>
              <a:rPr lang="en-GB" sz="1500" dirty="0" err="1"/>
              <a:t>dagen</a:t>
            </a:r>
            <a:endParaRPr lang="en-GB" sz="1500" dirty="0">
              <a:ea typeface="Source Sans Pro"/>
            </a:endParaRPr>
          </a:p>
          <a:p>
            <a:pPr marL="971074" lvl="2" indent="-285274">
              <a:buFont typeface="Arial" panose="020B0604020202020204" pitchFamily="34" charset="0"/>
              <a:buChar char="•"/>
            </a:pPr>
            <a:endParaRPr lang="en-GB" sz="1500" dirty="0">
              <a:ea typeface="Source Sans Pro"/>
            </a:endParaRPr>
          </a:p>
          <a:p>
            <a:pPr marL="971074" lvl="2" indent="-285274">
              <a:buFont typeface="Arial" panose="020B0604020202020204" pitchFamily="34" charset="0"/>
              <a:buChar char="•"/>
            </a:pPr>
            <a:r>
              <a:rPr lang="en-GB" sz="1500" dirty="0"/>
              <a:t>Meer </a:t>
            </a:r>
            <a:r>
              <a:rPr lang="en-GB" sz="1500" dirty="0" err="1"/>
              <a:t>genezing</a:t>
            </a:r>
            <a:r>
              <a:rPr lang="en-GB" sz="1500" dirty="0"/>
              <a:t>: 73%</a:t>
            </a:r>
            <a:endParaRPr lang="en-GB" sz="1500" dirty="0">
              <a:ea typeface="Source Sans Pro"/>
            </a:endParaRPr>
          </a:p>
        </p:txBody>
      </p:sp>
      <p:sp>
        <p:nvSpPr>
          <p:cNvPr id="10" name="Titel 1">
            <a:extLst>
              <a:ext uri="{FF2B5EF4-FFF2-40B4-BE49-F238E27FC236}">
                <a16:creationId xmlns:a16="http://schemas.microsoft.com/office/drawing/2014/main" id="{625C89F0-A4D1-FDEC-6810-39622A0517C0}"/>
              </a:ext>
            </a:extLst>
          </p:cNvPr>
          <p:cNvSpPr>
            <a:spLocks noGrp="1"/>
          </p:cNvSpPr>
          <p:nvPr>
            <p:ph type="title"/>
          </p:nvPr>
        </p:nvSpPr>
        <p:spPr>
          <a:xfrm>
            <a:off x="900113" y="576645"/>
            <a:ext cx="7812087" cy="447293"/>
          </a:xfrm>
        </p:spPr>
        <p:txBody>
          <a:bodyPr/>
          <a:lstStyle/>
          <a:p>
            <a:r>
              <a:rPr lang="nl-NL" dirty="0"/>
              <a:t>Vaccinatie met STARTVAC</a:t>
            </a:r>
          </a:p>
        </p:txBody>
      </p:sp>
    </p:spTree>
    <p:extLst>
      <p:ext uri="{BB962C8B-B14F-4D97-AF65-F5344CB8AC3E}">
        <p14:creationId xmlns:p14="http://schemas.microsoft.com/office/powerpoint/2010/main" val="99027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FA7B5F-6220-F3D1-897A-57CC027788B9}"/>
              </a:ext>
            </a:extLst>
          </p:cNvPr>
          <p:cNvSpPr>
            <a:spLocks noGrp="1"/>
          </p:cNvSpPr>
          <p:nvPr>
            <p:ph type="title"/>
          </p:nvPr>
        </p:nvSpPr>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dirty="0">
                <a:solidFill>
                  <a:schemeClr val="tx2"/>
                </a:solidFill>
              </a:rPr>
              <a:t>1. Effectieve communicatie – 10 februari</a:t>
            </a:r>
          </a:p>
        </p:txBody>
      </p:sp>
      <p:sp>
        <p:nvSpPr>
          <p:cNvPr id="3" name="AutoShape 2">
            <a:extLst>
              <a:ext uri="{FF2B5EF4-FFF2-40B4-BE49-F238E27FC236}">
                <a16:creationId xmlns:a16="http://schemas.microsoft.com/office/drawing/2014/main" id="{11C291C2-421C-2FAF-4AEE-F85FF486FF4C}"/>
              </a:ext>
            </a:extLst>
          </p:cNvPr>
          <p:cNvSpPr>
            <a:spLocks noChangeAspect="1" noChangeArrowheads="1"/>
          </p:cNvSpPr>
          <p:nvPr/>
        </p:nvSpPr>
        <p:spPr bwMode="auto">
          <a:xfrm>
            <a:off x="2655025" y="2457450"/>
            <a:ext cx="2031275" cy="2031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nl-NL" sz="1013"/>
          </a:p>
        </p:txBody>
      </p:sp>
      <p:sp>
        <p:nvSpPr>
          <p:cNvPr id="5" name="AutoShape 6">
            <a:extLst>
              <a:ext uri="{FF2B5EF4-FFF2-40B4-BE49-F238E27FC236}">
                <a16:creationId xmlns:a16="http://schemas.microsoft.com/office/drawing/2014/main" id="{DFACFA8F-E204-747A-EDCA-6F78B8DB5F74}"/>
              </a:ext>
            </a:extLst>
          </p:cNvPr>
          <p:cNvSpPr>
            <a:spLocks noChangeAspect="1" noChangeArrowheads="1"/>
          </p:cNvSpPr>
          <p:nvPr/>
        </p:nvSpPr>
        <p:spPr bwMode="auto">
          <a:xfrm>
            <a:off x="3311434" y="2457450"/>
            <a:ext cx="1374866" cy="13748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nl-NL" sz="1013"/>
          </a:p>
        </p:txBody>
      </p:sp>
      <p:pic>
        <p:nvPicPr>
          <p:cNvPr id="7" name="Afbeelding 6" descr="Afbeelding met kleding, persoon, meubels, stoel&#10;&#10;Door AI gegenereerde inhoud is mogelijk onjuist.">
            <a:extLst>
              <a:ext uri="{FF2B5EF4-FFF2-40B4-BE49-F238E27FC236}">
                <a16:creationId xmlns:a16="http://schemas.microsoft.com/office/drawing/2014/main" id="{39B3A99D-4DC9-EB59-8C8E-229092D69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 y="1644287"/>
            <a:ext cx="4637314" cy="3477986"/>
          </a:xfrm>
          <a:prstGeom prst="rect">
            <a:avLst/>
          </a:prstGeom>
        </p:spPr>
      </p:pic>
      <p:pic>
        <p:nvPicPr>
          <p:cNvPr id="2056" name="Picture 8">
            <a:extLst>
              <a:ext uri="{FF2B5EF4-FFF2-40B4-BE49-F238E27FC236}">
                <a16:creationId xmlns:a16="http://schemas.microsoft.com/office/drawing/2014/main" id="{B3C9651E-C0E2-AB50-BCD5-FD71F4A5D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1503" y="2276407"/>
            <a:ext cx="2779122" cy="173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433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75973B-39DC-46B8-A734-9CEFEA42E721}"/>
              </a:ext>
            </a:extLst>
          </p:cNvPr>
          <p:cNvSpPr>
            <a:spLocks noGrp="1"/>
          </p:cNvSpPr>
          <p:nvPr>
            <p:ph type="title"/>
          </p:nvPr>
        </p:nvSpPr>
        <p:spPr>
          <a:xfrm>
            <a:off x="446072" y="518314"/>
            <a:ext cx="8340291" cy="1137150"/>
          </a:xfrm>
        </p:spPr>
        <p:txBody>
          <a:bodyPr/>
          <a:lstStyle/>
          <a:p>
            <a:r>
              <a:rPr lang="nl-NL" dirty="0"/>
              <a:t>Vaccinatieprotocol STARTVAC</a:t>
            </a:r>
          </a:p>
        </p:txBody>
      </p:sp>
      <p:sp>
        <p:nvSpPr>
          <p:cNvPr id="3" name="Tijdelijke aanduiding voor inhoud 2">
            <a:extLst>
              <a:ext uri="{FF2B5EF4-FFF2-40B4-BE49-F238E27FC236}">
                <a16:creationId xmlns:a16="http://schemas.microsoft.com/office/drawing/2014/main" id="{AD1D453A-5BAA-49C3-BB9F-8101D92AD35E}"/>
              </a:ext>
            </a:extLst>
          </p:cNvPr>
          <p:cNvSpPr>
            <a:spLocks noGrp="1"/>
          </p:cNvSpPr>
          <p:nvPr>
            <p:ph sz="half" idx="1"/>
          </p:nvPr>
        </p:nvSpPr>
        <p:spPr/>
        <p:txBody>
          <a:bodyPr/>
          <a:lstStyle/>
          <a:p>
            <a:endParaRPr lang="nl-NL"/>
          </a:p>
        </p:txBody>
      </p:sp>
      <p:pic>
        <p:nvPicPr>
          <p:cNvPr id="5" name="Imagen 11" descr="STARTVAC.png">
            <a:extLst>
              <a:ext uri="{FF2B5EF4-FFF2-40B4-BE49-F238E27FC236}">
                <a16:creationId xmlns:a16="http://schemas.microsoft.com/office/drawing/2014/main" id="{6F268648-74B5-4ADB-8691-F2F05965E952}"/>
              </a:ext>
            </a:extLst>
          </p:cNvPr>
          <p:cNvPicPr>
            <a:picLocks noChangeAspect="1"/>
          </p:cNvPicPr>
          <p:nvPr/>
        </p:nvPicPr>
        <p:blipFill rotWithShape="1">
          <a:blip r:embed="rId3"/>
          <a:srcRect b="36255"/>
          <a:stretch/>
        </p:blipFill>
        <p:spPr>
          <a:xfrm>
            <a:off x="5931721" y="1262977"/>
            <a:ext cx="2426660" cy="371252"/>
          </a:xfrm>
          <a:prstGeom prst="rect">
            <a:avLst/>
          </a:prstGeom>
        </p:spPr>
      </p:pic>
      <p:pic>
        <p:nvPicPr>
          <p:cNvPr id="6" name="Picture 2" descr="Produtos diferenciados">
            <a:extLst>
              <a:ext uri="{FF2B5EF4-FFF2-40B4-BE49-F238E27FC236}">
                <a16:creationId xmlns:a16="http://schemas.microsoft.com/office/drawing/2014/main" id="{4B4B68DB-A4FC-4431-885F-E2786FEF8DDC}"/>
              </a:ext>
            </a:extLst>
          </p:cNvPr>
          <p:cNvPicPr>
            <a:picLocks noGrp="1" noChangeAspect="1" noChangeArrowheads="1"/>
          </p:cNvPicPr>
          <p:nvPr>
            <p:ph sz="half" idx="10"/>
          </p:nvPr>
        </p:nvPicPr>
        <p:blipFill>
          <a:blip r:embed="rId4" cstate="print"/>
          <a:srcRect/>
          <a:stretch>
            <a:fillRect/>
          </a:stretch>
        </p:blipFill>
        <p:spPr bwMode="auto">
          <a:xfrm>
            <a:off x="5661568" y="1711295"/>
            <a:ext cx="2966967" cy="2670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kstvak 6">
            <a:extLst>
              <a:ext uri="{FF2B5EF4-FFF2-40B4-BE49-F238E27FC236}">
                <a16:creationId xmlns:a16="http://schemas.microsoft.com/office/drawing/2014/main" id="{D1909D70-8C79-4C61-9AAF-E0DE6FCFA411}"/>
              </a:ext>
            </a:extLst>
          </p:cNvPr>
          <p:cNvSpPr txBox="1"/>
          <p:nvPr/>
        </p:nvSpPr>
        <p:spPr>
          <a:xfrm>
            <a:off x="681926" y="1522565"/>
            <a:ext cx="3533614" cy="646331"/>
          </a:xfrm>
          <a:prstGeom prst="rect">
            <a:avLst/>
          </a:prstGeom>
          <a:noFill/>
        </p:spPr>
        <p:txBody>
          <a:bodyPr wrap="square" rtlCol="0">
            <a:spAutoFit/>
          </a:bodyPr>
          <a:lstStyle/>
          <a:p>
            <a:endParaRPr lang="nl-NL"/>
          </a:p>
          <a:p>
            <a:endParaRPr lang="nl-NL"/>
          </a:p>
        </p:txBody>
      </p:sp>
      <p:pic>
        <p:nvPicPr>
          <p:cNvPr id="4" name="Afbeelding 3">
            <a:extLst>
              <a:ext uri="{FF2B5EF4-FFF2-40B4-BE49-F238E27FC236}">
                <a16:creationId xmlns:a16="http://schemas.microsoft.com/office/drawing/2014/main" id="{259ABDDD-3E95-488C-88E3-5F0C16EA6D22}"/>
              </a:ext>
            </a:extLst>
          </p:cNvPr>
          <p:cNvPicPr>
            <a:picLocks noChangeAspect="1"/>
          </p:cNvPicPr>
          <p:nvPr/>
        </p:nvPicPr>
        <p:blipFill rotWithShape="1">
          <a:blip r:embed="rId5"/>
          <a:srcRect l="40169" t="29939" r="32543" b="40791"/>
          <a:stretch/>
        </p:blipFill>
        <p:spPr>
          <a:xfrm>
            <a:off x="681652" y="1448603"/>
            <a:ext cx="4153819" cy="2506233"/>
          </a:xfrm>
          <a:prstGeom prst="rect">
            <a:avLst/>
          </a:prstGeom>
        </p:spPr>
      </p:pic>
      <p:pic>
        <p:nvPicPr>
          <p:cNvPr id="8" name="Afbeelding 7">
            <a:extLst>
              <a:ext uri="{FF2B5EF4-FFF2-40B4-BE49-F238E27FC236}">
                <a16:creationId xmlns:a16="http://schemas.microsoft.com/office/drawing/2014/main" id="{7DFD6142-F540-1A24-4EEB-E436E9A12538}"/>
              </a:ext>
            </a:extLst>
          </p:cNvPr>
          <p:cNvPicPr>
            <a:picLocks noChangeAspect="1"/>
          </p:cNvPicPr>
          <p:nvPr/>
        </p:nvPicPr>
        <p:blipFill rotWithShape="1">
          <a:blip r:embed="rId6"/>
          <a:srcRect l="49472" t="29452" r="33061" b="59298"/>
          <a:stretch/>
        </p:blipFill>
        <p:spPr>
          <a:xfrm>
            <a:off x="668315" y="1634229"/>
            <a:ext cx="4792308" cy="1736254"/>
          </a:xfrm>
          <a:prstGeom prst="rect">
            <a:avLst/>
          </a:prstGeom>
        </p:spPr>
      </p:pic>
      <p:sp>
        <p:nvSpPr>
          <p:cNvPr id="9" name="Ovaal 8">
            <a:extLst>
              <a:ext uri="{FF2B5EF4-FFF2-40B4-BE49-F238E27FC236}">
                <a16:creationId xmlns:a16="http://schemas.microsoft.com/office/drawing/2014/main" id="{0720A3F8-30CE-426C-1C2A-EAE1C3C14B42}"/>
              </a:ext>
            </a:extLst>
          </p:cNvPr>
          <p:cNvSpPr/>
          <p:nvPr/>
        </p:nvSpPr>
        <p:spPr>
          <a:xfrm>
            <a:off x="2969623" y="2743200"/>
            <a:ext cx="1245917" cy="54161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5238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94EBB7-ED35-8516-46C8-F75B73878D45}"/>
              </a:ext>
            </a:extLst>
          </p:cNvPr>
          <p:cNvSpPr>
            <a:spLocks noGrp="1"/>
          </p:cNvSpPr>
          <p:nvPr>
            <p:ph type="title"/>
          </p:nvPr>
        </p:nvSpPr>
        <p:spPr>
          <a:xfrm>
            <a:off x="446072" y="499243"/>
            <a:ext cx="8340291" cy="1137150"/>
          </a:xfrm>
        </p:spPr>
        <p:txBody>
          <a:bodyPr lIns="91440" tIns="45720" rIns="91440" bIns="45720" anchor="t">
            <a:noAutofit/>
          </a:bodyPr>
          <a:lstStyle/>
          <a:p>
            <a:r>
              <a:rPr lang="nl-NL" dirty="0">
                <a:ea typeface="Source Sans Pro Black"/>
              </a:rPr>
              <a:t>STARTVAC zomerprotocol </a:t>
            </a:r>
            <a:endParaRPr lang="nl-NL" dirty="0"/>
          </a:p>
        </p:txBody>
      </p:sp>
      <p:sp>
        <p:nvSpPr>
          <p:cNvPr id="3" name="Tijdelijke aanduiding voor inhoud 2">
            <a:extLst>
              <a:ext uri="{FF2B5EF4-FFF2-40B4-BE49-F238E27FC236}">
                <a16:creationId xmlns:a16="http://schemas.microsoft.com/office/drawing/2014/main" id="{AB9A3CC8-D0EC-09CC-2538-C3994AE1F060}"/>
              </a:ext>
            </a:extLst>
          </p:cNvPr>
          <p:cNvSpPr>
            <a:spLocks noGrp="1"/>
          </p:cNvSpPr>
          <p:nvPr>
            <p:ph sz="half" idx="1"/>
          </p:nvPr>
        </p:nvSpPr>
        <p:spPr/>
        <p:txBody>
          <a:bodyPr/>
          <a:lstStyle/>
          <a:p>
            <a:endParaRPr lang="nl-NL"/>
          </a:p>
        </p:txBody>
      </p:sp>
      <p:pic>
        <p:nvPicPr>
          <p:cNvPr id="5" name="Tijdelijke aanduiding voor inhoud 4" descr="Afbeelding met tekst, schermopname, Lettertype, lijn&#10;&#10;Automatisch gegenereerde beschrijving">
            <a:extLst>
              <a:ext uri="{FF2B5EF4-FFF2-40B4-BE49-F238E27FC236}">
                <a16:creationId xmlns:a16="http://schemas.microsoft.com/office/drawing/2014/main" id="{8E155213-C289-4EE6-B184-1DF2CDD5F642}"/>
              </a:ext>
            </a:extLst>
          </p:cNvPr>
          <p:cNvPicPr>
            <a:picLocks noGrp="1" noChangeAspect="1"/>
          </p:cNvPicPr>
          <p:nvPr>
            <p:ph sz="half" idx="10"/>
          </p:nvPr>
        </p:nvPicPr>
        <p:blipFill rotWithShape="1">
          <a:blip r:embed="rId3"/>
          <a:srcRect t="30959"/>
          <a:stretch/>
        </p:blipFill>
        <p:spPr>
          <a:xfrm>
            <a:off x="2694211" y="1446819"/>
            <a:ext cx="5876134" cy="2249862"/>
          </a:xfrm>
        </p:spPr>
      </p:pic>
      <p:pic>
        <p:nvPicPr>
          <p:cNvPr id="4" name="Afbeelding 2">
            <a:extLst>
              <a:ext uri="{FF2B5EF4-FFF2-40B4-BE49-F238E27FC236}">
                <a16:creationId xmlns:a16="http://schemas.microsoft.com/office/drawing/2014/main" id="{1D08B13F-7A10-0618-6EF3-6230D37AE22F}"/>
              </a:ext>
            </a:extLst>
          </p:cNvPr>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155276" y="1714032"/>
            <a:ext cx="2416066" cy="3364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209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B48D7D-48FD-49D1-AE04-D34EC6D8DF7C}"/>
              </a:ext>
            </a:extLst>
          </p:cNvPr>
          <p:cNvSpPr>
            <a:spLocks noGrp="1"/>
          </p:cNvSpPr>
          <p:nvPr>
            <p:ph type="title"/>
          </p:nvPr>
        </p:nvSpPr>
        <p:spPr/>
        <p:txBody>
          <a:bodyPr/>
          <a:lstStyle/>
          <a:p>
            <a:r>
              <a:rPr lang="nl-NL" dirty="0"/>
              <a:t>Vaccinatie met UBAC</a:t>
            </a:r>
          </a:p>
        </p:txBody>
      </p:sp>
      <p:pic>
        <p:nvPicPr>
          <p:cNvPr id="1026" name="Picture 2" descr="Afbeelding met illustratie&#10;&#10;Beschrijving is gegenereerd met zeer hoge betrouwbaarheid">
            <a:extLst>
              <a:ext uri="{FF2B5EF4-FFF2-40B4-BE49-F238E27FC236}">
                <a16:creationId xmlns:a16="http://schemas.microsoft.com/office/drawing/2014/main" id="{9F9149F8-567C-C45F-CB35-C58C451A7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730807"/>
            <a:ext cx="3733800" cy="120015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3">
            <a:extLst>
              <a:ext uri="{FF2B5EF4-FFF2-40B4-BE49-F238E27FC236}">
                <a16:creationId xmlns:a16="http://schemas.microsoft.com/office/drawing/2014/main" id="{F85F59EE-6A74-4C83-973B-4D32981CD263}"/>
              </a:ext>
            </a:extLst>
          </p:cNvPr>
          <p:cNvSpPr txBox="1"/>
          <p:nvPr/>
        </p:nvSpPr>
        <p:spPr>
          <a:xfrm>
            <a:off x="975103" y="985406"/>
            <a:ext cx="5517396" cy="3580532"/>
          </a:xfrm>
          <a:prstGeom prst="rect">
            <a:avLst/>
          </a:prstGeom>
          <a:noFill/>
        </p:spPr>
        <p:txBody>
          <a:bodyPr wrap="square" rtlCol="0">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89" lvl="1" defTabSz="609585"/>
            <a:r>
              <a:rPr lang="en-GB" sz="2000" dirty="0">
                <a:solidFill>
                  <a:srgbClr val="FFFFFF"/>
                </a:solidFill>
                <a:latin typeface="Source Sans Pro"/>
              </a:rPr>
              <a:t>&gt;&gt; </a:t>
            </a:r>
            <a:r>
              <a:rPr lang="en-GB" sz="2000" i="1" dirty="0">
                <a:solidFill>
                  <a:srgbClr val="FFFFFF"/>
                </a:solidFill>
                <a:latin typeface="Source Sans Pro"/>
              </a:rPr>
              <a:t>E. coli </a:t>
            </a:r>
            <a:r>
              <a:rPr lang="en-GB" sz="2000" dirty="0">
                <a:solidFill>
                  <a:srgbClr val="FFFFFF"/>
                </a:solidFill>
                <a:latin typeface="Source Sans Pro"/>
              </a:rPr>
              <a:t>/ coliform</a:t>
            </a:r>
          </a:p>
          <a:p>
            <a:pPr indent="-228594" defTabSz="609585"/>
            <a:r>
              <a:rPr lang="en-GB" sz="2400" dirty="0">
                <a:solidFill>
                  <a:srgbClr val="003087"/>
                </a:solidFill>
                <a:latin typeface="Source Sans Pro"/>
              </a:rPr>
              <a:t>Effect </a:t>
            </a:r>
            <a:r>
              <a:rPr lang="en-GB" sz="2400" dirty="0" err="1">
                <a:solidFill>
                  <a:srgbClr val="003087"/>
                </a:solidFill>
                <a:latin typeface="Source Sans Pro"/>
              </a:rPr>
              <a:t>klinische</a:t>
            </a:r>
            <a:r>
              <a:rPr lang="en-GB" sz="2400" dirty="0">
                <a:solidFill>
                  <a:srgbClr val="003087"/>
                </a:solidFill>
                <a:latin typeface="Source Sans Pro"/>
              </a:rPr>
              <a:t> mastitis:</a:t>
            </a:r>
          </a:p>
          <a:p>
            <a:pPr marL="152396" indent="-380990" defTabSz="609585">
              <a:buFont typeface="Arial" panose="020B0604020202020204" pitchFamily="34" charset="0"/>
              <a:buChar char="•"/>
            </a:pPr>
            <a:endParaRPr lang="en-GB" sz="2000" dirty="0">
              <a:solidFill>
                <a:srgbClr val="003087"/>
              </a:solidFill>
              <a:latin typeface="Source Sans Pro"/>
            </a:endParaRPr>
          </a:p>
          <a:p>
            <a:pPr marL="152396" indent="-380990" defTabSz="609585">
              <a:buFont typeface="Arial" panose="020B0604020202020204" pitchFamily="34" charset="0"/>
              <a:buChar char="•"/>
            </a:pPr>
            <a:r>
              <a:rPr lang="en-GB" sz="2000" dirty="0">
                <a:solidFill>
                  <a:srgbClr val="003087"/>
                </a:solidFill>
                <a:latin typeface="Source Sans Pro"/>
              </a:rPr>
              <a:t>Minder </a:t>
            </a:r>
            <a:r>
              <a:rPr lang="en-GB" sz="2000" dirty="0" err="1">
                <a:solidFill>
                  <a:srgbClr val="003087"/>
                </a:solidFill>
                <a:latin typeface="Source Sans Pro"/>
              </a:rPr>
              <a:t>mastitisgevallen</a:t>
            </a:r>
            <a:r>
              <a:rPr lang="en-GB" sz="2000" dirty="0">
                <a:solidFill>
                  <a:srgbClr val="003087"/>
                </a:solidFill>
                <a:latin typeface="Source Sans Pro"/>
              </a:rPr>
              <a:t>:  55%</a:t>
            </a:r>
          </a:p>
          <a:p>
            <a:pPr defTabSz="609585"/>
            <a:endParaRPr lang="en-GB" sz="2000" dirty="0">
              <a:solidFill>
                <a:srgbClr val="003087"/>
              </a:solidFill>
              <a:latin typeface="Source Sans Pro"/>
            </a:endParaRPr>
          </a:p>
          <a:p>
            <a:pPr indent="-228594" defTabSz="609585"/>
            <a:r>
              <a:rPr lang="en-GB" sz="2400" dirty="0">
                <a:solidFill>
                  <a:srgbClr val="003087"/>
                </a:solidFill>
                <a:latin typeface="Source Sans Pro"/>
              </a:rPr>
              <a:t> Effect </a:t>
            </a:r>
            <a:r>
              <a:rPr lang="en-GB" sz="2400" dirty="0" err="1">
                <a:solidFill>
                  <a:srgbClr val="003087"/>
                </a:solidFill>
                <a:latin typeface="Source Sans Pro"/>
              </a:rPr>
              <a:t>subklinische</a:t>
            </a:r>
            <a:r>
              <a:rPr lang="en-GB" sz="2400" dirty="0">
                <a:solidFill>
                  <a:srgbClr val="003087"/>
                </a:solidFill>
                <a:latin typeface="Source Sans Pro"/>
              </a:rPr>
              <a:t> mastitis:</a:t>
            </a:r>
          </a:p>
          <a:p>
            <a:pPr marL="152396" indent="-380990" defTabSz="609585">
              <a:buFont typeface="Arial" panose="020B0604020202020204" pitchFamily="34" charset="0"/>
              <a:buChar char="•"/>
            </a:pPr>
            <a:endParaRPr lang="en-GB" sz="2000" dirty="0">
              <a:solidFill>
                <a:srgbClr val="003087"/>
              </a:solidFill>
              <a:latin typeface="Source Sans Pro"/>
            </a:endParaRPr>
          </a:p>
          <a:p>
            <a:pPr marL="152396" indent="-380990" defTabSz="609585">
              <a:buFont typeface="Arial" panose="020B0604020202020204" pitchFamily="34" charset="0"/>
              <a:buChar char="•"/>
            </a:pPr>
            <a:r>
              <a:rPr lang="en-GB" sz="2000" dirty="0">
                <a:solidFill>
                  <a:srgbClr val="003087"/>
                </a:solidFill>
                <a:latin typeface="Source Sans Pro"/>
              </a:rPr>
              <a:t>Meer </a:t>
            </a:r>
            <a:r>
              <a:rPr lang="en-GB" sz="2000" dirty="0" err="1">
                <a:solidFill>
                  <a:srgbClr val="003087"/>
                </a:solidFill>
                <a:latin typeface="Source Sans Pro"/>
              </a:rPr>
              <a:t>melkproductie</a:t>
            </a:r>
            <a:r>
              <a:rPr lang="en-GB" sz="2000" dirty="0">
                <a:solidFill>
                  <a:srgbClr val="003087"/>
                </a:solidFill>
                <a:latin typeface="Source Sans Pro"/>
              </a:rPr>
              <a:t>: 3.1L / </a:t>
            </a:r>
            <a:r>
              <a:rPr lang="en-GB" sz="2000" dirty="0" err="1">
                <a:solidFill>
                  <a:srgbClr val="003087"/>
                </a:solidFill>
                <a:latin typeface="Source Sans Pro"/>
              </a:rPr>
              <a:t>koe</a:t>
            </a:r>
            <a:r>
              <a:rPr lang="en-GB" sz="2000" dirty="0">
                <a:solidFill>
                  <a:srgbClr val="003087"/>
                </a:solidFill>
                <a:latin typeface="Source Sans Pro"/>
              </a:rPr>
              <a:t> / </a:t>
            </a:r>
            <a:r>
              <a:rPr lang="en-GB" sz="2000" dirty="0" err="1">
                <a:solidFill>
                  <a:srgbClr val="003087"/>
                </a:solidFill>
                <a:latin typeface="Source Sans Pro"/>
              </a:rPr>
              <a:t>dag</a:t>
            </a:r>
            <a:endParaRPr lang="en-GB" sz="2000" dirty="0">
              <a:solidFill>
                <a:srgbClr val="003087"/>
              </a:solidFill>
              <a:latin typeface="Source Sans Pro"/>
            </a:endParaRPr>
          </a:p>
          <a:p>
            <a:pPr marL="152396" indent="-380990" defTabSz="609585">
              <a:buFont typeface="Arial" panose="020B0604020202020204" pitchFamily="34" charset="0"/>
              <a:buChar char="•"/>
            </a:pPr>
            <a:endParaRPr lang="en-GB" sz="2000" dirty="0">
              <a:solidFill>
                <a:srgbClr val="003087"/>
              </a:solidFill>
              <a:latin typeface="Source Sans Pro"/>
            </a:endParaRPr>
          </a:p>
          <a:p>
            <a:pPr marL="152396" indent="-380990" defTabSz="609585">
              <a:buFont typeface="Arial" panose="020B0604020202020204" pitchFamily="34" charset="0"/>
              <a:buChar char="•"/>
            </a:pPr>
            <a:r>
              <a:rPr lang="en-GB" sz="2000" dirty="0">
                <a:solidFill>
                  <a:srgbClr val="003087"/>
                </a:solidFill>
                <a:latin typeface="Source Sans Pro"/>
              </a:rPr>
              <a:t>Lager </a:t>
            </a:r>
            <a:r>
              <a:rPr lang="en-GB" sz="2000" dirty="0" err="1">
                <a:solidFill>
                  <a:srgbClr val="003087"/>
                </a:solidFill>
                <a:latin typeface="Source Sans Pro"/>
              </a:rPr>
              <a:t>celgetal</a:t>
            </a:r>
            <a:r>
              <a:rPr lang="en-GB" sz="2000" dirty="0">
                <a:solidFill>
                  <a:srgbClr val="003087"/>
                </a:solidFill>
                <a:latin typeface="Source Sans Pro"/>
              </a:rPr>
              <a:t>: 70% </a:t>
            </a:r>
          </a:p>
          <a:p>
            <a:pPr defTabSz="609585"/>
            <a:endParaRPr lang="nl-NL" dirty="0">
              <a:solidFill>
                <a:srgbClr val="003087"/>
              </a:solidFill>
              <a:latin typeface="Source Sans Pro"/>
            </a:endParaRPr>
          </a:p>
        </p:txBody>
      </p:sp>
    </p:spTree>
    <p:extLst>
      <p:ext uri="{BB962C8B-B14F-4D97-AF65-F5344CB8AC3E}">
        <p14:creationId xmlns:p14="http://schemas.microsoft.com/office/powerpoint/2010/main" val="1891586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B0619D-41FA-5F39-3CAD-0AF900CE48CA}"/>
              </a:ext>
            </a:extLst>
          </p:cNvPr>
          <p:cNvSpPr>
            <a:spLocks noGrp="1"/>
          </p:cNvSpPr>
          <p:nvPr>
            <p:ph type="title"/>
          </p:nvPr>
        </p:nvSpPr>
        <p:spPr/>
        <p:txBody>
          <a:bodyPr/>
          <a:lstStyle/>
          <a:p>
            <a:r>
              <a:rPr lang="nl-NL" dirty="0"/>
              <a:t>Vaccinatieprotocol UBAC</a:t>
            </a:r>
          </a:p>
        </p:txBody>
      </p:sp>
      <p:pic>
        <p:nvPicPr>
          <p:cNvPr id="3" name="Picture 4">
            <a:extLst>
              <a:ext uri="{FF2B5EF4-FFF2-40B4-BE49-F238E27FC236}">
                <a16:creationId xmlns:a16="http://schemas.microsoft.com/office/drawing/2014/main" id="{03A7CC27-7881-BDAA-457F-CA8707091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7" y="1407795"/>
            <a:ext cx="8467725" cy="19621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58ED825B-081A-2486-6773-C24039688C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4903" y="2931089"/>
            <a:ext cx="2029097" cy="2212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88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DAC0B-89BA-FA38-F0A1-52AD6C4824AD}"/>
              </a:ext>
            </a:extLst>
          </p:cNvPr>
          <p:cNvSpPr>
            <a:spLocks noGrp="1"/>
          </p:cNvSpPr>
          <p:nvPr>
            <p:ph type="title"/>
          </p:nvPr>
        </p:nvSpPr>
        <p:spPr/>
        <p:txBody>
          <a:bodyPr/>
          <a:lstStyle/>
          <a:p>
            <a:r>
              <a:rPr lang="nl-NL" dirty="0"/>
              <a:t>STARTVAC</a:t>
            </a:r>
          </a:p>
        </p:txBody>
      </p:sp>
      <p:pic>
        <p:nvPicPr>
          <p:cNvPr id="3" name="Imagen 11" descr="STARTVAC.png">
            <a:extLst>
              <a:ext uri="{FF2B5EF4-FFF2-40B4-BE49-F238E27FC236}">
                <a16:creationId xmlns:a16="http://schemas.microsoft.com/office/drawing/2014/main" id="{5BC6DB79-B193-9B28-9C83-9426EEF069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31720" y="1262976"/>
            <a:ext cx="2426660" cy="371252"/>
          </a:xfrm>
          <a:prstGeom prst="rect">
            <a:avLst/>
          </a:prstGeom>
        </p:spPr>
      </p:pic>
      <p:pic>
        <p:nvPicPr>
          <p:cNvPr id="4" name="Picture 2" descr="Produtos diferenciados">
            <a:extLst>
              <a:ext uri="{FF2B5EF4-FFF2-40B4-BE49-F238E27FC236}">
                <a16:creationId xmlns:a16="http://schemas.microsoft.com/office/drawing/2014/main" id="{0208E4AD-3444-2708-704D-D1C5C4207D1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61567" y="1711295"/>
            <a:ext cx="2966967" cy="2670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kstvak 4">
            <a:extLst>
              <a:ext uri="{FF2B5EF4-FFF2-40B4-BE49-F238E27FC236}">
                <a16:creationId xmlns:a16="http://schemas.microsoft.com/office/drawing/2014/main" id="{23406850-6CD7-8CC3-777C-05F8CD9B02EA}"/>
              </a:ext>
            </a:extLst>
          </p:cNvPr>
          <p:cNvSpPr txBox="1"/>
          <p:nvPr/>
        </p:nvSpPr>
        <p:spPr>
          <a:xfrm>
            <a:off x="154983" y="1522564"/>
            <a:ext cx="4703736" cy="2585323"/>
          </a:xfrm>
          <a:prstGeom prst="rect">
            <a:avLst/>
          </a:prstGeom>
          <a:noFill/>
        </p:spPr>
        <p:txBody>
          <a:bodyPr wrap="square" rtlCol="0">
            <a:spAutoFit/>
          </a:bodyPr>
          <a:lstStyle/>
          <a:p>
            <a:pPr marL="971550" lvl="2" indent="-285750">
              <a:buFont typeface="Arial" panose="020B0604020202020204" pitchFamily="34" charset="0"/>
              <a:buChar char="•"/>
            </a:pPr>
            <a:r>
              <a:rPr lang="en-GB" dirty="0"/>
              <a:t>Minder </a:t>
            </a:r>
            <a:r>
              <a:rPr lang="en-GB" dirty="0" err="1"/>
              <a:t>ernstige</a:t>
            </a:r>
            <a:r>
              <a:rPr lang="en-GB" dirty="0"/>
              <a:t> mastitis:  50%</a:t>
            </a:r>
          </a:p>
          <a:p>
            <a:pPr marL="971550" lvl="2" indent="-285750">
              <a:buFont typeface="Arial" panose="020B0604020202020204" pitchFamily="34" charset="0"/>
              <a:buChar char="•"/>
            </a:pPr>
            <a:endParaRPr lang="en-GB" dirty="0"/>
          </a:p>
          <a:p>
            <a:pPr marL="971550" lvl="2" indent="-285750">
              <a:buFont typeface="Arial" panose="020B0604020202020204" pitchFamily="34" charset="0"/>
              <a:buChar char="•"/>
            </a:pPr>
            <a:r>
              <a:rPr lang="en-GB" dirty="0"/>
              <a:t>Minder </a:t>
            </a:r>
            <a:r>
              <a:rPr lang="en-GB" dirty="0" err="1"/>
              <a:t>afvoer</a:t>
            </a:r>
            <a:r>
              <a:rPr lang="en-GB" dirty="0"/>
              <a:t>: 30%</a:t>
            </a:r>
          </a:p>
          <a:p>
            <a:pPr marL="971550" lvl="2" indent="-285750">
              <a:buFont typeface="Arial" panose="020B0604020202020204" pitchFamily="34" charset="0"/>
              <a:buChar char="•"/>
            </a:pPr>
            <a:endParaRPr lang="en-GB" dirty="0"/>
          </a:p>
          <a:p>
            <a:pPr marL="971550" lvl="2" indent="-285750">
              <a:buFont typeface="Arial" panose="020B0604020202020204" pitchFamily="34" charset="0"/>
              <a:buChar char="•"/>
            </a:pPr>
            <a:r>
              <a:rPr lang="en-GB" dirty="0" err="1"/>
              <a:t>Hogere</a:t>
            </a:r>
            <a:r>
              <a:rPr lang="en-GB" dirty="0"/>
              <a:t> </a:t>
            </a:r>
            <a:r>
              <a:rPr lang="en-GB" dirty="0" err="1"/>
              <a:t>melkproductie</a:t>
            </a:r>
            <a:r>
              <a:rPr lang="en-GB" dirty="0"/>
              <a:t> 1-2L / </a:t>
            </a:r>
            <a:r>
              <a:rPr lang="en-GB" dirty="0" err="1"/>
              <a:t>dag</a:t>
            </a:r>
            <a:endParaRPr lang="en-GB" dirty="0"/>
          </a:p>
          <a:p>
            <a:pPr marL="971550" lvl="2" indent="-285750">
              <a:buFont typeface="Arial" panose="020B0604020202020204" pitchFamily="34" charset="0"/>
              <a:buChar char="•"/>
            </a:pPr>
            <a:endParaRPr lang="en-GB" dirty="0"/>
          </a:p>
          <a:p>
            <a:pPr marL="971550" lvl="2" indent="-285750">
              <a:buFont typeface="Arial" panose="020B0604020202020204" pitchFamily="34" charset="0"/>
              <a:buChar char="•"/>
            </a:pPr>
            <a:endParaRPr lang="en-GB" dirty="0"/>
          </a:p>
          <a:p>
            <a:endParaRPr lang="nl-NL" dirty="0"/>
          </a:p>
          <a:p>
            <a:endParaRPr lang="nl-NL" dirty="0"/>
          </a:p>
        </p:txBody>
      </p:sp>
      <p:pic>
        <p:nvPicPr>
          <p:cNvPr id="6" name="Afbeelding 5">
            <a:extLst>
              <a:ext uri="{FF2B5EF4-FFF2-40B4-BE49-F238E27FC236}">
                <a16:creationId xmlns:a16="http://schemas.microsoft.com/office/drawing/2014/main" id="{E44F532B-8A55-1847-77B3-698944A0A67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67014" y="2987759"/>
            <a:ext cx="3603830" cy="2086565"/>
          </a:xfrm>
          <a:prstGeom prst="rect">
            <a:avLst/>
          </a:prstGeom>
        </p:spPr>
      </p:pic>
    </p:spTree>
    <p:extLst>
      <p:ext uri="{BB962C8B-B14F-4D97-AF65-F5344CB8AC3E}">
        <p14:creationId xmlns:p14="http://schemas.microsoft.com/office/powerpoint/2010/main" val="347474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DDD736-CCED-A1D5-0982-2E8633919BF9}"/>
              </a:ext>
            </a:extLst>
          </p:cNvPr>
          <p:cNvSpPr>
            <a:spLocks noGrp="1"/>
          </p:cNvSpPr>
          <p:nvPr>
            <p:ph type="title"/>
          </p:nvPr>
        </p:nvSpPr>
        <p:spPr/>
        <p:txBody>
          <a:bodyPr/>
          <a:lstStyle/>
          <a:p>
            <a:r>
              <a:rPr lang="nl-NL" dirty="0"/>
              <a:t>STARTVAC – EFFECTEN </a:t>
            </a:r>
            <a:r>
              <a:rPr lang="nl-NL" i="1" dirty="0"/>
              <a:t>S. AUREUS</a:t>
            </a:r>
            <a:r>
              <a:rPr lang="nl-NL" dirty="0"/>
              <a:t> STAM</a:t>
            </a:r>
          </a:p>
        </p:txBody>
      </p:sp>
      <p:pic>
        <p:nvPicPr>
          <p:cNvPr id="3" name="Imagen 11" descr="STARTVAC.png">
            <a:extLst>
              <a:ext uri="{FF2B5EF4-FFF2-40B4-BE49-F238E27FC236}">
                <a16:creationId xmlns:a16="http://schemas.microsoft.com/office/drawing/2014/main" id="{3DAEAA60-887A-0D35-8778-4F9591F1CF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31720" y="1262976"/>
            <a:ext cx="2426660" cy="371252"/>
          </a:xfrm>
          <a:prstGeom prst="rect">
            <a:avLst/>
          </a:prstGeom>
        </p:spPr>
      </p:pic>
      <p:pic>
        <p:nvPicPr>
          <p:cNvPr id="4" name="Picture 2" descr="Produtos diferenciados">
            <a:extLst>
              <a:ext uri="{FF2B5EF4-FFF2-40B4-BE49-F238E27FC236}">
                <a16:creationId xmlns:a16="http://schemas.microsoft.com/office/drawing/2014/main" id="{B4365BEC-CA41-D889-3304-4ACC16AAEEC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61567" y="1711295"/>
            <a:ext cx="2966967" cy="2670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kstvak 4">
            <a:extLst>
              <a:ext uri="{FF2B5EF4-FFF2-40B4-BE49-F238E27FC236}">
                <a16:creationId xmlns:a16="http://schemas.microsoft.com/office/drawing/2014/main" id="{9E568530-3C78-DA11-6B1D-7D503EF622EC}"/>
              </a:ext>
            </a:extLst>
          </p:cNvPr>
          <p:cNvSpPr txBox="1"/>
          <p:nvPr/>
        </p:nvSpPr>
        <p:spPr>
          <a:xfrm>
            <a:off x="100738" y="1522564"/>
            <a:ext cx="4324027" cy="1477328"/>
          </a:xfrm>
          <a:prstGeom prst="rect">
            <a:avLst/>
          </a:prstGeom>
          <a:noFill/>
        </p:spPr>
        <p:txBody>
          <a:bodyPr wrap="square" rtlCol="0">
            <a:spAutoFit/>
          </a:bodyPr>
          <a:lstStyle/>
          <a:p>
            <a:pPr marL="971550" lvl="2" indent="-285750">
              <a:buFont typeface="Arial" panose="020B0604020202020204" pitchFamily="34" charset="0"/>
              <a:buChar char="•"/>
            </a:pPr>
            <a:r>
              <a:rPr lang="en-GB" dirty="0"/>
              <a:t>Minder </a:t>
            </a:r>
            <a:r>
              <a:rPr lang="en-GB" dirty="0" err="1"/>
              <a:t>nieuwe</a:t>
            </a:r>
            <a:r>
              <a:rPr lang="en-GB" dirty="0"/>
              <a:t> </a:t>
            </a:r>
            <a:r>
              <a:rPr lang="en-GB" dirty="0" err="1"/>
              <a:t>infecties</a:t>
            </a:r>
            <a:r>
              <a:rPr lang="en-GB" dirty="0"/>
              <a:t>:  56%  </a:t>
            </a:r>
          </a:p>
          <a:p>
            <a:pPr marL="971550" lvl="2" indent="-285750">
              <a:buFont typeface="Arial" panose="020B0604020202020204" pitchFamily="34" charset="0"/>
              <a:buChar char="•"/>
            </a:pPr>
            <a:endParaRPr lang="en-GB" dirty="0"/>
          </a:p>
          <a:p>
            <a:pPr marL="971550" lvl="2" indent="-285750">
              <a:buFont typeface="Arial" panose="020B0604020202020204" pitchFamily="34" charset="0"/>
              <a:buChar char="•"/>
            </a:pPr>
            <a:r>
              <a:rPr lang="en-GB" dirty="0" err="1"/>
              <a:t>Snellere</a:t>
            </a:r>
            <a:r>
              <a:rPr lang="en-GB" dirty="0"/>
              <a:t> </a:t>
            </a:r>
            <a:r>
              <a:rPr lang="en-GB" dirty="0" err="1"/>
              <a:t>genezing</a:t>
            </a:r>
            <a:r>
              <a:rPr lang="en-GB" dirty="0"/>
              <a:t>: 30 </a:t>
            </a:r>
            <a:r>
              <a:rPr lang="en-GB" dirty="0" err="1"/>
              <a:t>dagen</a:t>
            </a:r>
            <a:endParaRPr lang="en-GB" dirty="0"/>
          </a:p>
          <a:p>
            <a:pPr marL="971550" lvl="2" indent="-285750">
              <a:buFont typeface="Arial" panose="020B0604020202020204" pitchFamily="34" charset="0"/>
              <a:buChar char="•"/>
            </a:pPr>
            <a:endParaRPr lang="en-GB" dirty="0"/>
          </a:p>
          <a:p>
            <a:pPr marL="971550" lvl="2" indent="-285750">
              <a:buFont typeface="Arial" panose="020B0604020202020204" pitchFamily="34" charset="0"/>
              <a:buChar char="•"/>
            </a:pPr>
            <a:r>
              <a:rPr lang="en-GB" dirty="0"/>
              <a:t>Meer </a:t>
            </a:r>
            <a:r>
              <a:rPr lang="en-GB" dirty="0" err="1"/>
              <a:t>genezing</a:t>
            </a:r>
            <a:r>
              <a:rPr lang="en-GB" dirty="0"/>
              <a:t>: 73%</a:t>
            </a:r>
          </a:p>
        </p:txBody>
      </p:sp>
    </p:spTree>
    <p:extLst>
      <p:ext uri="{BB962C8B-B14F-4D97-AF65-F5344CB8AC3E}">
        <p14:creationId xmlns:p14="http://schemas.microsoft.com/office/powerpoint/2010/main" val="2361601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3C2AB7-1970-BCEC-6869-0149DBAF09CA}"/>
              </a:ext>
            </a:extLst>
          </p:cNvPr>
          <p:cNvSpPr>
            <a:spLocks noGrp="1"/>
          </p:cNvSpPr>
          <p:nvPr>
            <p:ph type="title"/>
          </p:nvPr>
        </p:nvSpPr>
        <p:spPr/>
        <p:txBody>
          <a:bodyPr/>
          <a:lstStyle/>
          <a:p>
            <a:r>
              <a:rPr lang="nl-NL" dirty="0"/>
              <a:t>Maar wat zien we in de praktijk?</a:t>
            </a:r>
          </a:p>
        </p:txBody>
      </p:sp>
    </p:spTree>
    <p:extLst>
      <p:ext uri="{BB962C8B-B14F-4D97-AF65-F5344CB8AC3E}">
        <p14:creationId xmlns:p14="http://schemas.microsoft.com/office/powerpoint/2010/main" val="2442606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4C9B0C45-2979-6C29-333B-03946343CD45}"/>
              </a:ext>
            </a:extLst>
          </p:cNvPr>
          <p:cNvSpPr>
            <a:spLocks noGrp="1"/>
          </p:cNvSpPr>
          <p:nvPr>
            <p:ph type="title"/>
          </p:nvPr>
        </p:nvSpPr>
        <p:spPr>
          <a:xfrm>
            <a:off x="1026902" y="156183"/>
            <a:ext cx="5069098" cy="523702"/>
          </a:xfrm>
        </p:spPr>
        <p:txBody>
          <a:bodyPr/>
          <a:lstStyle/>
          <a:p>
            <a:r>
              <a:rPr lang="es-ES" dirty="0" err="1"/>
              <a:t>Vaccinatieprotocol</a:t>
            </a:r>
            <a:endParaRPr lang="es-ES" dirty="0"/>
          </a:p>
        </p:txBody>
      </p:sp>
      <p:pic>
        <p:nvPicPr>
          <p:cNvPr id="6" name="Imagen 5">
            <a:extLst>
              <a:ext uri="{FF2B5EF4-FFF2-40B4-BE49-F238E27FC236}">
                <a16:creationId xmlns:a16="http://schemas.microsoft.com/office/drawing/2014/main" id="{6FCB3242-DD4A-1283-A3B7-D054068989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9870"/>
            <a:ext cx="900113" cy="360959"/>
          </a:xfrm>
          <a:prstGeom prst="rect">
            <a:avLst/>
          </a:prstGeom>
        </p:spPr>
      </p:pic>
      <p:sp>
        <p:nvSpPr>
          <p:cNvPr id="4" name="Título 1">
            <a:extLst>
              <a:ext uri="{FF2B5EF4-FFF2-40B4-BE49-F238E27FC236}">
                <a16:creationId xmlns:a16="http://schemas.microsoft.com/office/drawing/2014/main" id="{CDDB82F3-3373-869B-D974-14071953288F}"/>
              </a:ext>
            </a:extLst>
          </p:cNvPr>
          <p:cNvSpPr txBox="1">
            <a:spLocks/>
          </p:cNvSpPr>
          <p:nvPr/>
        </p:nvSpPr>
        <p:spPr>
          <a:xfrm>
            <a:off x="5669619" y="308839"/>
            <a:ext cx="3222171" cy="2145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00" dirty="0">
                <a:solidFill>
                  <a:schemeClr val="bg1"/>
                </a:solidFill>
                <a:latin typeface="Arial" panose="020B0604020202020204" pitchFamily="34" charset="0"/>
                <a:cs typeface="Arial" panose="020B0604020202020204" pitchFamily="34" charset="0"/>
              </a:rPr>
              <a:t>PROTOCOLS </a:t>
            </a:r>
            <a:r>
              <a:rPr lang="en-GB" sz="700" b="1" dirty="0">
                <a:solidFill>
                  <a:schemeClr val="bg1"/>
                </a:solidFill>
                <a:latin typeface="Arial" panose="020B0604020202020204" pitchFamily="34" charset="0"/>
                <a:cs typeface="Arial" panose="020B0604020202020204" pitchFamily="34" charset="0"/>
              </a:rPr>
              <a:t>/ HOW DOES IT WORK?</a:t>
            </a:r>
            <a:endParaRPr lang="en-GB" sz="900" dirty="0">
              <a:solidFill>
                <a:schemeClr val="bg1"/>
              </a:solidFill>
              <a:latin typeface="Arial" panose="020B0604020202020204" pitchFamily="34" charset="0"/>
              <a:cs typeface="Arial" panose="020B0604020202020204" pitchFamily="34" charset="0"/>
            </a:endParaRPr>
          </a:p>
        </p:txBody>
      </p:sp>
      <p:sp>
        <p:nvSpPr>
          <p:cNvPr id="11" name="Título 1">
            <a:extLst>
              <a:ext uri="{FF2B5EF4-FFF2-40B4-BE49-F238E27FC236}">
                <a16:creationId xmlns:a16="http://schemas.microsoft.com/office/drawing/2014/main" id="{3A1A70BE-4C76-16DA-DF63-F520A252FB73}"/>
              </a:ext>
            </a:extLst>
          </p:cNvPr>
          <p:cNvSpPr txBox="1">
            <a:spLocks/>
          </p:cNvSpPr>
          <p:nvPr/>
        </p:nvSpPr>
        <p:spPr>
          <a:xfrm>
            <a:off x="4015689" y="968504"/>
            <a:ext cx="1112622" cy="2190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050" b="1">
                <a:solidFill>
                  <a:schemeClr val="bg1"/>
                </a:solidFill>
                <a:latin typeface="Arial" panose="020B0604020202020204" pitchFamily="34" charset="0"/>
                <a:cs typeface="Arial" panose="020B0604020202020204" pitchFamily="34" charset="0"/>
              </a:rPr>
              <a:t>LABEL</a:t>
            </a:r>
            <a:endParaRPr lang="en-GB" sz="1200" b="1">
              <a:solidFill>
                <a:schemeClr val="bg1"/>
              </a:solidFill>
              <a:latin typeface="Arial" panose="020B0604020202020204" pitchFamily="34" charset="0"/>
              <a:cs typeface="Arial" panose="020B0604020202020204" pitchFamily="34" charset="0"/>
            </a:endParaRPr>
          </a:p>
        </p:txBody>
      </p:sp>
      <p:pic>
        <p:nvPicPr>
          <p:cNvPr id="3" name="Imagen 11" descr="STARTVAC.png">
            <a:extLst>
              <a:ext uri="{FF2B5EF4-FFF2-40B4-BE49-F238E27FC236}">
                <a16:creationId xmlns:a16="http://schemas.microsoft.com/office/drawing/2014/main" id="{98FDD546-09F3-5252-40E7-C23C5A4EC285}"/>
              </a:ext>
            </a:extLst>
          </p:cNvPr>
          <p:cNvPicPr>
            <a:picLocks noChangeAspect="1"/>
          </p:cNvPicPr>
          <p:nvPr/>
        </p:nvPicPr>
        <p:blipFill rotWithShape="1">
          <a:blip r:embed="rId4"/>
          <a:srcRect b="36255"/>
          <a:stretch/>
        </p:blipFill>
        <p:spPr>
          <a:xfrm>
            <a:off x="4052068" y="230476"/>
            <a:ext cx="2426660" cy="371252"/>
          </a:xfrm>
          <a:prstGeom prst="rect">
            <a:avLst/>
          </a:prstGeom>
        </p:spPr>
      </p:pic>
      <p:pic>
        <p:nvPicPr>
          <p:cNvPr id="5" name="Afbeelding 4">
            <a:extLst>
              <a:ext uri="{FF2B5EF4-FFF2-40B4-BE49-F238E27FC236}">
                <a16:creationId xmlns:a16="http://schemas.microsoft.com/office/drawing/2014/main" id="{0B42C5B4-1139-D4A4-20EC-51A3C77EE8E3}"/>
              </a:ext>
            </a:extLst>
          </p:cNvPr>
          <p:cNvPicPr>
            <a:picLocks noChangeAspect="1"/>
          </p:cNvPicPr>
          <p:nvPr/>
        </p:nvPicPr>
        <p:blipFill>
          <a:blip r:embed="rId5"/>
          <a:stretch>
            <a:fillRect/>
          </a:stretch>
        </p:blipFill>
        <p:spPr>
          <a:xfrm>
            <a:off x="401477" y="1541128"/>
            <a:ext cx="8187262" cy="1030622"/>
          </a:xfrm>
          <a:prstGeom prst="rect">
            <a:avLst/>
          </a:prstGeom>
        </p:spPr>
      </p:pic>
      <p:sp>
        <p:nvSpPr>
          <p:cNvPr id="7" name="Rectángulo redondeado 1">
            <a:extLst>
              <a:ext uri="{FF2B5EF4-FFF2-40B4-BE49-F238E27FC236}">
                <a16:creationId xmlns:a16="http://schemas.microsoft.com/office/drawing/2014/main" id="{154242AE-1DB0-3E53-220B-74E28C8D006E}"/>
              </a:ext>
            </a:extLst>
          </p:cNvPr>
          <p:cNvSpPr/>
          <p:nvPr/>
        </p:nvSpPr>
        <p:spPr>
          <a:xfrm>
            <a:off x="1315070" y="5569103"/>
            <a:ext cx="6056269" cy="128440"/>
          </a:xfrm>
          <a:prstGeom prst="roundRect">
            <a:avLst>
              <a:gd name="adj" fmla="val 701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Rectángulo redondeado 1">
            <a:extLst>
              <a:ext uri="{FF2B5EF4-FFF2-40B4-BE49-F238E27FC236}">
                <a16:creationId xmlns:a16="http://schemas.microsoft.com/office/drawing/2014/main" id="{4278547F-4B03-84BE-5995-DEB26FD5C175}"/>
              </a:ext>
            </a:extLst>
          </p:cNvPr>
          <p:cNvSpPr/>
          <p:nvPr/>
        </p:nvSpPr>
        <p:spPr>
          <a:xfrm>
            <a:off x="2125817" y="5569103"/>
            <a:ext cx="623150" cy="128440"/>
          </a:xfrm>
          <a:prstGeom prst="roundRect">
            <a:avLst>
              <a:gd name="adj" fmla="val 0"/>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ángulo redondeado 1">
            <a:extLst>
              <a:ext uri="{FF2B5EF4-FFF2-40B4-BE49-F238E27FC236}">
                <a16:creationId xmlns:a16="http://schemas.microsoft.com/office/drawing/2014/main" id="{EB717ED2-B3FC-0D6B-176B-01687C91EDEA}"/>
              </a:ext>
            </a:extLst>
          </p:cNvPr>
          <p:cNvSpPr/>
          <p:nvPr/>
        </p:nvSpPr>
        <p:spPr>
          <a:xfrm>
            <a:off x="2743354" y="5569103"/>
            <a:ext cx="1045469" cy="128440"/>
          </a:xfrm>
          <a:prstGeom prst="roundRect">
            <a:avLst>
              <a:gd name="adj" fmla="val 0"/>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ángulo redondeado 1">
            <a:extLst>
              <a:ext uri="{FF2B5EF4-FFF2-40B4-BE49-F238E27FC236}">
                <a16:creationId xmlns:a16="http://schemas.microsoft.com/office/drawing/2014/main" id="{E0C3F12E-21ED-1D78-8555-33BBFA7D73F7}"/>
              </a:ext>
            </a:extLst>
          </p:cNvPr>
          <p:cNvSpPr/>
          <p:nvPr/>
        </p:nvSpPr>
        <p:spPr>
          <a:xfrm>
            <a:off x="3790342" y="5569103"/>
            <a:ext cx="2401876" cy="128440"/>
          </a:xfrm>
          <a:prstGeom prst="roundRect">
            <a:avLst>
              <a:gd name="adj" fmla="val 0"/>
            </a:avLst>
          </a:prstGeom>
          <a:solidFill>
            <a:srgbClr val="A7DA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13" name="Grupo 23">
            <a:extLst>
              <a:ext uri="{FF2B5EF4-FFF2-40B4-BE49-F238E27FC236}">
                <a16:creationId xmlns:a16="http://schemas.microsoft.com/office/drawing/2014/main" id="{385B41C8-8DE9-7E4D-7E84-D64628FAB7A1}"/>
              </a:ext>
            </a:extLst>
          </p:cNvPr>
          <p:cNvGrpSpPr/>
          <p:nvPr/>
        </p:nvGrpSpPr>
        <p:grpSpPr>
          <a:xfrm>
            <a:off x="3525580" y="5298457"/>
            <a:ext cx="526488" cy="723594"/>
            <a:chOff x="2573110" y="1409700"/>
            <a:chExt cx="526488" cy="723594"/>
          </a:xfrm>
        </p:grpSpPr>
        <p:sp>
          <p:nvSpPr>
            <p:cNvPr id="18" name="Título 1">
              <a:extLst>
                <a:ext uri="{FF2B5EF4-FFF2-40B4-BE49-F238E27FC236}">
                  <a16:creationId xmlns:a16="http://schemas.microsoft.com/office/drawing/2014/main" id="{D38D0557-83D2-E6DC-9161-6A15C97A9C88}"/>
                </a:ext>
              </a:extLst>
            </p:cNvPr>
            <p:cNvSpPr txBox="1">
              <a:spLocks/>
            </p:cNvSpPr>
            <p:nvPr/>
          </p:nvSpPr>
          <p:spPr>
            <a:xfrm>
              <a:off x="2573110" y="1834453"/>
              <a:ext cx="526488" cy="2988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00" b="1">
                  <a:solidFill>
                    <a:schemeClr val="bg1"/>
                  </a:solidFill>
                  <a:latin typeface="Arial" panose="020B0604020202020204" pitchFamily="34" charset="0"/>
                  <a:cs typeface="Arial" panose="020B0604020202020204" pitchFamily="34" charset="0"/>
                </a:rPr>
                <a:t>+52</a:t>
              </a:r>
            </a:p>
            <a:p>
              <a:pPr algn="ctr"/>
              <a:r>
                <a:rPr lang="en-GB" sz="700">
                  <a:solidFill>
                    <a:schemeClr val="bg1"/>
                  </a:solidFill>
                  <a:latin typeface="Arial" panose="020B0604020202020204" pitchFamily="34" charset="0"/>
                  <a:cs typeface="Arial" panose="020B0604020202020204" pitchFamily="34" charset="0"/>
                </a:rPr>
                <a:t>days</a:t>
              </a:r>
              <a:endParaRPr lang="en-GB" sz="900">
                <a:solidFill>
                  <a:schemeClr val="bg1"/>
                </a:solidFill>
                <a:latin typeface="Arial" panose="020B0604020202020204" pitchFamily="34" charset="0"/>
                <a:cs typeface="Arial" panose="020B0604020202020204" pitchFamily="34" charset="0"/>
              </a:endParaRPr>
            </a:p>
          </p:txBody>
        </p:sp>
        <p:pic>
          <p:nvPicPr>
            <p:cNvPr id="19" name="Imagen 28">
              <a:extLst>
                <a:ext uri="{FF2B5EF4-FFF2-40B4-BE49-F238E27FC236}">
                  <a16:creationId xmlns:a16="http://schemas.microsoft.com/office/drawing/2014/main" id="{6A02A969-DE6A-9063-7AEC-F3C57DD71236}"/>
                </a:ext>
              </a:extLst>
            </p:cNvPr>
            <p:cNvPicPr>
              <a:picLocks noChangeAspect="1"/>
            </p:cNvPicPr>
            <p:nvPr/>
          </p:nvPicPr>
          <p:blipFill>
            <a:blip r:embed="rId6">
              <a:lum bright="100000" contrast="100000"/>
            </a:blip>
            <a:stretch>
              <a:fillRect/>
            </a:stretch>
          </p:blipFill>
          <p:spPr>
            <a:xfrm>
              <a:off x="2801429" y="1409700"/>
              <a:ext cx="71304" cy="179809"/>
            </a:xfrm>
            <a:prstGeom prst="rect">
              <a:avLst/>
            </a:prstGeom>
          </p:spPr>
        </p:pic>
        <p:cxnSp>
          <p:nvCxnSpPr>
            <p:cNvPr id="21" name="Conector recto de flecha 6">
              <a:extLst>
                <a:ext uri="{FF2B5EF4-FFF2-40B4-BE49-F238E27FC236}">
                  <a16:creationId xmlns:a16="http://schemas.microsoft.com/office/drawing/2014/main" id="{D94A3FE0-A6AE-3EEC-D5EA-D9C3D8597578}"/>
                </a:ext>
              </a:extLst>
            </p:cNvPr>
            <p:cNvCxnSpPr>
              <a:cxnSpLocks/>
            </p:cNvCxnSpPr>
            <p:nvPr/>
          </p:nvCxnSpPr>
          <p:spPr>
            <a:xfrm>
              <a:off x="2839160" y="1642720"/>
              <a:ext cx="0" cy="201955"/>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grpSp>
        <p:nvGrpSpPr>
          <p:cNvPr id="22" name="Grupo 34">
            <a:extLst>
              <a:ext uri="{FF2B5EF4-FFF2-40B4-BE49-F238E27FC236}">
                <a16:creationId xmlns:a16="http://schemas.microsoft.com/office/drawing/2014/main" id="{E57E7487-371A-415F-5796-EF9A9D4075FA}"/>
              </a:ext>
            </a:extLst>
          </p:cNvPr>
          <p:cNvGrpSpPr/>
          <p:nvPr/>
        </p:nvGrpSpPr>
        <p:grpSpPr>
          <a:xfrm>
            <a:off x="1658389" y="5298457"/>
            <a:ext cx="526488" cy="723594"/>
            <a:chOff x="2573110" y="1409700"/>
            <a:chExt cx="526488" cy="723594"/>
          </a:xfrm>
        </p:grpSpPr>
        <p:sp>
          <p:nvSpPr>
            <p:cNvPr id="23" name="Título 1">
              <a:extLst>
                <a:ext uri="{FF2B5EF4-FFF2-40B4-BE49-F238E27FC236}">
                  <a16:creationId xmlns:a16="http://schemas.microsoft.com/office/drawing/2014/main" id="{261DE631-1D00-2D3C-AE28-C3D93F00B122}"/>
                </a:ext>
              </a:extLst>
            </p:cNvPr>
            <p:cNvSpPr txBox="1">
              <a:spLocks/>
            </p:cNvSpPr>
            <p:nvPr/>
          </p:nvSpPr>
          <p:spPr>
            <a:xfrm>
              <a:off x="2573110" y="1834453"/>
              <a:ext cx="526488" cy="2988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00" b="1">
                  <a:solidFill>
                    <a:schemeClr val="bg1"/>
                  </a:solidFill>
                  <a:latin typeface="Arial" panose="020B0604020202020204" pitchFamily="34" charset="0"/>
                  <a:cs typeface="Arial" panose="020B0604020202020204" pitchFamily="34" charset="0"/>
                </a:rPr>
                <a:t>- 45</a:t>
              </a:r>
            </a:p>
            <a:p>
              <a:pPr algn="ctr"/>
              <a:r>
                <a:rPr lang="en-GB" sz="700">
                  <a:solidFill>
                    <a:schemeClr val="bg1"/>
                  </a:solidFill>
                  <a:latin typeface="Arial" panose="020B0604020202020204" pitchFamily="34" charset="0"/>
                  <a:cs typeface="Arial" panose="020B0604020202020204" pitchFamily="34" charset="0"/>
                </a:rPr>
                <a:t>days</a:t>
              </a:r>
              <a:endParaRPr lang="en-GB" sz="900">
                <a:solidFill>
                  <a:schemeClr val="bg1"/>
                </a:solidFill>
                <a:latin typeface="Arial" panose="020B0604020202020204" pitchFamily="34" charset="0"/>
                <a:cs typeface="Arial" panose="020B0604020202020204" pitchFamily="34" charset="0"/>
              </a:endParaRPr>
            </a:p>
          </p:txBody>
        </p:sp>
        <p:pic>
          <p:nvPicPr>
            <p:cNvPr id="25" name="Imagen 37">
              <a:extLst>
                <a:ext uri="{FF2B5EF4-FFF2-40B4-BE49-F238E27FC236}">
                  <a16:creationId xmlns:a16="http://schemas.microsoft.com/office/drawing/2014/main" id="{7B6F11B3-6F45-80DF-855B-410AB3DDD2CA}"/>
                </a:ext>
              </a:extLst>
            </p:cNvPr>
            <p:cNvPicPr>
              <a:picLocks noChangeAspect="1"/>
            </p:cNvPicPr>
            <p:nvPr/>
          </p:nvPicPr>
          <p:blipFill>
            <a:blip r:embed="rId6">
              <a:lum bright="100000" contrast="100000"/>
            </a:blip>
            <a:stretch>
              <a:fillRect/>
            </a:stretch>
          </p:blipFill>
          <p:spPr>
            <a:xfrm>
              <a:off x="2801429" y="1409700"/>
              <a:ext cx="71304" cy="179809"/>
            </a:xfrm>
            <a:prstGeom prst="rect">
              <a:avLst/>
            </a:prstGeom>
          </p:spPr>
        </p:pic>
        <p:cxnSp>
          <p:nvCxnSpPr>
            <p:cNvPr id="26" name="Conector recto de flecha 6">
              <a:extLst>
                <a:ext uri="{FF2B5EF4-FFF2-40B4-BE49-F238E27FC236}">
                  <a16:creationId xmlns:a16="http://schemas.microsoft.com/office/drawing/2014/main" id="{04CBE828-0B8B-26D2-0CF4-3B5044EBEF85}"/>
                </a:ext>
              </a:extLst>
            </p:cNvPr>
            <p:cNvCxnSpPr>
              <a:cxnSpLocks/>
            </p:cNvCxnSpPr>
            <p:nvPr/>
          </p:nvCxnSpPr>
          <p:spPr>
            <a:xfrm>
              <a:off x="2839160" y="1642720"/>
              <a:ext cx="0" cy="201955"/>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grpSp>
        <p:nvGrpSpPr>
          <p:cNvPr id="27" name="Grupo 53">
            <a:extLst>
              <a:ext uri="{FF2B5EF4-FFF2-40B4-BE49-F238E27FC236}">
                <a16:creationId xmlns:a16="http://schemas.microsoft.com/office/drawing/2014/main" id="{30F0F889-A77A-2946-2B37-05D3A5291E52}"/>
              </a:ext>
            </a:extLst>
          </p:cNvPr>
          <p:cNvGrpSpPr/>
          <p:nvPr/>
        </p:nvGrpSpPr>
        <p:grpSpPr>
          <a:xfrm>
            <a:off x="2215463" y="5296316"/>
            <a:ext cx="533504" cy="723594"/>
            <a:chOff x="2442328" y="2165350"/>
            <a:chExt cx="533504" cy="723594"/>
          </a:xfrm>
        </p:grpSpPr>
        <p:sp>
          <p:nvSpPr>
            <p:cNvPr id="32" name="Rectángulo redondeado 1">
              <a:extLst>
                <a:ext uri="{FF2B5EF4-FFF2-40B4-BE49-F238E27FC236}">
                  <a16:creationId xmlns:a16="http://schemas.microsoft.com/office/drawing/2014/main" id="{360737B1-7B50-FABB-C736-E8951152CD08}"/>
                </a:ext>
              </a:extLst>
            </p:cNvPr>
            <p:cNvSpPr/>
            <p:nvPr/>
          </p:nvSpPr>
          <p:spPr>
            <a:xfrm>
              <a:off x="2706975" y="2438807"/>
              <a:ext cx="268857" cy="128440"/>
            </a:xfrm>
            <a:prstGeom prst="roundRect">
              <a:avLst>
                <a:gd name="adj" fmla="val 0"/>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33" name="Grupo 39">
              <a:extLst>
                <a:ext uri="{FF2B5EF4-FFF2-40B4-BE49-F238E27FC236}">
                  <a16:creationId xmlns:a16="http://schemas.microsoft.com/office/drawing/2014/main" id="{2EF41FB9-22FE-4DA0-CD68-1E34150287A2}"/>
                </a:ext>
              </a:extLst>
            </p:cNvPr>
            <p:cNvGrpSpPr/>
            <p:nvPr/>
          </p:nvGrpSpPr>
          <p:grpSpPr>
            <a:xfrm>
              <a:off x="2442328" y="2165350"/>
              <a:ext cx="526488" cy="723594"/>
              <a:chOff x="2573110" y="1409700"/>
              <a:chExt cx="526488" cy="723594"/>
            </a:xfrm>
          </p:grpSpPr>
          <p:sp>
            <p:nvSpPr>
              <p:cNvPr id="36" name="Título 1">
                <a:extLst>
                  <a:ext uri="{FF2B5EF4-FFF2-40B4-BE49-F238E27FC236}">
                    <a16:creationId xmlns:a16="http://schemas.microsoft.com/office/drawing/2014/main" id="{4CCD8E3D-3F64-5131-6457-71CDC4D77989}"/>
                  </a:ext>
                </a:extLst>
              </p:cNvPr>
              <p:cNvSpPr txBox="1">
                <a:spLocks/>
              </p:cNvSpPr>
              <p:nvPr/>
            </p:nvSpPr>
            <p:spPr>
              <a:xfrm>
                <a:off x="2573110" y="1834453"/>
                <a:ext cx="526488" cy="2988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00" b="1">
                    <a:solidFill>
                      <a:schemeClr val="bg1"/>
                    </a:solidFill>
                    <a:latin typeface="Arial" panose="020B0604020202020204" pitchFamily="34" charset="0"/>
                    <a:cs typeface="Arial" panose="020B0604020202020204" pitchFamily="34" charset="0"/>
                  </a:rPr>
                  <a:t>-10</a:t>
                </a:r>
              </a:p>
              <a:p>
                <a:pPr algn="ctr"/>
                <a:r>
                  <a:rPr lang="en-GB" sz="700">
                    <a:solidFill>
                      <a:schemeClr val="bg1"/>
                    </a:solidFill>
                    <a:latin typeface="Arial" panose="020B0604020202020204" pitchFamily="34" charset="0"/>
                    <a:cs typeface="Arial" panose="020B0604020202020204" pitchFamily="34" charset="0"/>
                  </a:rPr>
                  <a:t>days</a:t>
                </a:r>
                <a:endParaRPr lang="en-GB" sz="900">
                  <a:solidFill>
                    <a:schemeClr val="bg1"/>
                  </a:solidFill>
                  <a:latin typeface="Arial" panose="020B0604020202020204" pitchFamily="34" charset="0"/>
                  <a:cs typeface="Arial" panose="020B0604020202020204" pitchFamily="34" charset="0"/>
                </a:endParaRPr>
              </a:p>
            </p:txBody>
          </p:sp>
          <p:pic>
            <p:nvPicPr>
              <p:cNvPr id="41" name="Imagen 43">
                <a:extLst>
                  <a:ext uri="{FF2B5EF4-FFF2-40B4-BE49-F238E27FC236}">
                    <a16:creationId xmlns:a16="http://schemas.microsoft.com/office/drawing/2014/main" id="{D86064E5-0C81-E1AE-0ACD-7F9BE9FE56D3}"/>
                  </a:ext>
                </a:extLst>
              </p:cNvPr>
              <p:cNvPicPr>
                <a:picLocks noChangeAspect="1"/>
              </p:cNvPicPr>
              <p:nvPr/>
            </p:nvPicPr>
            <p:blipFill>
              <a:blip r:embed="rId6">
                <a:lum bright="100000" contrast="100000"/>
              </a:blip>
              <a:stretch>
                <a:fillRect/>
              </a:stretch>
            </p:blipFill>
            <p:spPr>
              <a:xfrm>
                <a:off x="2801429" y="1409700"/>
                <a:ext cx="71304" cy="179809"/>
              </a:xfrm>
              <a:prstGeom prst="rect">
                <a:avLst/>
              </a:prstGeom>
            </p:spPr>
          </p:pic>
          <p:cxnSp>
            <p:nvCxnSpPr>
              <p:cNvPr id="42" name="Conector recto de flecha 6">
                <a:extLst>
                  <a:ext uri="{FF2B5EF4-FFF2-40B4-BE49-F238E27FC236}">
                    <a16:creationId xmlns:a16="http://schemas.microsoft.com/office/drawing/2014/main" id="{B8CE7F8E-584F-E334-5651-CB7850B09E8D}"/>
                  </a:ext>
                </a:extLst>
              </p:cNvPr>
              <p:cNvCxnSpPr>
                <a:cxnSpLocks/>
              </p:cNvCxnSpPr>
              <p:nvPr/>
            </p:nvCxnSpPr>
            <p:spPr>
              <a:xfrm>
                <a:off x="2839160" y="1642720"/>
                <a:ext cx="0" cy="201955"/>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grpSp>
      <p:grpSp>
        <p:nvGrpSpPr>
          <p:cNvPr id="46" name="Grupo 49">
            <a:extLst>
              <a:ext uri="{FF2B5EF4-FFF2-40B4-BE49-F238E27FC236}">
                <a16:creationId xmlns:a16="http://schemas.microsoft.com/office/drawing/2014/main" id="{7CEBECD4-8163-524E-1DDF-C87696838A36}"/>
              </a:ext>
            </a:extLst>
          </p:cNvPr>
          <p:cNvGrpSpPr/>
          <p:nvPr/>
        </p:nvGrpSpPr>
        <p:grpSpPr>
          <a:xfrm>
            <a:off x="5718904" y="5260220"/>
            <a:ext cx="946627" cy="473212"/>
            <a:chOff x="2363040" y="1371463"/>
            <a:chExt cx="946627" cy="473212"/>
          </a:xfrm>
        </p:grpSpPr>
        <p:sp>
          <p:nvSpPr>
            <p:cNvPr id="47" name="Título 1">
              <a:extLst>
                <a:ext uri="{FF2B5EF4-FFF2-40B4-BE49-F238E27FC236}">
                  <a16:creationId xmlns:a16="http://schemas.microsoft.com/office/drawing/2014/main" id="{08DDA8ED-5D1F-EEA5-C37C-3A1FB1BE309C}"/>
                </a:ext>
              </a:extLst>
            </p:cNvPr>
            <p:cNvSpPr txBox="1">
              <a:spLocks/>
            </p:cNvSpPr>
            <p:nvPr/>
          </p:nvSpPr>
          <p:spPr>
            <a:xfrm>
              <a:off x="2363040" y="1371463"/>
              <a:ext cx="946627" cy="2988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00" b="1">
                  <a:solidFill>
                    <a:schemeClr val="bg1"/>
                  </a:solidFill>
                  <a:latin typeface="Arial" panose="020B0604020202020204" pitchFamily="34" charset="0"/>
                  <a:cs typeface="Arial" panose="020B0604020202020204" pitchFamily="34" charset="0"/>
                </a:rPr>
                <a:t>Protection until 130 days in milk</a:t>
              </a:r>
              <a:endParaRPr lang="en-GB" sz="900">
                <a:solidFill>
                  <a:schemeClr val="bg1"/>
                </a:solidFill>
                <a:latin typeface="Arial" panose="020B0604020202020204" pitchFamily="34" charset="0"/>
                <a:cs typeface="Arial" panose="020B0604020202020204" pitchFamily="34" charset="0"/>
              </a:endParaRPr>
            </a:p>
          </p:txBody>
        </p:sp>
        <p:cxnSp>
          <p:nvCxnSpPr>
            <p:cNvPr id="48" name="Conector recto de flecha 6">
              <a:extLst>
                <a:ext uri="{FF2B5EF4-FFF2-40B4-BE49-F238E27FC236}">
                  <a16:creationId xmlns:a16="http://schemas.microsoft.com/office/drawing/2014/main" id="{AE37BCBF-428E-08BB-E8D5-99B4D1E10ABD}"/>
                </a:ext>
              </a:extLst>
            </p:cNvPr>
            <p:cNvCxnSpPr>
              <a:cxnSpLocks/>
            </p:cNvCxnSpPr>
            <p:nvPr/>
          </p:nvCxnSpPr>
          <p:spPr>
            <a:xfrm>
              <a:off x="2839160" y="1642720"/>
              <a:ext cx="0" cy="201955"/>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grpSp>
        <p:nvGrpSpPr>
          <p:cNvPr id="49" name="Grupo 15">
            <a:extLst>
              <a:ext uri="{FF2B5EF4-FFF2-40B4-BE49-F238E27FC236}">
                <a16:creationId xmlns:a16="http://schemas.microsoft.com/office/drawing/2014/main" id="{9C81B796-B4AB-1763-0BAD-433BAAB30CD0}"/>
              </a:ext>
            </a:extLst>
          </p:cNvPr>
          <p:cNvGrpSpPr/>
          <p:nvPr/>
        </p:nvGrpSpPr>
        <p:grpSpPr>
          <a:xfrm>
            <a:off x="2483600" y="5349201"/>
            <a:ext cx="526488" cy="387406"/>
            <a:chOff x="2198775" y="1460444"/>
            <a:chExt cx="526488" cy="387406"/>
          </a:xfrm>
        </p:grpSpPr>
        <p:sp>
          <p:nvSpPr>
            <p:cNvPr id="52" name="Título 1">
              <a:extLst>
                <a:ext uri="{FF2B5EF4-FFF2-40B4-BE49-F238E27FC236}">
                  <a16:creationId xmlns:a16="http://schemas.microsoft.com/office/drawing/2014/main" id="{A2B6B7E3-6511-97F5-3DF1-289BF4C8BBCF}"/>
                </a:ext>
              </a:extLst>
            </p:cNvPr>
            <p:cNvSpPr txBox="1">
              <a:spLocks/>
            </p:cNvSpPr>
            <p:nvPr/>
          </p:nvSpPr>
          <p:spPr>
            <a:xfrm>
              <a:off x="2198775" y="1460444"/>
              <a:ext cx="526488" cy="1767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00">
                  <a:solidFill>
                    <a:schemeClr val="bg1"/>
                  </a:solidFill>
                  <a:latin typeface="Arial" panose="020B0604020202020204" pitchFamily="34" charset="0"/>
                  <a:cs typeface="Arial" panose="020B0604020202020204" pitchFamily="34" charset="0"/>
                </a:rPr>
                <a:t>Calving</a:t>
              </a:r>
              <a:endParaRPr lang="en-GB" sz="900">
                <a:solidFill>
                  <a:schemeClr val="bg1"/>
                </a:solidFill>
                <a:latin typeface="Arial" panose="020B0604020202020204" pitchFamily="34" charset="0"/>
                <a:cs typeface="Arial" panose="020B0604020202020204" pitchFamily="34" charset="0"/>
              </a:endParaRPr>
            </a:p>
          </p:txBody>
        </p:sp>
        <p:cxnSp>
          <p:nvCxnSpPr>
            <p:cNvPr id="55" name="Conector recto de flecha 6">
              <a:extLst>
                <a:ext uri="{FF2B5EF4-FFF2-40B4-BE49-F238E27FC236}">
                  <a16:creationId xmlns:a16="http://schemas.microsoft.com/office/drawing/2014/main" id="{BF26B0D1-A100-6D9F-EC90-0B7913561440}"/>
                </a:ext>
              </a:extLst>
            </p:cNvPr>
            <p:cNvCxnSpPr>
              <a:cxnSpLocks/>
            </p:cNvCxnSpPr>
            <p:nvPr/>
          </p:nvCxnSpPr>
          <p:spPr>
            <a:xfrm>
              <a:off x="2461335" y="1642720"/>
              <a:ext cx="0" cy="205130"/>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2364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righ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Rectángulo redondeado 32">
            <a:extLst>
              <a:ext uri="{FF2B5EF4-FFF2-40B4-BE49-F238E27FC236}">
                <a16:creationId xmlns:a16="http://schemas.microsoft.com/office/drawing/2014/main" id="{92498833-6980-EEE6-4FFC-A043F86C4BBB}"/>
              </a:ext>
            </a:extLst>
          </p:cNvPr>
          <p:cNvSpPr/>
          <p:nvPr/>
        </p:nvSpPr>
        <p:spPr>
          <a:xfrm>
            <a:off x="633629" y="685610"/>
            <a:ext cx="7781314" cy="3772280"/>
          </a:xfrm>
          <a:prstGeom prst="roundRect">
            <a:avLst>
              <a:gd name="adj" fmla="val 929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FB84A8D4-810F-31D5-8765-B41E70F9D92F}"/>
              </a:ext>
            </a:extLst>
          </p:cNvPr>
          <p:cNvSpPr txBox="1"/>
          <p:nvPr/>
        </p:nvSpPr>
        <p:spPr>
          <a:xfrm>
            <a:off x="3636000" y="5356800"/>
            <a:ext cx="184731" cy="369332"/>
          </a:xfrm>
          <a:prstGeom prst="rect">
            <a:avLst/>
          </a:prstGeom>
          <a:noFill/>
        </p:spPr>
        <p:txBody>
          <a:bodyPr wrap="none" rtlCol="0">
            <a:spAutoFit/>
          </a:bodyPr>
          <a:lstStyle/>
          <a:p>
            <a:endParaRPr lang="es-ES"/>
          </a:p>
        </p:txBody>
      </p:sp>
      <p:sp>
        <p:nvSpPr>
          <p:cNvPr id="8" name="Título 1">
            <a:extLst>
              <a:ext uri="{FF2B5EF4-FFF2-40B4-BE49-F238E27FC236}">
                <a16:creationId xmlns:a16="http://schemas.microsoft.com/office/drawing/2014/main" id="{0BE6A929-661D-0718-2549-71F8BCDBF332}"/>
              </a:ext>
            </a:extLst>
          </p:cNvPr>
          <p:cNvSpPr txBox="1">
            <a:spLocks/>
          </p:cNvSpPr>
          <p:nvPr/>
        </p:nvSpPr>
        <p:spPr>
          <a:xfrm>
            <a:off x="881488" y="987826"/>
            <a:ext cx="6814711" cy="956337"/>
          </a:xfrm>
          <a:prstGeom prst="rect">
            <a:avLst/>
          </a:prstGeom>
        </p:spPr>
        <p:txBody>
          <a:bodyPr/>
          <a:lstStyle>
            <a:lvl1pPr algn="l" defTabSz="457200" rtl="0" eaLnBrk="1" latinLnBrk="0" hangingPunct="1">
              <a:spcBef>
                <a:spcPct val="0"/>
              </a:spcBef>
              <a:buNone/>
              <a:defRPr sz="2500" b="1" kern="1200">
                <a:solidFill>
                  <a:schemeClr val="bg1"/>
                </a:solidFill>
                <a:latin typeface="+mn-lt"/>
                <a:ea typeface="+mj-ea"/>
                <a:cs typeface="+mj-cs"/>
              </a:defRPr>
            </a:lvl1pPr>
          </a:lstStyle>
          <a:p>
            <a:r>
              <a:rPr lang="en-GB" sz="2400" dirty="0" err="1">
                <a:solidFill>
                  <a:schemeClr val="tx1"/>
                </a:solidFill>
              </a:rPr>
              <a:t>Conclusies</a:t>
            </a:r>
            <a:r>
              <a:rPr lang="en-GB" sz="2400" dirty="0">
                <a:solidFill>
                  <a:schemeClr val="tx1"/>
                </a:solidFill>
              </a:rPr>
              <a:t> van Andrew Bradley 2015 (JDS)</a:t>
            </a:r>
          </a:p>
        </p:txBody>
      </p:sp>
      <p:sp>
        <p:nvSpPr>
          <p:cNvPr id="3" name="Título 1">
            <a:extLst>
              <a:ext uri="{FF2B5EF4-FFF2-40B4-BE49-F238E27FC236}">
                <a16:creationId xmlns:a16="http://schemas.microsoft.com/office/drawing/2014/main" id="{B6030CE6-7045-179E-AE36-28CBDF0322B8}"/>
              </a:ext>
            </a:extLst>
          </p:cNvPr>
          <p:cNvSpPr txBox="1">
            <a:spLocks/>
          </p:cNvSpPr>
          <p:nvPr/>
        </p:nvSpPr>
        <p:spPr>
          <a:xfrm>
            <a:off x="4725749" y="306388"/>
            <a:ext cx="4167427" cy="2145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00">
                <a:solidFill>
                  <a:schemeClr val="bg1"/>
                </a:solidFill>
                <a:latin typeface="Arial"/>
                <a:cs typeface="Arial"/>
              </a:rPr>
              <a:t>BRADLEY JDS 2015 </a:t>
            </a:r>
            <a:r>
              <a:rPr lang="en-GB" sz="700" b="1">
                <a:solidFill>
                  <a:schemeClr val="bg1"/>
                </a:solidFill>
                <a:latin typeface="Arial"/>
                <a:cs typeface="Arial"/>
              </a:rPr>
              <a:t>/ </a:t>
            </a:r>
            <a:r>
              <a:rPr lang="en-GB" sz="700" b="1">
                <a:solidFill>
                  <a:schemeClr val="bg1"/>
                </a:solidFill>
                <a:latin typeface="+mn-lt"/>
              </a:rPr>
              <a:t>WHAT DOES SCIENCE TELL US ABOUT STARTVAC</a:t>
            </a:r>
            <a:r>
              <a:rPr lang="en-GB" sz="700" b="1" baseline="30000">
                <a:solidFill>
                  <a:schemeClr val="bg1"/>
                </a:solidFill>
                <a:latin typeface="+mn-lt"/>
              </a:rPr>
              <a:t>®</a:t>
            </a:r>
            <a:r>
              <a:rPr lang="en-GB" sz="700" b="1">
                <a:solidFill>
                  <a:schemeClr val="bg1"/>
                </a:solidFill>
                <a:latin typeface="+mn-lt"/>
              </a:rPr>
              <a:t>?</a:t>
            </a:r>
            <a:endParaRPr lang="en-GB" sz="700" b="1">
              <a:solidFill>
                <a:schemeClr val="bg1"/>
              </a:solidFill>
              <a:latin typeface="+mn-lt"/>
              <a:cs typeface="Arial" panose="020B0604020202020204" pitchFamily="34" charset="0"/>
            </a:endParaRPr>
          </a:p>
        </p:txBody>
      </p:sp>
      <p:pic>
        <p:nvPicPr>
          <p:cNvPr id="14" name="Imagen 13">
            <a:extLst>
              <a:ext uri="{FF2B5EF4-FFF2-40B4-BE49-F238E27FC236}">
                <a16:creationId xmlns:a16="http://schemas.microsoft.com/office/drawing/2014/main" id="{DE2D24ED-3761-CF58-AB0E-6C5E55F28C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grpSp>
        <p:nvGrpSpPr>
          <p:cNvPr id="17" name="Grupo 16">
            <a:extLst>
              <a:ext uri="{FF2B5EF4-FFF2-40B4-BE49-F238E27FC236}">
                <a16:creationId xmlns:a16="http://schemas.microsoft.com/office/drawing/2014/main" id="{2BDA10EF-1C46-2D65-FB41-14DAF09439BF}"/>
              </a:ext>
            </a:extLst>
          </p:cNvPr>
          <p:cNvGrpSpPr/>
          <p:nvPr/>
        </p:nvGrpSpPr>
        <p:grpSpPr>
          <a:xfrm>
            <a:off x="3280879" y="1916867"/>
            <a:ext cx="3367569" cy="523765"/>
            <a:chOff x="3280879" y="1916867"/>
            <a:chExt cx="3367569" cy="523765"/>
          </a:xfrm>
        </p:grpSpPr>
        <p:sp>
          <p:nvSpPr>
            <p:cNvPr id="9" name="Título 1">
              <a:extLst>
                <a:ext uri="{FF2B5EF4-FFF2-40B4-BE49-F238E27FC236}">
                  <a16:creationId xmlns:a16="http://schemas.microsoft.com/office/drawing/2014/main" id="{6784F719-6C50-8606-E3C6-A5EEA0DCC05C}"/>
                </a:ext>
              </a:extLst>
            </p:cNvPr>
            <p:cNvSpPr txBox="1">
              <a:spLocks/>
            </p:cNvSpPr>
            <p:nvPr/>
          </p:nvSpPr>
          <p:spPr>
            <a:xfrm>
              <a:off x="3322103" y="1976606"/>
              <a:ext cx="3326345" cy="384727"/>
            </a:xfrm>
            <a:prstGeom prst="rect">
              <a:avLst/>
            </a:prstGeom>
          </p:spPr>
          <p:txBody>
            <a:bodyPr/>
            <a:lstStyle>
              <a:lvl1pPr algn="l" defTabSz="457200" rtl="0" eaLnBrk="1" latinLnBrk="0" hangingPunct="1">
                <a:spcBef>
                  <a:spcPct val="0"/>
                </a:spcBef>
                <a:buNone/>
                <a:defRPr sz="2500" b="1" kern="1200">
                  <a:solidFill>
                    <a:schemeClr val="bg1"/>
                  </a:solidFill>
                  <a:latin typeface="+mn-lt"/>
                  <a:ea typeface="+mj-ea"/>
                  <a:cs typeface="+mj-cs"/>
                </a:defRPr>
              </a:lvl1pPr>
            </a:lstStyle>
            <a:p>
              <a:pPr algn="ctr"/>
              <a:r>
                <a:rPr lang="en-GB" sz="1800" dirty="0" err="1">
                  <a:solidFill>
                    <a:schemeClr val="tx1"/>
                  </a:solidFill>
                </a:rPr>
                <a:t>Reductie</a:t>
              </a:r>
              <a:r>
                <a:rPr lang="en-GB" sz="1800" dirty="0">
                  <a:solidFill>
                    <a:schemeClr val="tx1"/>
                  </a:solidFill>
                </a:rPr>
                <a:t> </a:t>
              </a:r>
              <a:r>
                <a:rPr lang="en-GB" sz="1800" b="0" dirty="0">
                  <a:solidFill>
                    <a:schemeClr val="tx1"/>
                  </a:solidFill>
                </a:rPr>
                <a:t>in </a:t>
              </a:r>
              <a:r>
                <a:rPr lang="en-GB" sz="1800" b="0" dirty="0" err="1">
                  <a:solidFill>
                    <a:schemeClr val="tx1"/>
                  </a:solidFill>
                </a:rPr>
                <a:t>ernst</a:t>
              </a:r>
              <a:r>
                <a:rPr lang="en-GB" sz="1800" b="0" dirty="0">
                  <a:solidFill>
                    <a:schemeClr val="tx1"/>
                  </a:solidFill>
                </a:rPr>
                <a:t> van mastitis </a:t>
              </a:r>
              <a:r>
                <a:rPr lang="en-GB" sz="1800" b="0" dirty="0" err="1">
                  <a:solidFill>
                    <a:schemeClr val="tx1"/>
                  </a:solidFill>
                </a:rPr>
                <a:t>bij</a:t>
              </a:r>
              <a:r>
                <a:rPr lang="en-GB" sz="1800" b="0" dirty="0">
                  <a:solidFill>
                    <a:schemeClr val="tx1"/>
                  </a:solidFill>
                </a:rPr>
                <a:t> </a:t>
              </a:r>
              <a:r>
                <a:rPr lang="en-GB" sz="1800" b="0" dirty="0" err="1">
                  <a:solidFill>
                    <a:schemeClr val="tx1"/>
                  </a:solidFill>
                </a:rPr>
                <a:t>koppelvaccinatie</a:t>
              </a:r>
              <a:r>
                <a:rPr lang="en-GB" sz="1800" b="0" dirty="0">
                  <a:solidFill>
                    <a:schemeClr val="tx1"/>
                  </a:solidFill>
                </a:rPr>
                <a:t> </a:t>
              </a:r>
            </a:p>
          </p:txBody>
        </p:sp>
        <p:cxnSp>
          <p:nvCxnSpPr>
            <p:cNvPr id="23" name="Conector recto de flecha 22">
              <a:extLst>
                <a:ext uri="{FF2B5EF4-FFF2-40B4-BE49-F238E27FC236}">
                  <a16:creationId xmlns:a16="http://schemas.microsoft.com/office/drawing/2014/main" id="{165C786B-69BB-7238-7DE9-7D008DB01558}"/>
                </a:ext>
              </a:extLst>
            </p:cNvPr>
            <p:cNvCxnSpPr>
              <a:cxnSpLocks/>
            </p:cNvCxnSpPr>
            <p:nvPr/>
          </p:nvCxnSpPr>
          <p:spPr>
            <a:xfrm>
              <a:off x="3280879" y="1916867"/>
              <a:ext cx="0" cy="523765"/>
            </a:xfrm>
            <a:prstGeom prst="straightConnector1">
              <a:avLst/>
            </a:prstGeom>
            <a:ln w="63500">
              <a:solidFill>
                <a:schemeClr val="accent1"/>
              </a:solidFill>
              <a:tailEnd type="triangle" w="med" len="sm"/>
            </a:ln>
            <a:effectLst/>
          </p:spPr>
          <p:style>
            <a:lnRef idx="2">
              <a:schemeClr val="accent1"/>
            </a:lnRef>
            <a:fillRef idx="0">
              <a:schemeClr val="accent1"/>
            </a:fillRef>
            <a:effectRef idx="1">
              <a:schemeClr val="accent1"/>
            </a:effectRef>
            <a:fontRef idx="minor">
              <a:schemeClr val="tx1"/>
            </a:fontRef>
          </p:style>
        </p:cxnSp>
      </p:grpSp>
      <p:pic>
        <p:nvPicPr>
          <p:cNvPr id="2" name="Imagen 1" descr="Imagen que contiene cuchillo, jugador&#10;&#10;Descripción generada automáticamente">
            <a:extLst>
              <a:ext uri="{FF2B5EF4-FFF2-40B4-BE49-F238E27FC236}">
                <a16:creationId xmlns:a16="http://schemas.microsoft.com/office/drawing/2014/main" id="{09EEC555-6554-D029-1498-A4D6EC5AAA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7610" y="2920807"/>
            <a:ext cx="1071840" cy="1071840"/>
          </a:xfrm>
          <a:prstGeom prst="ellipse">
            <a:avLst/>
          </a:prstGeom>
        </p:spPr>
      </p:pic>
      <p:pic>
        <p:nvPicPr>
          <p:cNvPr id="6" name="Imagen 5" descr="Imagen que contiene Diagrama&#10;&#10;Descripción generada automáticamente">
            <a:extLst>
              <a:ext uri="{FF2B5EF4-FFF2-40B4-BE49-F238E27FC236}">
                <a16:creationId xmlns:a16="http://schemas.microsoft.com/office/drawing/2014/main" id="{073676E1-6BB0-3BBE-6430-8123EC34D1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99122" y="2920807"/>
            <a:ext cx="1071840" cy="1071840"/>
          </a:xfrm>
          <a:prstGeom prst="ellipse">
            <a:avLst/>
          </a:prstGeom>
        </p:spPr>
      </p:pic>
      <p:pic>
        <p:nvPicPr>
          <p:cNvPr id="7" name="Imagen 6" descr="Una caricatura de una persona&#10;&#10;Descripción generada automáticamente con confianza media">
            <a:extLst>
              <a:ext uri="{FF2B5EF4-FFF2-40B4-BE49-F238E27FC236}">
                <a16:creationId xmlns:a16="http://schemas.microsoft.com/office/drawing/2014/main" id="{6CDE8CD9-CDB5-8D43-5B42-8E58CA6386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88366" y="2920807"/>
            <a:ext cx="1071840" cy="1071840"/>
          </a:xfrm>
          <a:prstGeom prst="ellipse">
            <a:avLst/>
          </a:prstGeom>
        </p:spPr>
      </p:pic>
    </p:spTree>
    <p:extLst>
      <p:ext uri="{BB962C8B-B14F-4D97-AF65-F5344CB8AC3E}">
        <p14:creationId xmlns:p14="http://schemas.microsoft.com/office/powerpoint/2010/main" val="420096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1000"/>
                                        <p:tgtEl>
                                          <p:spTgt spid="1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199FA6D-B082-5C58-1D09-FE45689F926B}"/>
            </a:ext>
          </a:extLst>
        </p:cNvPr>
        <p:cNvGrpSpPr/>
        <p:nvPr/>
      </p:nvGrpSpPr>
      <p:grpSpPr>
        <a:xfrm>
          <a:off x="0" y="0"/>
          <a:ext cx="0" cy="0"/>
          <a:chOff x="0" y="0"/>
          <a:chExt cx="0" cy="0"/>
        </a:xfrm>
      </p:grpSpPr>
      <p:sp>
        <p:nvSpPr>
          <p:cNvPr id="10" name="Título 9">
            <a:extLst>
              <a:ext uri="{FF2B5EF4-FFF2-40B4-BE49-F238E27FC236}">
                <a16:creationId xmlns:a16="http://schemas.microsoft.com/office/drawing/2014/main" id="{358AF333-298C-994C-2840-35868CC6EE81}"/>
              </a:ext>
            </a:extLst>
          </p:cNvPr>
          <p:cNvSpPr>
            <a:spLocks noGrp="1"/>
          </p:cNvSpPr>
          <p:nvPr>
            <p:ph type="title"/>
          </p:nvPr>
        </p:nvSpPr>
        <p:spPr>
          <a:xfrm>
            <a:off x="1026902" y="156183"/>
            <a:ext cx="3025166" cy="447293"/>
          </a:xfrm>
        </p:spPr>
        <p:txBody>
          <a:bodyPr/>
          <a:lstStyle/>
          <a:p>
            <a:r>
              <a:rPr lang="es-ES" dirty="0" err="1"/>
              <a:t>Vaccinatieprotocol</a:t>
            </a:r>
            <a:endParaRPr lang="es-ES" dirty="0"/>
          </a:p>
        </p:txBody>
      </p:sp>
      <p:pic>
        <p:nvPicPr>
          <p:cNvPr id="6" name="Imagen 5">
            <a:extLst>
              <a:ext uri="{FF2B5EF4-FFF2-40B4-BE49-F238E27FC236}">
                <a16:creationId xmlns:a16="http://schemas.microsoft.com/office/drawing/2014/main" id="{89C9D1E8-A583-5468-0050-6DFB01A3A6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9870"/>
            <a:ext cx="900113" cy="360959"/>
          </a:xfrm>
          <a:prstGeom prst="rect">
            <a:avLst/>
          </a:prstGeom>
        </p:spPr>
      </p:pic>
      <p:sp>
        <p:nvSpPr>
          <p:cNvPr id="4" name="Título 1">
            <a:extLst>
              <a:ext uri="{FF2B5EF4-FFF2-40B4-BE49-F238E27FC236}">
                <a16:creationId xmlns:a16="http://schemas.microsoft.com/office/drawing/2014/main" id="{B90CDD58-41E5-6FE8-F3C1-2E0AA3820412}"/>
              </a:ext>
            </a:extLst>
          </p:cNvPr>
          <p:cNvSpPr txBox="1">
            <a:spLocks/>
          </p:cNvSpPr>
          <p:nvPr/>
        </p:nvSpPr>
        <p:spPr>
          <a:xfrm>
            <a:off x="5669619" y="308839"/>
            <a:ext cx="3222171" cy="2145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00">
                <a:solidFill>
                  <a:schemeClr val="bg1"/>
                </a:solidFill>
                <a:latin typeface="Arial" panose="020B0604020202020204" pitchFamily="34" charset="0"/>
                <a:cs typeface="Arial" panose="020B0604020202020204" pitchFamily="34" charset="0"/>
              </a:rPr>
              <a:t>PROTOCOLS </a:t>
            </a:r>
            <a:r>
              <a:rPr lang="en-GB" sz="700" b="1">
                <a:solidFill>
                  <a:schemeClr val="bg1"/>
                </a:solidFill>
                <a:latin typeface="Arial" panose="020B0604020202020204" pitchFamily="34" charset="0"/>
                <a:cs typeface="Arial" panose="020B0604020202020204" pitchFamily="34" charset="0"/>
              </a:rPr>
              <a:t>/ HOW DOES IT WORK?</a:t>
            </a:r>
            <a:endParaRPr lang="en-GB" sz="900">
              <a:solidFill>
                <a:schemeClr val="bg1"/>
              </a:solidFill>
              <a:latin typeface="Arial" panose="020B0604020202020204" pitchFamily="34" charset="0"/>
              <a:cs typeface="Arial" panose="020B0604020202020204" pitchFamily="34" charset="0"/>
            </a:endParaRPr>
          </a:p>
        </p:txBody>
      </p:sp>
      <p:sp>
        <p:nvSpPr>
          <p:cNvPr id="23" name="Título 1">
            <a:extLst>
              <a:ext uri="{FF2B5EF4-FFF2-40B4-BE49-F238E27FC236}">
                <a16:creationId xmlns:a16="http://schemas.microsoft.com/office/drawing/2014/main" id="{6F9B55D4-2096-9909-C69C-D15FCC20698D}"/>
              </a:ext>
            </a:extLst>
          </p:cNvPr>
          <p:cNvSpPr txBox="1">
            <a:spLocks/>
          </p:cNvSpPr>
          <p:nvPr/>
        </p:nvSpPr>
        <p:spPr>
          <a:xfrm>
            <a:off x="4015689" y="971712"/>
            <a:ext cx="1112622" cy="2190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050" b="1" dirty="0">
                <a:solidFill>
                  <a:schemeClr val="bg1"/>
                </a:solidFill>
                <a:latin typeface="Arial" panose="020B0604020202020204" pitchFamily="34" charset="0"/>
                <a:cs typeface="Arial" panose="020B0604020202020204" pitchFamily="34" charset="0"/>
              </a:rPr>
              <a:t>BLANKET (KOPPEL)</a:t>
            </a:r>
            <a:endParaRPr lang="en-GB" sz="1200" b="1" dirty="0">
              <a:solidFill>
                <a:schemeClr val="bg1"/>
              </a:solidFill>
              <a:latin typeface="Arial" panose="020B0604020202020204" pitchFamily="34" charset="0"/>
              <a:cs typeface="Arial" panose="020B0604020202020204" pitchFamily="34" charset="0"/>
            </a:endParaRPr>
          </a:p>
        </p:txBody>
      </p:sp>
      <p:pic>
        <p:nvPicPr>
          <p:cNvPr id="2" name="Imagen 11" descr="STARTVAC.png">
            <a:extLst>
              <a:ext uri="{FF2B5EF4-FFF2-40B4-BE49-F238E27FC236}">
                <a16:creationId xmlns:a16="http://schemas.microsoft.com/office/drawing/2014/main" id="{CFC745A3-BDAE-73D6-B2CB-C67364A7DAEB}"/>
              </a:ext>
            </a:extLst>
          </p:cNvPr>
          <p:cNvPicPr>
            <a:picLocks noChangeAspect="1"/>
          </p:cNvPicPr>
          <p:nvPr/>
        </p:nvPicPr>
        <p:blipFill rotWithShape="1">
          <a:blip r:embed="rId4"/>
          <a:srcRect b="36255"/>
          <a:stretch/>
        </p:blipFill>
        <p:spPr>
          <a:xfrm>
            <a:off x="4052068" y="230476"/>
            <a:ext cx="2426660" cy="371252"/>
          </a:xfrm>
          <a:prstGeom prst="rect">
            <a:avLst/>
          </a:prstGeom>
        </p:spPr>
      </p:pic>
      <p:pic>
        <p:nvPicPr>
          <p:cNvPr id="5" name="Imagen 2" descr="Forma, Icono&#10;&#10;Descripción generada automáticamente">
            <a:extLst>
              <a:ext uri="{FF2B5EF4-FFF2-40B4-BE49-F238E27FC236}">
                <a16:creationId xmlns:a16="http://schemas.microsoft.com/office/drawing/2014/main" id="{53B1D71F-D094-0C78-A603-99482CC355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09258" y="1048830"/>
            <a:ext cx="3636989" cy="2834230"/>
          </a:xfrm>
          <a:prstGeom prst="rect">
            <a:avLst/>
          </a:prstGeom>
        </p:spPr>
      </p:pic>
      <p:grpSp>
        <p:nvGrpSpPr>
          <p:cNvPr id="7" name="Grupo 109">
            <a:extLst>
              <a:ext uri="{FF2B5EF4-FFF2-40B4-BE49-F238E27FC236}">
                <a16:creationId xmlns:a16="http://schemas.microsoft.com/office/drawing/2014/main" id="{2D79C789-4B2C-45C9-2B5F-7709F231DC79}"/>
              </a:ext>
            </a:extLst>
          </p:cNvPr>
          <p:cNvGrpSpPr/>
          <p:nvPr/>
        </p:nvGrpSpPr>
        <p:grpSpPr>
          <a:xfrm>
            <a:off x="9158700" y="1010794"/>
            <a:ext cx="526488" cy="601526"/>
            <a:chOff x="2195285" y="1409700"/>
            <a:chExt cx="526488" cy="601526"/>
          </a:xfrm>
        </p:grpSpPr>
        <p:sp>
          <p:nvSpPr>
            <p:cNvPr id="8" name="Título 1">
              <a:extLst>
                <a:ext uri="{FF2B5EF4-FFF2-40B4-BE49-F238E27FC236}">
                  <a16:creationId xmlns:a16="http://schemas.microsoft.com/office/drawing/2014/main" id="{3683C669-FBF0-0A19-00D9-D06CD0E75B57}"/>
                </a:ext>
              </a:extLst>
            </p:cNvPr>
            <p:cNvSpPr txBox="1">
              <a:spLocks/>
            </p:cNvSpPr>
            <p:nvPr/>
          </p:nvSpPr>
          <p:spPr>
            <a:xfrm>
              <a:off x="2195285" y="1834454"/>
              <a:ext cx="526488" cy="1767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00">
                  <a:solidFill>
                    <a:schemeClr val="bg1"/>
                  </a:solidFill>
                  <a:latin typeface="Arial" panose="020B0604020202020204" pitchFamily="34" charset="0"/>
                  <a:cs typeface="Arial" panose="020B0604020202020204" pitchFamily="34" charset="0"/>
                </a:rPr>
                <a:t>Day</a:t>
              </a:r>
              <a:r>
                <a:rPr lang="en-GB" sz="700" b="1">
                  <a:solidFill>
                    <a:schemeClr val="bg1"/>
                  </a:solidFill>
                  <a:latin typeface="Arial" panose="020B0604020202020204" pitchFamily="34" charset="0"/>
                  <a:cs typeface="Arial" panose="020B0604020202020204" pitchFamily="34" charset="0"/>
                </a:rPr>
                <a:t> 0</a:t>
              </a:r>
              <a:endParaRPr lang="en-GB" sz="900" b="1">
                <a:solidFill>
                  <a:schemeClr val="bg1"/>
                </a:solidFill>
                <a:latin typeface="Arial" panose="020B0604020202020204" pitchFamily="34" charset="0"/>
                <a:cs typeface="Arial" panose="020B0604020202020204" pitchFamily="34" charset="0"/>
              </a:endParaRPr>
            </a:p>
          </p:txBody>
        </p:sp>
        <p:pic>
          <p:nvPicPr>
            <p:cNvPr id="9" name="Imagen 111">
              <a:extLst>
                <a:ext uri="{FF2B5EF4-FFF2-40B4-BE49-F238E27FC236}">
                  <a16:creationId xmlns:a16="http://schemas.microsoft.com/office/drawing/2014/main" id="{57962BD0-9C77-C820-192D-D49B8351653D}"/>
                </a:ext>
              </a:extLst>
            </p:cNvPr>
            <p:cNvPicPr>
              <a:picLocks noChangeAspect="1"/>
            </p:cNvPicPr>
            <p:nvPr/>
          </p:nvPicPr>
          <p:blipFill>
            <a:blip r:embed="rId6">
              <a:lum bright="100000" contrast="100000"/>
            </a:blip>
            <a:stretch>
              <a:fillRect/>
            </a:stretch>
          </p:blipFill>
          <p:spPr>
            <a:xfrm>
              <a:off x="2422877" y="1409700"/>
              <a:ext cx="71304" cy="179809"/>
            </a:xfrm>
            <a:prstGeom prst="rect">
              <a:avLst/>
            </a:prstGeom>
          </p:spPr>
        </p:pic>
        <p:cxnSp>
          <p:nvCxnSpPr>
            <p:cNvPr id="11" name="Conector recto de flecha 6">
              <a:extLst>
                <a:ext uri="{FF2B5EF4-FFF2-40B4-BE49-F238E27FC236}">
                  <a16:creationId xmlns:a16="http://schemas.microsoft.com/office/drawing/2014/main" id="{220061A5-8C59-A6D0-0B8A-B029E4DDC547}"/>
                </a:ext>
              </a:extLst>
            </p:cNvPr>
            <p:cNvCxnSpPr>
              <a:cxnSpLocks/>
            </p:cNvCxnSpPr>
            <p:nvPr/>
          </p:nvCxnSpPr>
          <p:spPr>
            <a:xfrm>
              <a:off x="2461335" y="1642720"/>
              <a:ext cx="0" cy="205130"/>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grpSp>
        <p:nvGrpSpPr>
          <p:cNvPr id="12" name="Grupo 113">
            <a:extLst>
              <a:ext uri="{FF2B5EF4-FFF2-40B4-BE49-F238E27FC236}">
                <a16:creationId xmlns:a16="http://schemas.microsoft.com/office/drawing/2014/main" id="{2F248BEE-A8FE-CE79-650C-9FACCB523412}"/>
              </a:ext>
            </a:extLst>
          </p:cNvPr>
          <p:cNvGrpSpPr/>
          <p:nvPr/>
        </p:nvGrpSpPr>
        <p:grpSpPr>
          <a:xfrm>
            <a:off x="9573725" y="1010794"/>
            <a:ext cx="526488" cy="723594"/>
            <a:chOff x="2573110" y="1409700"/>
            <a:chExt cx="526488" cy="723594"/>
          </a:xfrm>
        </p:grpSpPr>
        <p:sp>
          <p:nvSpPr>
            <p:cNvPr id="13" name="Título 1">
              <a:extLst>
                <a:ext uri="{FF2B5EF4-FFF2-40B4-BE49-F238E27FC236}">
                  <a16:creationId xmlns:a16="http://schemas.microsoft.com/office/drawing/2014/main" id="{31DB49BC-A85D-7D83-5964-B80EA073DA6D}"/>
                </a:ext>
              </a:extLst>
            </p:cNvPr>
            <p:cNvSpPr txBox="1">
              <a:spLocks/>
            </p:cNvSpPr>
            <p:nvPr/>
          </p:nvSpPr>
          <p:spPr>
            <a:xfrm>
              <a:off x="2573110" y="1834453"/>
              <a:ext cx="526488" cy="2988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00" b="1">
                  <a:solidFill>
                    <a:schemeClr val="bg1"/>
                  </a:solidFill>
                  <a:latin typeface="Arial" panose="020B0604020202020204" pitchFamily="34" charset="0"/>
                  <a:cs typeface="Arial" panose="020B0604020202020204" pitchFamily="34" charset="0"/>
                </a:rPr>
                <a:t>+ 21</a:t>
              </a:r>
            </a:p>
            <a:p>
              <a:pPr algn="ctr"/>
              <a:r>
                <a:rPr lang="en-GB" sz="700">
                  <a:solidFill>
                    <a:schemeClr val="bg1"/>
                  </a:solidFill>
                  <a:latin typeface="Arial" panose="020B0604020202020204" pitchFamily="34" charset="0"/>
                  <a:cs typeface="Arial" panose="020B0604020202020204" pitchFamily="34" charset="0"/>
                </a:rPr>
                <a:t>days</a:t>
              </a:r>
              <a:endParaRPr lang="en-GB" sz="900">
                <a:solidFill>
                  <a:schemeClr val="bg1"/>
                </a:solidFill>
                <a:latin typeface="Arial" panose="020B0604020202020204" pitchFamily="34" charset="0"/>
                <a:cs typeface="Arial" panose="020B0604020202020204" pitchFamily="34" charset="0"/>
              </a:endParaRPr>
            </a:p>
          </p:txBody>
        </p:sp>
        <p:pic>
          <p:nvPicPr>
            <p:cNvPr id="14" name="Imagen 115">
              <a:extLst>
                <a:ext uri="{FF2B5EF4-FFF2-40B4-BE49-F238E27FC236}">
                  <a16:creationId xmlns:a16="http://schemas.microsoft.com/office/drawing/2014/main" id="{8077303E-3C3D-A961-7FB9-24A1E0FA9B72}"/>
                </a:ext>
              </a:extLst>
            </p:cNvPr>
            <p:cNvPicPr>
              <a:picLocks noChangeAspect="1"/>
            </p:cNvPicPr>
            <p:nvPr/>
          </p:nvPicPr>
          <p:blipFill>
            <a:blip r:embed="rId6">
              <a:lum bright="100000" contrast="100000"/>
            </a:blip>
            <a:stretch>
              <a:fillRect/>
            </a:stretch>
          </p:blipFill>
          <p:spPr>
            <a:xfrm>
              <a:off x="2801429" y="1409700"/>
              <a:ext cx="71304" cy="179809"/>
            </a:xfrm>
            <a:prstGeom prst="rect">
              <a:avLst/>
            </a:prstGeom>
          </p:spPr>
        </p:pic>
        <p:cxnSp>
          <p:nvCxnSpPr>
            <p:cNvPr id="15" name="Conector recto de flecha 6">
              <a:extLst>
                <a:ext uri="{FF2B5EF4-FFF2-40B4-BE49-F238E27FC236}">
                  <a16:creationId xmlns:a16="http://schemas.microsoft.com/office/drawing/2014/main" id="{94D6A4D6-4F70-DD6E-1C8D-DB875E3952CD}"/>
                </a:ext>
              </a:extLst>
            </p:cNvPr>
            <p:cNvCxnSpPr>
              <a:cxnSpLocks/>
            </p:cNvCxnSpPr>
            <p:nvPr/>
          </p:nvCxnSpPr>
          <p:spPr>
            <a:xfrm>
              <a:off x="2839160" y="1642720"/>
              <a:ext cx="0" cy="201955"/>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grpSp>
        <p:nvGrpSpPr>
          <p:cNvPr id="16" name="Grupo 117">
            <a:extLst>
              <a:ext uri="{FF2B5EF4-FFF2-40B4-BE49-F238E27FC236}">
                <a16:creationId xmlns:a16="http://schemas.microsoft.com/office/drawing/2014/main" id="{6CF2B27C-166F-E3F8-030A-E962650ED7FF}"/>
              </a:ext>
            </a:extLst>
          </p:cNvPr>
          <p:cNvGrpSpPr/>
          <p:nvPr/>
        </p:nvGrpSpPr>
        <p:grpSpPr>
          <a:xfrm rot="352023">
            <a:off x="11999122" y="1619470"/>
            <a:ext cx="621025" cy="678873"/>
            <a:chOff x="4957742" y="1920981"/>
            <a:chExt cx="621025" cy="678873"/>
          </a:xfrm>
        </p:grpSpPr>
        <p:sp>
          <p:nvSpPr>
            <p:cNvPr id="17" name="Título 1">
              <a:extLst>
                <a:ext uri="{FF2B5EF4-FFF2-40B4-BE49-F238E27FC236}">
                  <a16:creationId xmlns:a16="http://schemas.microsoft.com/office/drawing/2014/main" id="{53EA3646-B232-8C8D-8995-E7FF93BDAED8}"/>
                </a:ext>
              </a:extLst>
            </p:cNvPr>
            <p:cNvSpPr txBox="1">
              <a:spLocks/>
            </p:cNvSpPr>
            <p:nvPr/>
          </p:nvSpPr>
          <p:spPr>
            <a:xfrm rot="2754538">
              <a:off x="4801271" y="2126745"/>
              <a:ext cx="629580" cy="3166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00" b="1">
                  <a:solidFill>
                    <a:schemeClr val="bg1"/>
                  </a:solidFill>
                  <a:latin typeface="Arial" panose="020B0604020202020204" pitchFamily="34" charset="0"/>
                  <a:cs typeface="Arial" panose="020B0604020202020204" pitchFamily="34" charset="0"/>
                </a:rPr>
                <a:t>+3 </a:t>
              </a:r>
            </a:p>
            <a:p>
              <a:pPr algn="ctr"/>
              <a:r>
                <a:rPr lang="en-GB" sz="700">
                  <a:solidFill>
                    <a:schemeClr val="bg1"/>
                  </a:solidFill>
                  <a:latin typeface="Arial" panose="020B0604020202020204" pitchFamily="34" charset="0"/>
                  <a:cs typeface="Arial" panose="020B0604020202020204" pitchFamily="34" charset="0"/>
                </a:rPr>
                <a:t>month</a:t>
              </a:r>
              <a:endParaRPr lang="en-GB" sz="900">
                <a:solidFill>
                  <a:schemeClr val="bg1"/>
                </a:solidFill>
                <a:latin typeface="Arial" panose="020B0604020202020204" pitchFamily="34" charset="0"/>
                <a:cs typeface="Arial" panose="020B0604020202020204" pitchFamily="34" charset="0"/>
              </a:endParaRPr>
            </a:p>
          </p:txBody>
        </p:sp>
        <p:pic>
          <p:nvPicPr>
            <p:cNvPr id="18" name="Imagen 119">
              <a:extLst>
                <a:ext uri="{FF2B5EF4-FFF2-40B4-BE49-F238E27FC236}">
                  <a16:creationId xmlns:a16="http://schemas.microsoft.com/office/drawing/2014/main" id="{67042F70-7524-A8B1-F846-0C3F4F95BAEA}"/>
                </a:ext>
              </a:extLst>
            </p:cNvPr>
            <p:cNvPicPr>
              <a:picLocks noChangeAspect="1"/>
            </p:cNvPicPr>
            <p:nvPr/>
          </p:nvPicPr>
          <p:blipFill>
            <a:blip r:embed="rId6">
              <a:lum bright="100000" contrast="100000"/>
            </a:blip>
            <a:stretch>
              <a:fillRect/>
            </a:stretch>
          </p:blipFill>
          <p:spPr>
            <a:xfrm rot="2823215">
              <a:off x="5451994" y="1866203"/>
              <a:ext cx="71995" cy="181551"/>
            </a:xfrm>
            <a:prstGeom prst="rect">
              <a:avLst/>
            </a:prstGeom>
          </p:spPr>
        </p:pic>
        <p:cxnSp>
          <p:nvCxnSpPr>
            <p:cNvPr id="19" name="Conector recto de flecha 6">
              <a:extLst>
                <a:ext uri="{FF2B5EF4-FFF2-40B4-BE49-F238E27FC236}">
                  <a16:creationId xmlns:a16="http://schemas.microsoft.com/office/drawing/2014/main" id="{4CD6EFB5-F923-86C0-D497-0076FA91675C}"/>
                </a:ext>
              </a:extLst>
            </p:cNvPr>
            <p:cNvCxnSpPr>
              <a:cxnSpLocks/>
            </p:cNvCxnSpPr>
            <p:nvPr/>
          </p:nvCxnSpPr>
          <p:spPr>
            <a:xfrm rot="21094876" flipH="1">
              <a:off x="5237082" y="2052937"/>
              <a:ext cx="167298" cy="108145"/>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grpSp>
        <p:nvGrpSpPr>
          <p:cNvPr id="20" name="Grupo 121">
            <a:extLst>
              <a:ext uri="{FF2B5EF4-FFF2-40B4-BE49-F238E27FC236}">
                <a16:creationId xmlns:a16="http://schemas.microsoft.com/office/drawing/2014/main" id="{8FBB7291-F036-9095-F453-FBDC5C295D21}"/>
              </a:ext>
            </a:extLst>
          </p:cNvPr>
          <p:cNvGrpSpPr/>
          <p:nvPr/>
        </p:nvGrpSpPr>
        <p:grpSpPr>
          <a:xfrm rot="5552808">
            <a:off x="11938408" y="2761820"/>
            <a:ext cx="674264" cy="604748"/>
            <a:chOff x="4824028" y="1840903"/>
            <a:chExt cx="674264" cy="604748"/>
          </a:xfrm>
        </p:grpSpPr>
        <p:sp>
          <p:nvSpPr>
            <p:cNvPr id="21" name="Título 1">
              <a:extLst>
                <a:ext uri="{FF2B5EF4-FFF2-40B4-BE49-F238E27FC236}">
                  <a16:creationId xmlns:a16="http://schemas.microsoft.com/office/drawing/2014/main" id="{8729399E-2DCF-7EF0-8729-E58B6D3D35E8}"/>
                </a:ext>
              </a:extLst>
            </p:cNvPr>
            <p:cNvSpPr txBox="1">
              <a:spLocks/>
            </p:cNvSpPr>
            <p:nvPr/>
          </p:nvSpPr>
          <p:spPr>
            <a:xfrm rot="13309656">
              <a:off x="4824028" y="2156285"/>
              <a:ext cx="629580" cy="2893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00" b="1">
                  <a:solidFill>
                    <a:schemeClr val="bg1"/>
                  </a:solidFill>
                  <a:latin typeface="Arial" panose="020B0604020202020204" pitchFamily="34" charset="0"/>
                  <a:cs typeface="Arial" panose="020B0604020202020204" pitchFamily="34" charset="0"/>
                </a:rPr>
                <a:t>+3 </a:t>
              </a:r>
            </a:p>
            <a:p>
              <a:pPr algn="ctr"/>
              <a:r>
                <a:rPr lang="en-GB" sz="700">
                  <a:solidFill>
                    <a:schemeClr val="bg1"/>
                  </a:solidFill>
                  <a:latin typeface="Arial" panose="020B0604020202020204" pitchFamily="34" charset="0"/>
                  <a:cs typeface="Arial" panose="020B0604020202020204" pitchFamily="34" charset="0"/>
                </a:rPr>
                <a:t>month</a:t>
              </a:r>
              <a:endParaRPr lang="en-GB" sz="900">
                <a:solidFill>
                  <a:schemeClr val="bg1"/>
                </a:solidFill>
                <a:latin typeface="Arial" panose="020B0604020202020204" pitchFamily="34" charset="0"/>
                <a:cs typeface="Arial" panose="020B0604020202020204" pitchFamily="34" charset="0"/>
              </a:endParaRPr>
            </a:p>
          </p:txBody>
        </p:sp>
        <p:pic>
          <p:nvPicPr>
            <p:cNvPr id="22" name="Imagen 123">
              <a:extLst>
                <a:ext uri="{FF2B5EF4-FFF2-40B4-BE49-F238E27FC236}">
                  <a16:creationId xmlns:a16="http://schemas.microsoft.com/office/drawing/2014/main" id="{625E3F45-443D-109B-117D-8A11F84A5BAA}"/>
                </a:ext>
              </a:extLst>
            </p:cNvPr>
            <p:cNvPicPr>
              <a:picLocks noChangeAspect="1"/>
            </p:cNvPicPr>
            <p:nvPr/>
          </p:nvPicPr>
          <p:blipFill>
            <a:blip r:embed="rId6">
              <a:lum bright="100000" contrast="100000"/>
            </a:blip>
            <a:stretch>
              <a:fillRect/>
            </a:stretch>
          </p:blipFill>
          <p:spPr>
            <a:xfrm rot="2405579">
              <a:off x="5421294" y="1840903"/>
              <a:ext cx="76998" cy="194168"/>
            </a:xfrm>
            <a:prstGeom prst="rect">
              <a:avLst/>
            </a:prstGeom>
          </p:spPr>
        </p:pic>
        <p:cxnSp>
          <p:nvCxnSpPr>
            <p:cNvPr id="24" name="Conector recto de flecha 6">
              <a:extLst>
                <a:ext uri="{FF2B5EF4-FFF2-40B4-BE49-F238E27FC236}">
                  <a16:creationId xmlns:a16="http://schemas.microsoft.com/office/drawing/2014/main" id="{BC6650C1-8C16-C41C-F6CC-EDAFC7E80CC2}"/>
                </a:ext>
              </a:extLst>
            </p:cNvPr>
            <p:cNvCxnSpPr>
              <a:cxnSpLocks/>
            </p:cNvCxnSpPr>
            <p:nvPr/>
          </p:nvCxnSpPr>
          <p:spPr>
            <a:xfrm rot="16526167" flipH="1" flipV="1">
              <a:off x="5229928" y="2055686"/>
              <a:ext cx="161270" cy="114556"/>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grpSp>
        <p:nvGrpSpPr>
          <p:cNvPr id="25" name="Grupo 125">
            <a:extLst>
              <a:ext uri="{FF2B5EF4-FFF2-40B4-BE49-F238E27FC236}">
                <a16:creationId xmlns:a16="http://schemas.microsoft.com/office/drawing/2014/main" id="{B3DDEC3C-A484-0D06-694F-EDECDE3D5F77}"/>
              </a:ext>
            </a:extLst>
          </p:cNvPr>
          <p:cNvGrpSpPr/>
          <p:nvPr/>
        </p:nvGrpSpPr>
        <p:grpSpPr>
          <a:xfrm rot="10607169">
            <a:off x="10329989" y="2736935"/>
            <a:ext cx="596872" cy="668420"/>
            <a:chOff x="4989211" y="1916734"/>
            <a:chExt cx="596872" cy="668420"/>
          </a:xfrm>
        </p:grpSpPr>
        <p:sp>
          <p:nvSpPr>
            <p:cNvPr id="26" name="Título 1">
              <a:extLst>
                <a:ext uri="{FF2B5EF4-FFF2-40B4-BE49-F238E27FC236}">
                  <a16:creationId xmlns:a16="http://schemas.microsoft.com/office/drawing/2014/main" id="{D5EF4EEC-5A2A-22DF-8C76-665BFAACFA5A}"/>
                </a:ext>
              </a:extLst>
            </p:cNvPr>
            <p:cNvSpPr txBox="1">
              <a:spLocks/>
            </p:cNvSpPr>
            <p:nvPr/>
          </p:nvSpPr>
          <p:spPr>
            <a:xfrm rot="13880085">
              <a:off x="4815929" y="2128856"/>
              <a:ext cx="629580" cy="2830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00" b="1">
                  <a:solidFill>
                    <a:schemeClr val="bg1"/>
                  </a:solidFill>
                  <a:latin typeface="Arial" panose="020B0604020202020204" pitchFamily="34" charset="0"/>
                  <a:cs typeface="Arial" panose="020B0604020202020204" pitchFamily="34" charset="0"/>
                </a:rPr>
                <a:t>+3 </a:t>
              </a:r>
            </a:p>
            <a:p>
              <a:pPr algn="ctr"/>
              <a:r>
                <a:rPr lang="en-GB" sz="700">
                  <a:solidFill>
                    <a:schemeClr val="bg1"/>
                  </a:solidFill>
                  <a:latin typeface="Arial" panose="020B0604020202020204" pitchFamily="34" charset="0"/>
                  <a:cs typeface="Arial" panose="020B0604020202020204" pitchFamily="34" charset="0"/>
                </a:rPr>
                <a:t>month</a:t>
              </a:r>
              <a:endParaRPr lang="en-GB" sz="900">
                <a:solidFill>
                  <a:schemeClr val="bg1"/>
                </a:solidFill>
                <a:latin typeface="Arial" panose="020B0604020202020204" pitchFamily="34" charset="0"/>
                <a:cs typeface="Arial" panose="020B0604020202020204" pitchFamily="34" charset="0"/>
              </a:endParaRPr>
            </a:p>
          </p:txBody>
        </p:sp>
        <p:pic>
          <p:nvPicPr>
            <p:cNvPr id="27" name="Imagen 127">
              <a:extLst>
                <a:ext uri="{FF2B5EF4-FFF2-40B4-BE49-F238E27FC236}">
                  <a16:creationId xmlns:a16="http://schemas.microsoft.com/office/drawing/2014/main" id="{73FC40FD-030C-6CA8-47AD-6564424714B9}"/>
                </a:ext>
              </a:extLst>
            </p:cNvPr>
            <p:cNvPicPr>
              <a:picLocks noChangeAspect="1"/>
            </p:cNvPicPr>
            <p:nvPr/>
          </p:nvPicPr>
          <p:blipFill>
            <a:blip r:embed="rId6">
              <a:lum bright="100000" contrast="100000"/>
            </a:blip>
            <a:stretch>
              <a:fillRect/>
            </a:stretch>
          </p:blipFill>
          <p:spPr>
            <a:xfrm rot="2775533">
              <a:off x="5457741" y="1861277"/>
              <a:ext cx="72886" cy="183799"/>
            </a:xfrm>
            <a:prstGeom prst="rect">
              <a:avLst/>
            </a:prstGeom>
          </p:spPr>
        </p:pic>
        <p:cxnSp>
          <p:nvCxnSpPr>
            <p:cNvPr id="28" name="Conector recto de flecha 6">
              <a:extLst>
                <a:ext uri="{FF2B5EF4-FFF2-40B4-BE49-F238E27FC236}">
                  <a16:creationId xmlns:a16="http://schemas.microsoft.com/office/drawing/2014/main" id="{174240AB-1807-E93B-2CDD-ABF62BE14157}"/>
                </a:ext>
              </a:extLst>
            </p:cNvPr>
            <p:cNvCxnSpPr>
              <a:cxnSpLocks/>
            </p:cNvCxnSpPr>
            <p:nvPr/>
          </p:nvCxnSpPr>
          <p:spPr>
            <a:xfrm rot="10800000" flipV="1">
              <a:off x="5243050" y="2046190"/>
              <a:ext cx="149791" cy="138201"/>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grpSp>
        <p:nvGrpSpPr>
          <p:cNvPr id="29" name="Grupo 129">
            <a:extLst>
              <a:ext uri="{FF2B5EF4-FFF2-40B4-BE49-F238E27FC236}">
                <a16:creationId xmlns:a16="http://schemas.microsoft.com/office/drawing/2014/main" id="{5507BACD-12DC-BCA9-6012-3409DD48958F}"/>
              </a:ext>
            </a:extLst>
          </p:cNvPr>
          <p:cNvGrpSpPr/>
          <p:nvPr/>
        </p:nvGrpSpPr>
        <p:grpSpPr>
          <a:xfrm rot="15386942">
            <a:off x="10360115" y="1495590"/>
            <a:ext cx="577882" cy="674548"/>
            <a:chOff x="5024825" y="1923090"/>
            <a:chExt cx="577882" cy="674548"/>
          </a:xfrm>
        </p:grpSpPr>
        <p:sp>
          <p:nvSpPr>
            <p:cNvPr id="30" name="Título 1">
              <a:extLst>
                <a:ext uri="{FF2B5EF4-FFF2-40B4-BE49-F238E27FC236}">
                  <a16:creationId xmlns:a16="http://schemas.microsoft.com/office/drawing/2014/main" id="{E46E4EFF-2A42-2D82-FBE9-8FB1A1D96A43}"/>
                </a:ext>
              </a:extLst>
            </p:cNvPr>
            <p:cNvSpPr txBox="1">
              <a:spLocks/>
            </p:cNvSpPr>
            <p:nvPr/>
          </p:nvSpPr>
          <p:spPr>
            <a:xfrm rot="2919856">
              <a:off x="4850763" y="2142120"/>
              <a:ext cx="629580" cy="2814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00" b="1" dirty="0">
                  <a:solidFill>
                    <a:schemeClr val="bg1"/>
                  </a:solidFill>
                  <a:latin typeface="Arial" panose="020B0604020202020204" pitchFamily="34" charset="0"/>
                  <a:cs typeface="Arial" panose="020B0604020202020204" pitchFamily="34" charset="0"/>
                </a:rPr>
                <a:t>+3 </a:t>
              </a:r>
            </a:p>
            <a:p>
              <a:pPr algn="ctr"/>
              <a:r>
                <a:rPr lang="en-GB" sz="700" dirty="0">
                  <a:solidFill>
                    <a:schemeClr val="bg1"/>
                  </a:solidFill>
                  <a:latin typeface="Arial" panose="020B0604020202020204" pitchFamily="34" charset="0"/>
                  <a:cs typeface="Arial" panose="020B0604020202020204" pitchFamily="34" charset="0"/>
                </a:rPr>
                <a:t>month</a:t>
              </a:r>
              <a:endParaRPr lang="en-GB" sz="900" dirty="0">
                <a:solidFill>
                  <a:schemeClr val="bg1"/>
                </a:solidFill>
                <a:latin typeface="Arial" panose="020B0604020202020204" pitchFamily="34" charset="0"/>
                <a:cs typeface="Arial" panose="020B0604020202020204" pitchFamily="34" charset="0"/>
              </a:endParaRPr>
            </a:p>
          </p:txBody>
        </p:sp>
        <p:pic>
          <p:nvPicPr>
            <p:cNvPr id="31" name="Imagen 131">
              <a:extLst>
                <a:ext uri="{FF2B5EF4-FFF2-40B4-BE49-F238E27FC236}">
                  <a16:creationId xmlns:a16="http://schemas.microsoft.com/office/drawing/2014/main" id="{8901BAFE-CE09-1890-A356-763D2EA357E1}"/>
                </a:ext>
              </a:extLst>
            </p:cNvPr>
            <p:cNvPicPr>
              <a:picLocks noChangeAspect="1"/>
            </p:cNvPicPr>
            <p:nvPr/>
          </p:nvPicPr>
          <p:blipFill>
            <a:blip r:embed="rId6">
              <a:lum bright="100000" contrast="100000"/>
            </a:blip>
            <a:stretch>
              <a:fillRect/>
            </a:stretch>
          </p:blipFill>
          <p:spPr>
            <a:xfrm rot="2846436">
              <a:off x="5466633" y="1864293"/>
              <a:ext cx="77277" cy="194871"/>
            </a:xfrm>
            <a:prstGeom prst="rect">
              <a:avLst/>
            </a:prstGeom>
          </p:spPr>
        </p:pic>
        <p:cxnSp>
          <p:nvCxnSpPr>
            <p:cNvPr id="32" name="Conector recto de flecha 6">
              <a:extLst>
                <a:ext uri="{FF2B5EF4-FFF2-40B4-BE49-F238E27FC236}">
                  <a16:creationId xmlns:a16="http://schemas.microsoft.com/office/drawing/2014/main" id="{F47D61D5-AB96-F3B7-28D0-4655C9C9D2DB}"/>
                </a:ext>
              </a:extLst>
            </p:cNvPr>
            <p:cNvCxnSpPr>
              <a:cxnSpLocks/>
            </p:cNvCxnSpPr>
            <p:nvPr/>
          </p:nvCxnSpPr>
          <p:spPr>
            <a:xfrm rot="6213058">
              <a:off x="5259270" y="2062190"/>
              <a:ext cx="163670" cy="105824"/>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pic>
        <p:nvPicPr>
          <p:cNvPr id="33" name="Afbeelding 32">
            <a:extLst>
              <a:ext uri="{FF2B5EF4-FFF2-40B4-BE49-F238E27FC236}">
                <a16:creationId xmlns:a16="http://schemas.microsoft.com/office/drawing/2014/main" id="{B3ACEF71-C8E2-1F41-F88B-44C484BEE613}"/>
              </a:ext>
            </a:extLst>
          </p:cNvPr>
          <p:cNvPicPr>
            <a:picLocks noChangeAspect="1"/>
          </p:cNvPicPr>
          <p:nvPr/>
        </p:nvPicPr>
        <p:blipFill>
          <a:blip r:embed="rId7"/>
          <a:stretch>
            <a:fillRect/>
          </a:stretch>
        </p:blipFill>
        <p:spPr>
          <a:xfrm>
            <a:off x="1516740" y="1079553"/>
            <a:ext cx="5310951" cy="4134641"/>
          </a:xfrm>
          <a:prstGeom prst="rect">
            <a:avLst/>
          </a:prstGeom>
        </p:spPr>
      </p:pic>
    </p:spTree>
    <p:extLst>
      <p:ext uri="{BB962C8B-B14F-4D97-AF65-F5344CB8AC3E}">
        <p14:creationId xmlns:p14="http://schemas.microsoft.com/office/powerpoint/2010/main" val="313199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2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17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nodeType="withEffect">
                                  <p:stCondLst>
                                    <p:cond delay="220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nodeType="withEffect">
                                  <p:stCondLst>
                                    <p:cond delay="270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BF546030-D3BE-9449-95DA-A5B8E91E9BFA}"/>
              </a:ext>
            </a:extLst>
          </p:cNvPr>
          <p:cNvSpPr>
            <a:spLocks noGrp="1"/>
          </p:cNvSpPr>
          <p:nvPr>
            <p:ph type="title"/>
          </p:nvPr>
        </p:nvSpPr>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dirty="0">
                <a:solidFill>
                  <a:schemeClr val="tx2"/>
                </a:solidFill>
                <a:latin typeface="Arial" panose="020B0604020202020204" pitchFamily="34" charset="0"/>
                <a:cs typeface="Arial" panose="020B0604020202020204" pitchFamily="34" charset="0"/>
              </a:rPr>
              <a:t>PROGRAMMA</a:t>
            </a:r>
          </a:p>
        </p:txBody>
      </p:sp>
      <p:sp>
        <p:nvSpPr>
          <p:cNvPr id="57" name="TextBox 55">
            <a:extLst>
              <a:ext uri="{FF2B5EF4-FFF2-40B4-BE49-F238E27FC236}">
                <a16:creationId xmlns:a16="http://schemas.microsoft.com/office/drawing/2014/main" id="{93427640-6E6F-0248-96CF-1521A174988C}"/>
              </a:ext>
            </a:extLst>
          </p:cNvPr>
          <p:cNvSpPr txBox="1"/>
          <p:nvPr/>
        </p:nvSpPr>
        <p:spPr>
          <a:xfrm flipH="1">
            <a:off x="724738" y="1594296"/>
            <a:ext cx="988310" cy="553998"/>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en-US" sz="3000" b="1" dirty="0">
                <a:solidFill>
                  <a:schemeClr val="tx2"/>
                </a:solidFill>
                <a:latin typeface="Arial" panose="020B0604020202020204" pitchFamily="34" charset="0"/>
                <a:ea typeface="Roboto Medium" panose="02000000000000000000" pitchFamily="2" charset="0"/>
                <a:cs typeface="Arial" panose="020B0604020202020204" pitchFamily="34" charset="0"/>
              </a:rPr>
              <a:t>1</a:t>
            </a:r>
          </a:p>
        </p:txBody>
      </p:sp>
      <p:sp>
        <p:nvSpPr>
          <p:cNvPr id="58" name="TextBox 56">
            <a:extLst>
              <a:ext uri="{FF2B5EF4-FFF2-40B4-BE49-F238E27FC236}">
                <a16:creationId xmlns:a16="http://schemas.microsoft.com/office/drawing/2014/main" id="{E1E74B58-74B4-DE42-A0F5-F7C9C4FC92E1}"/>
              </a:ext>
            </a:extLst>
          </p:cNvPr>
          <p:cNvSpPr txBox="1"/>
          <p:nvPr/>
        </p:nvSpPr>
        <p:spPr>
          <a:xfrm flipH="1">
            <a:off x="2332081" y="1594296"/>
            <a:ext cx="988310" cy="553998"/>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en-US" sz="3000" b="1" dirty="0">
                <a:solidFill>
                  <a:schemeClr val="tx2"/>
                </a:solidFill>
                <a:latin typeface="Arial" panose="020B0604020202020204" pitchFamily="34" charset="0"/>
                <a:ea typeface="Roboto Medium" panose="02000000000000000000" pitchFamily="2" charset="0"/>
                <a:cs typeface="Arial" panose="020B0604020202020204" pitchFamily="34" charset="0"/>
              </a:rPr>
              <a:t>2</a:t>
            </a:r>
          </a:p>
        </p:txBody>
      </p:sp>
      <p:sp>
        <p:nvSpPr>
          <p:cNvPr id="59" name="TextBox 57">
            <a:extLst>
              <a:ext uri="{FF2B5EF4-FFF2-40B4-BE49-F238E27FC236}">
                <a16:creationId xmlns:a16="http://schemas.microsoft.com/office/drawing/2014/main" id="{AA9D097F-6A98-5C4E-BBE8-2305BBAF26CF}"/>
              </a:ext>
            </a:extLst>
          </p:cNvPr>
          <p:cNvSpPr txBox="1"/>
          <p:nvPr/>
        </p:nvSpPr>
        <p:spPr>
          <a:xfrm flipH="1">
            <a:off x="3939426" y="1594296"/>
            <a:ext cx="988310" cy="553998"/>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en-US" sz="3000" b="1" dirty="0">
                <a:solidFill>
                  <a:schemeClr val="tx2"/>
                </a:solidFill>
                <a:latin typeface="Arial" panose="020B0604020202020204" pitchFamily="34" charset="0"/>
                <a:ea typeface="Roboto Medium" panose="02000000000000000000" pitchFamily="2" charset="0"/>
                <a:cs typeface="Arial" panose="020B0604020202020204" pitchFamily="34" charset="0"/>
              </a:rPr>
              <a:t>3</a:t>
            </a:r>
          </a:p>
        </p:txBody>
      </p:sp>
      <p:sp>
        <p:nvSpPr>
          <p:cNvPr id="60" name="TextBox 59">
            <a:extLst>
              <a:ext uri="{FF2B5EF4-FFF2-40B4-BE49-F238E27FC236}">
                <a16:creationId xmlns:a16="http://schemas.microsoft.com/office/drawing/2014/main" id="{7E11E021-214D-6C4D-8241-1C8116FD342B}"/>
              </a:ext>
            </a:extLst>
          </p:cNvPr>
          <p:cNvSpPr txBox="1"/>
          <p:nvPr/>
        </p:nvSpPr>
        <p:spPr>
          <a:xfrm flipH="1">
            <a:off x="5546770" y="1610458"/>
            <a:ext cx="988310" cy="553998"/>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en-US" sz="3000" b="1" dirty="0">
                <a:solidFill>
                  <a:schemeClr val="tx2"/>
                </a:solidFill>
                <a:latin typeface="Arial" panose="020B0604020202020204" pitchFamily="34" charset="0"/>
                <a:ea typeface="Roboto Medium" panose="02000000000000000000" pitchFamily="2" charset="0"/>
                <a:cs typeface="Arial" panose="020B0604020202020204" pitchFamily="34" charset="0"/>
              </a:rPr>
              <a:t>4</a:t>
            </a:r>
          </a:p>
        </p:txBody>
      </p:sp>
      <p:sp>
        <p:nvSpPr>
          <p:cNvPr id="61" name="TextBox 60">
            <a:extLst>
              <a:ext uri="{FF2B5EF4-FFF2-40B4-BE49-F238E27FC236}">
                <a16:creationId xmlns:a16="http://schemas.microsoft.com/office/drawing/2014/main" id="{A858C298-F1EF-6B46-90D0-E060009659F5}"/>
              </a:ext>
            </a:extLst>
          </p:cNvPr>
          <p:cNvSpPr txBox="1"/>
          <p:nvPr/>
        </p:nvSpPr>
        <p:spPr>
          <a:xfrm flipH="1">
            <a:off x="7154113" y="1594296"/>
            <a:ext cx="988310" cy="553998"/>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en-US" sz="3000" b="1" dirty="0">
                <a:solidFill>
                  <a:schemeClr val="tx2"/>
                </a:solidFill>
                <a:latin typeface="Arial" panose="020B0604020202020204" pitchFamily="34" charset="0"/>
                <a:ea typeface="Roboto Medium" panose="02000000000000000000" pitchFamily="2" charset="0"/>
                <a:cs typeface="Arial" panose="020B0604020202020204" pitchFamily="34" charset="0"/>
              </a:rPr>
              <a:t>5</a:t>
            </a:r>
          </a:p>
        </p:txBody>
      </p:sp>
      <p:grpSp>
        <p:nvGrpSpPr>
          <p:cNvPr id="62" name="Group 65">
            <a:extLst>
              <a:ext uri="{FF2B5EF4-FFF2-40B4-BE49-F238E27FC236}">
                <a16:creationId xmlns:a16="http://schemas.microsoft.com/office/drawing/2014/main" id="{7EE56A8E-E03F-A94F-9D85-972B24122255}"/>
              </a:ext>
            </a:extLst>
          </p:cNvPr>
          <p:cNvGrpSpPr/>
          <p:nvPr/>
        </p:nvGrpSpPr>
        <p:grpSpPr>
          <a:xfrm>
            <a:off x="154137" y="2020602"/>
            <a:ext cx="1536700" cy="1243837"/>
            <a:chOff x="3179676" y="10041667"/>
            <a:chExt cx="3270690" cy="3316898"/>
          </a:xfrm>
        </p:grpSpPr>
        <p:sp>
          <p:nvSpPr>
            <p:cNvPr id="81" name="TextBox 66">
              <a:extLst>
                <a:ext uri="{FF2B5EF4-FFF2-40B4-BE49-F238E27FC236}">
                  <a16:creationId xmlns:a16="http://schemas.microsoft.com/office/drawing/2014/main" id="{FD16FE63-0C5E-C448-AC15-03E08D5CF072}"/>
                </a:ext>
              </a:extLst>
            </p:cNvPr>
            <p:cNvSpPr txBox="1"/>
            <p:nvPr/>
          </p:nvSpPr>
          <p:spPr>
            <a:xfrm flipH="1">
              <a:off x="3299747" y="11449965"/>
              <a:ext cx="3150619" cy="1908600"/>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r>
                <a:rPr lang="pt-BR" sz="950" dirty="0">
                  <a:solidFill>
                    <a:srgbClr val="636569"/>
                  </a:solidFill>
                  <a:latin typeface="Arial" panose="020B0604020202020204" pitchFamily="34" charset="0"/>
                  <a:cs typeface="Arial" panose="020B0604020202020204" pitchFamily="34" charset="0"/>
                </a:rPr>
                <a:t>Workshop </a:t>
              </a:r>
              <a:r>
                <a:rPr lang="pt-BR" sz="950" dirty="0" err="1">
                  <a:solidFill>
                    <a:srgbClr val="636569"/>
                  </a:solidFill>
                  <a:latin typeface="Arial" panose="020B0604020202020204" pitchFamily="34" charset="0"/>
                  <a:cs typeface="Arial" panose="020B0604020202020204" pitchFamily="34" charset="0"/>
                </a:rPr>
                <a:t>door</a:t>
              </a:r>
              <a:r>
                <a:rPr lang="pt-BR" sz="950" dirty="0">
                  <a:solidFill>
                    <a:srgbClr val="636569"/>
                  </a:solidFill>
                  <a:latin typeface="Arial" panose="020B0604020202020204" pitchFamily="34" charset="0"/>
                  <a:cs typeface="Arial" panose="020B0604020202020204" pitchFamily="34" charset="0"/>
                </a:rPr>
                <a:t> St. Anna </a:t>
              </a:r>
              <a:r>
                <a:rPr lang="pt-BR" sz="950" dirty="0" err="1">
                  <a:solidFill>
                    <a:srgbClr val="636569"/>
                  </a:solidFill>
                  <a:latin typeface="Arial" panose="020B0604020202020204" pitchFamily="34" charset="0"/>
                  <a:cs typeface="Arial" panose="020B0604020202020204" pitchFamily="34" charset="0"/>
                </a:rPr>
                <a:t>Advies</a:t>
              </a:r>
              <a:endParaRPr lang="pt-BR" sz="950" dirty="0">
                <a:solidFill>
                  <a:srgbClr val="636569"/>
                </a:solidFill>
                <a:latin typeface="Arial" panose="020B0604020202020204" pitchFamily="34" charset="0"/>
                <a:cs typeface="Arial" panose="020B0604020202020204" pitchFamily="34" charset="0"/>
              </a:endParaRPr>
            </a:p>
            <a:p>
              <a:pPr defTabSz="457189"/>
              <a:endParaRPr lang="pt-BR" sz="950" dirty="0">
                <a:solidFill>
                  <a:srgbClr val="636569"/>
                </a:solidFill>
                <a:latin typeface="Arial" panose="020B0604020202020204" pitchFamily="34" charset="0"/>
                <a:cs typeface="Arial" panose="020B0604020202020204" pitchFamily="34" charset="0"/>
              </a:endParaRPr>
            </a:p>
            <a:p>
              <a:pPr defTabSz="457189"/>
              <a:r>
                <a:rPr lang="pt-BR" sz="1013" b="1" dirty="0">
                  <a:solidFill>
                    <a:srgbClr val="636569"/>
                  </a:solidFill>
                  <a:latin typeface="Arial" panose="020B0604020202020204" pitchFamily="34" charset="0"/>
                  <a:cs typeface="Arial" panose="020B0604020202020204" pitchFamily="34" charset="0"/>
                </a:rPr>
                <a:t>10 </a:t>
              </a:r>
              <a:r>
                <a:rPr lang="pt-BR" sz="1013" b="1" dirty="0" err="1">
                  <a:solidFill>
                    <a:srgbClr val="636569"/>
                  </a:solidFill>
                  <a:latin typeface="Arial" panose="020B0604020202020204" pitchFamily="34" charset="0"/>
                  <a:cs typeface="Arial" panose="020B0604020202020204" pitchFamily="34" charset="0"/>
                </a:rPr>
                <a:t>februari</a:t>
              </a:r>
              <a:r>
                <a:rPr lang="pt-BR" sz="1013" b="1" dirty="0">
                  <a:solidFill>
                    <a:srgbClr val="636569"/>
                  </a:solidFill>
                  <a:latin typeface="Arial" panose="020B0604020202020204" pitchFamily="34" charset="0"/>
                  <a:cs typeface="Arial" panose="020B0604020202020204" pitchFamily="34" charset="0"/>
                </a:rPr>
                <a:t> </a:t>
              </a:r>
            </a:p>
          </p:txBody>
        </p:sp>
        <p:sp>
          <p:nvSpPr>
            <p:cNvPr id="82" name="TextBox 67">
              <a:extLst>
                <a:ext uri="{FF2B5EF4-FFF2-40B4-BE49-F238E27FC236}">
                  <a16:creationId xmlns:a16="http://schemas.microsoft.com/office/drawing/2014/main" id="{C3510214-8F94-7F4D-B614-8E99E60C7DD6}"/>
                </a:ext>
              </a:extLst>
            </p:cNvPr>
            <p:cNvSpPr txBox="1"/>
            <p:nvPr/>
          </p:nvSpPr>
          <p:spPr>
            <a:xfrm flipH="1">
              <a:off x="3179676" y="10041667"/>
              <a:ext cx="3270689" cy="1087734"/>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en-US" sz="1100" b="1" dirty="0" err="1">
                  <a:solidFill>
                    <a:schemeClr val="tx2"/>
                  </a:solidFill>
                  <a:latin typeface="Arial" panose="020B0604020202020204" pitchFamily="34" charset="0"/>
                  <a:ea typeface="Roboto Medium" panose="02000000000000000000" pitchFamily="2" charset="0"/>
                  <a:cs typeface="Arial" panose="020B0604020202020204" pitchFamily="34" charset="0"/>
                </a:rPr>
                <a:t>Effectieve</a:t>
              </a:r>
              <a:r>
                <a:rPr lang="en-US" sz="1100" b="1" dirty="0">
                  <a:solidFill>
                    <a:schemeClr val="tx2"/>
                  </a:solidFill>
                  <a:latin typeface="Arial" panose="020B0604020202020204" pitchFamily="34" charset="0"/>
                  <a:ea typeface="Roboto Medium" panose="02000000000000000000" pitchFamily="2" charset="0"/>
                  <a:cs typeface="Arial" panose="020B0604020202020204" pitchFamily="34" charset="0"/>
                </a:rPr>
                <a:t> </a:t>
              </a:r>
              <a:r>
                <a:rPr lang="en-US" sz="1100" b="1" dirty="0" err="1">
                  <a:solidFill>
                    <a:schemeClr val="tx2"/>
                  </a:solidFill>
                  <a:latin typeface="Arial" panose="020B0604020202020204" pitchFamily="34" charset="0"/>
                  <a:ea typeface="Roboto Medium" panose="02000000000000000000" pitchFamily="2" charset="0"/>
                  <a:cs typeface="Arial" panose="020B0604020202020204" pitchFamily="34" charset="0"/>
                </a:rPr>
                <a:t>communicatie</a:t>
              </a:r>
              <a:endParaRPr lang="en-US" sz="1100" b="1" dirty="0">
                <a:solidFill>
                  <a:schemeClr val="tx2"/>
                </a:solidFill>
                <a:latin typeface="Arial" panose="020B0604020202020204" pitchFamily="34" charset="0"/>
                <a:ea typeface="Roboto Medium" panose="02000000000000000000" pitchFamily="2" charset="0"/>
                <a:cs typeface="Arial" panose="020B0604020202020204" pitchFamily="34" charset="0"/>
              </a:endParaRPr>
            </a:p>
          </p:txBody>
        </p:sp>
      </p:grpSp>
      <p:grpSp>
        <p:nvGrpSpPr>
          <p:cNvPr id="63" name="Group 68">
            <a:extLst>
              <a:ext uri="{FF2B5EF4-FFF2-40B4-BE49-F238E27FC236}">
                <a16:creationId xmlns:a16="http://schemas.microsoft.com/office/drawing/2014/main" id="{7E8A5C14-9F7D-D24F-8B6A-10C71255B305}"/>
              </a:ext>
            </a:extLst>
          </p:cNvPr>
          <p:cNvGrpSpPr/>
          <p:nvPr/>
        </p:nvGrpSpPr>
        <p:grpSpPr>
          <a:xfrm>
            <a:off x="2096504" y="2040090"/>
            <a:ext cx="1271874" cy="1226176"/>
            <a:chOff x="3072145" y="10041667"/>
            <a:chExt cx="3391663" cy="3269802"/>
          </a:xfrm>
        </p:grpSpPr>
        <p:sp>
          <p:nvSpPr>
            <p:cNvPr id="79" name="TextBox 69">
              <a:extLst>
                <a:ext uri="{FF2B5EF4-FFF2-40B4-BE49-F238E27FC236}">
                  <a16:creationId xmlns:a16="http://schemas.microsoft.com/office/drawing/2014/main" id="{EA609BF2-AC34-B543-AE44-FCF9990C947B}"/>
                </a:ext>
              </a:extLst>
            </p:cNvPr>
            <p:cNvSpPr txBox="1"/>
            <p:nvPr/>
          </p:nvSpPr>
          <p:spPr>
            <a:xfrm flipH="1">
              <a:off x="3182623" y="11012891"/>
              <a:ext cx="3281185" cy="2298578"/>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r>
                <a:rPr lang="pt-BR" sz="950" dirty="0" err="1">
                  <a:solidFill>
                    <a:srgbClr val="636569"/>
                  </a:solidFill>
                  <a:latin typeface="Arial" panose="020B0604020202020204" pitchFamily="34" charset="0"/>
                  <a:ea typeface="Lato Light" panose="020F0502020204030203" pitchFamily="34" charset="0"/>
                  <a:cs typeface="Arial" panose="020B0604020202020204" pitchFamily="34" charset="0"/>
                </a:rPr>
                <a:t>Aanpak</a:t>
              </a:r>
              <a:r>
                <a:rPr lang="pt-BR" sz="950" dirty="0">
                  <a:solidFill>
                    <a:srgbClr val="636569"/>
                  </a:solidFill>
                  <a:latin typeface="Arial" panose="020B0604020202020204" pitchFamily="34" charset="0"/>
                  <a:ea typeface="Lato Light" panose="020F0502020204030203" pitchFamily="34" charset="0"/>
                  <a:cs typeface="Arial" panose="020B0604020202020204" pitchFamily="34" charset="0"/>
                </a:rPr>
                <a:t> </a:t>
              </a:r>
              <a:r>
                <a:rPr lang="pt-BR" sz="950" dirty="0" err="1">
                  <a:solidFill>
                    <a:srgbClr val="636569"/>
                  </a:solidFill>
                  <a:latin typeface="Arial" panose="020B0604020202020204" pitchFamily="34" charset="0"/>
                  <a:ea typeface="Lato Light" panose="020F0502020204030203" pitchFamily="34" charset="0"/>
                  <a:cs typeface="Arial" panose="020B0604020202020204" pitchFamily="34" charset="0"/>
                </a:rPr>
                <a:t>uiergezondheid</a:t>
              </a:r>
              <a:r>
                <a:rPr lang="pt-BR" sz="950" dirty="0">
                  <a:solidFill>
                    <a:srgbClr val="636569"/>
                  </a:solidFill>
                  <a:latin typeface="Arial" panose="020B0604020202020204" pitchFamily="34" charset="0"/>
                  <a:ea typeface="Lato Light" panose="020F0502020204030203" pitchFamily="34" charset="0"/>
                  <a:cs typeface="Arial" panose="020B0604020202020204" pitchFamily="34" charset="0"/>
                </a:rPr>
                <a:t> in de </a:t>
              </a:r>
              <a:r>
                <a:rPr lang="pt-BR" sz="950" dirty="0" err="1">
                  <a:solidFill>
                    <a:srgbClr val="636569"/>
                  </a:solidFill>
                  <a:latin typeface="Arial" panose="020B0604020202020204" pitchFamily="34" charset="0"/>
                  <a:ea typeface="Lato Light" panose="020F0502020204030203" pitchFamily="34" charset="0"/>
                  <a:cs typeface="Arial" panose="020B0604020202020204" pitchFamily="34" charset="0"/>
                </a:rPr>
                <a:t>praktijk</a:t>
              </a:r>
              <a:endParaRPr lang="pt-BR" sz="950"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algn="r" defTabSz="457189"/>
              <a:endParaRPr lang="pt-BR" sz="950"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defTabSz="457189"/>
              <a:r>
                <a:rPr lang="pt-BR" sz="1013" b="1" dirty="0">
                  <a:solidFill>
                    <a:srgbClr val="636569"/>
                  </a:solidFill>
                  <a:latin typeface="Arial" panose="020B0604020202020204" pitchFamily="34" charset="0"/>
                  <a:ea typeface="Lato Light" panose="020F0502020204030203" pitchFamily="34" charset="0"/>
                  <a:cs typeface="Arial" panose="020B0604020202020204" pitchFamily="34" charset="0"/>
                </a:rPr>
                <a:t>7 </a:t>
              </a:r>
              <a:r>
                <a:rPr lang="pt-BR" sz="1013" b="1" dirty="0" err="1">
                  <a:solidFill>
                    <a:srgbClr val="636569"/>
                  </a:solidFill>
                  <a:latin typeface="Arial" panose="020B0604020202020204" pitchFamily="34" charset="0"/>
                  <a:ea typeface="Lato Light" panose="020F0502020204030203" pitchFamily="34" charset="0"/>
                  <a:cs typeface="Arial" panose="020B0604020202020204" pitchFamily="34" charset="0"/>
                </a:rPr>
                <a:t>april</a:t>
              </a:r>
              <a:r>
                <a:rPr lang="pt-BR" sz="1013" b="1" dirty="0">
                  <a:solidFill>
                    <a:srgbClr val="636569"/>
                  </a:solidFill>
                  <a:latin typeface="Arial" panose="020B0604020202020204" pitchFamily="34" charset="0"/>
                  <a:ea typeface="Lato Light" panose="020F0502020204030203" pitchFamily="34" charset="0"/>
                  <a:cs typeface="Arial" panose="020B0604020202020204" pitchFamily="34" charset="0"/>
                </a:rPr>
                <a:t> </a:t>
              </a:r>
            </a:p>
          </p:txBody>
        </p:sp>
        <p:sp>
          <p:nvSpPr>
            <p:cNvPr id="80" name="TextBox 70">
              <a:extLst>
                <a:ext uri="{FF2B5EF4-FFF2-40B4-BE49-F238E27FC236}">
                  <a16:creationId xmlns:a16="http://schemas.microsoft.com/office/drawing/2014/main" id="{EE5CDC4F-0657-7844-8F22-937AA5449BF4}"/>
                </a:ext>
              </a:extLst>
            </p:cNvPr>
            <p:cNvSpPr txBox="1"/>
            <p:nvPr/>
          </p:nvSpPr>
          <p:spPr>
            <a:xfrm flipH="1">
              <a:off x="3072145" y="10041667"/>
              <a:ext cx="3378221" cy="636200"/>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en-US" sz="1100" b="1" dirty="0" err="1">
                  <a:solidFill>
                    <a:schemeClr val="tx2"/>
                  </a:solidFill>
                  <a:latin typeface="Arial" panose="020B0604020202020204" pitchFamily="34" charset="0"/>
                  <a:ea typeface="Roboto Medium" panose="02000000000000000000" pitchFamily="2" charset="0"/>
                  <a:cs typeface="Arial" panose="020B0604020202020204" pitchFamily="34" charset="0"/>
                </a:rPr>
                <a:t>Waar</a:t>
              </a:r>
              <a:r>
                <a:rPr lang="en-US" sz="1100" b="1" dirty="0">
                  <a:solidFill>
                    <a:schemeClr val="tx2"/>
                  </a:solidFill>
                  <a:latin typeface="Arial" panose="020B0604020202020204" pitchFamily="34" charset="0"/>
                  <a:ea typeface="Roboto Medium" panose="02000000000000000000" pitchFamily="2" charset="0"/>
                  <a:cs typeface="Arial" panose="020B0604020202020204" pitchFamily="34" charset="0"/>
                </a:rPr>
                <a:t> begin je?</a:t>
              </a:r>
            </a:p>
          </p:txBody>
        </p:sp>
      </p:grpSp>
      <p:grpSp>
        <p:nvGrpSpPr>
          <p:cNvPr id="64" name="Group 71">
            <a:extLst>
              <a:ext uri="{FF2B5EF4-FFF2-40B4-BE49-F238E27FC236}">
                <a16:creationId xmlns:a16="http://schemas.microsoft.com/office/drawing/2014/main" id="{267D227E-632B-7B40-8368-662D916C5866}"/>
              </a:ext>
            </a:extLst>
          </p:cNvPr>
          <p:cNvGrpSpPr/>
          <p:nvPr/>
        </p:nvGrpSpPr>
        <p:grpSpPr>
          <a:xfrm>
            <a:off x="3528802" y="2062298"/>
            <a:ext cx="1446231" cy="1336754"/>
            <a:chOff x="2607192" y="9997269"/>
            <a:chExt cx="3856616" cy="2079085"/>
          </a:xfrm>
        </p:grpSpPr>
        <p:sp>
          <p:nvSpPr>
            <p:cNvPr id="77" name="TextBox 72">
              <a:extLst>
                <a:ext uri="{FF2B5EF4-FFF2-40B4-BE49-F238E27FC236}">
                  <a16:creationId xmlns:a16="http://schemas.microsoft.com/office/drawing/2014/main" id="{3CB017F4-E4FD-DA46-B4D9-9228474084A2}"/>
                </a:ext>
              </a:extLst>
            </p:cNvPr>
            <p:cNvSpPr txBox="1"/>
            <p:nvPr/>
          </p:nvSpPr>
          <p:spPr>
            <a:xfrm flipH="1">
              <a:off x="2607192" y="10687997"/>
              <a:ext cx="3856616" cy="1388357"/>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pt-BR" sz="950" dirty="0" err="1">
                  <a:solidFill>
                    <a:srgbClr val="636569"/>
                  </a:solidFill>
                  <a:latin typeface="Arial" panose="020B0604020202020204" pitchFamily="34" charset="0"/>
                  <a:cs typeface="Arial" panose="020B0604020202020204" pitchFamily="34" charset="0"/>
                </a:rPr>
                <a:t>Bezoek</a:t>
              </a:r>
              <a:r>
                <a:rPr lang="pt-BR" sz="950" dirty="0">
                  <a:solidFill>
                    <a:srgbClr val="636569"/>
                  </a:solidFill>
                  <a:latin typeface="Arial" panose="020B0604020202020204" pitchFamily="34" charset="0"/>
                  <a:cs typeface="Arial" panose="020B0604020202020204" pitchFamily="34" charset="0"/>
                </a:rPr>
                <a:t> </a:t>
              </a:r>
              <a:r>
                <a:rPr lang="pt-BR" sz="950" dirty="0" err="1">
                  <a:solidFill>
                    <a:srgbClr val="636569"/>
                  </a:solidFill>
                  <a:latin typeface="Arial" panose="020B0604020202020204" pitchFamily="34" charset="0"/>
                  <a:cs typeface="Arial" panose="020B0604020202020204" pitchFamily="34" charset="0"/>
                </a:rPr>
                <a:t>hoofdkantoor</a:t>
              </a:r>
              <a:endParaRPr lang="pt-BR" sz="950" dirty="0">
                <a:solidFill>
                  <a:srgbClr val="636569"/>
                </a:solidFill>
                <a:latin typeface="Arial" panose="020B0604020202020204" pitchFamily="34" charset="0"/>
                <a:cs typeface="Arial" panose="020B0604020202020204" pitchFamily="34" charset="0"/>
              </a:endParaRPr>
            </a:p>
            <a:p>
              <a:pPr algn="r" defTabSz="457189"/>
              <a:endParaRPr lang="pt-BR" sz="1050" b="1"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algn="r" defTabSz="457189"/>
              <a:endParaRPr lang="pt-BR" sz="1050" b="1"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defTabSz="457189"/>
              <a:r>
                <a:rPr lang="pt-BR" sz="1013" b="1" dirty="0">
                  <a:solidFill>
                    <a:srgbClr val="636569"/>
                  </a:solidFill>
                  <a:latin typeface="Arial" panose="020B0604020202020204" pitchFamily="34" charset="0"/>
                  <a:ea typeface="Lato Light" panose="020F0502020204030203" pitchFamily="34" charset="0"/>
                  <a:cs typeface="Arial" panose="020B0604020202020204" pitchFamily="34" charset="0"/>
                </a:rPr>
                <a:t>19 – 21 </a:t>
              </a:r>
              <a:r>
                <a:rPr lang="pt-BR" sz="1013" b="1" dirty="0" err="1">
                  <a:solidFill>
                    <a:srgbClr val="636569"/>
                  </a:solidFill>
                  <a:latin typeface="Arial" panose="020B0604020202020204" pitchFamily="34" charset="0"/>
                  <a:ea typeface="Lato Light" panose="020F0502020204030203" pitchFamily="34" charset="0"/>
                  <a:cs typeface="Arial" panose="020B0604020202020204" pitchFamily="34" charset="0"/>
                </a:rPr>
                <a:t>mei</a:t>
              </a:r>
              <a:r>
                <a:rPr lang="pt-BR" sz="1013" b="1" dirty="0">
                  <a:solidFill>
                    <a:srgbClr val="636569"/>
                  </a:solidFill>
                  <a:latin typeface="Arial" panose="020B0604020202020204" pitchFamily="34" charset="0"/>
                  <a:ea typeface="Lato Light" panose="020F0502020204030203" pitchFamily="34" charset="0"/>
                  <a:cs typeface="Arial" panose="020B0604020202020204" pitchFamily="34" charset="0"/>
                </a:rPr>
                <a:t> </a:t>
              </a:r>
            </a:p>
            <a:p>
              <a:pPr algn="r" defTabSz="457189"/>
              <a:r>
                <a:rPr lang="pt-BR" sz="950" dirty="0">
                  <a:solidFill>
                    <a:srgbClr val="636569"/>
                  </a:solidFill>
                  <a:latin typeface="Arial" panose="020B0604020202020204" pitchFamily="34" charset="0"/>
                  <a:cs typeface="Arial" panose="020B0604020202020204" pitchFamily="34" charset="0"/>
                </a:rPr>
                <a:t> </a:t>
              </a:r>
              <a:endParaRPr lang="en-US" sz="950" dirty="0">
                <a:solidFill>
                  <a:srgbClr val="636569"/>
                </a:solidFill>
                <a:latin typeface="Arial" panose="020B0604020202020204" pitchFamily="34" charset="0"/>
                <a:ea typeface="Lato Light" panose="020F0502020204030203" pitchFamily="34" charset="0"/>
                <a:cs typeface="Arial" panose="020B0604020202020204" pitchFamily="34" charset="0"/>
              </a:endParaRPr>
            </a:p>
          </p:txBody>
        </p:sp>
        <p:sp>
          <p:nvSpPr>
            <p:cNvPr id="78" name="TextBox 73">
              <a:extLst>
                <a:ext uri="{FF2B5EF4-FFF2-40B4-BE49-F238E27FC236}">
                  <a16:creationId xmlns:a16="http://schemas.microsoft.com/office/drawing/2014/main" id="{CB815F5F-72AE-FF4B-A168-833B7AC41FB4}"/>
                </a:ext>
              </a:extLst>
            </p:cNvPr>
            <p:cNvSpPr txBox="1"/>
            <p:nvPr/>
          </p:nvSpPr>
          <p:spPr>
            <a:xfrm flipH="1">
              <a:off x="3611634" y="9997269"/>
              <a:ext cx="2838734" cy="634417"/>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en-US" sz="1100" b="1" dirty="0">
                  <a:solidFill>
                    <a:schemeClr val="tx2"/>
                  </a:solidFill>
                  <a:latin typeface="Arial" panose="020B0604020202020204" pitchFamily="34" charset="0"/>
                  <a:ea typeface="Roboto Medium" panose="02000000000000000000" pitchFamily="2" charset="0"/>
                  <a:cs typeface="Arial" panose="020B0604020202020204" pitchFamily="34" charset="0"/>
                </a:rPr>
                <a:t>HIPRA </a:t>
              </a:r>
              <a:r>
                <a:rPr lang="en-US" sz="1100" b="1" dirty="0" err="1">
                  <a:solidFill>
                    <a:schemeClr val="tx2"/>
                  </a:solidFill>
                  <a:latin typeface="Arial" panose="020B0604020202020204" pitchFamily="34" charset="0"/>
                  <a:ea typeface="Roboto Medium" panose="02000000000000000000" pitchFamily="2" charset="0"/>
                  <a:cs typeface="Arial" panose="020B0604020202020204" pitchFamily="34" charset="0"/>
                </a:rPr>
                <a:t>Spanje</a:t>
              </a:r>
              <a:endParaRPr lang="en-US" sz="1100" b="1" dirty="0">
                <a:solidFill>
                  <a:schemeClr val="tx2"/>
                </a:solidFill>
                <a:latin typeface="Arial" panose="020B0604020202020204" pitchFamily="34" charset="0"/>
                <a:ea typeface="Roboto Medium" panose="02000000000000000000" pitchFamily="2" charset="0"/>
                <a:cs typeface="Arial" panose="020B0604020202020204" pitchFamily="34" charset="0"/>
              </a:endParaRPr>
            </a:p>
          </p:txBody>
        </p:sp>
      </p:grpSp>
      <p:grpSp>
        <p:nvGrpSpPr>
          <p:cNvPr id="65" name="Group 74">
            <a:extLst>
              <a:ext uri="{FF2B5EF4-FFF2-40B4-BE49-F238E27FC236}">
                <a16:creationId xmlns:a16="http://schemas.microsoft.com/office/drawing/2014/main" id="{C879CF9A-ED30-8549-9369-C3691ABF621D}"/>
              </a:ext>
            </a:extLst>
          </p:cNvPr>
          <p:cNvGrpSpPr/>
          <p:nvPr/>
        </p:nvGrpSpPr>
        <p:grpSpPr>
          <a:xfrm>
            <a:off x="5268909" y="2040090"/>
            <a:ext cx="1308428" cy="1191462"/>
            <a:chOff x="2974668" y="9906313"/>
            <a:chExt cx="3489140" cy="3177232"/>
          </a:xfrm>
        </p:grpSpPr>
        <p:sp>
          <p:nvSpPr>
            <p:cNvPr id="75" name="TextBox 75">
              <a:extLst>
                <a:ext uri="{FF2B5EF4-FFF2-40B4-BE49-F238E27FC236}">
                  <a16:creationId xmlns:a16="http://schemas.microsoft.com/office/drawing/2014/main" id="{139B5E4A-7337-AB48-8208-48521CCB0774}"/>
                </a:ext>
              </a:extLst>
            </p:cNvPr>
            <p:cNvSpPr txBox="1"/>
            <p:nvPr/>
          </p:nvSpPr>
          <p:spPr>
            <a:xfrm flipH="1">
              <a:off x="2974668" y="10784967"/>
              <a:ext cx="3247468" cy="2298578"/>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endParaRPr lang="en-US" sz="950"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defTabSz="457189"/>
              <a:r>
                <a:rPr lang="en-US" sz="950" dirty="0">
                  <a:solidFill>
                    <a:srgbClr val="636569"/>
                  </a:solidFill>
                  <a:latin typeface="Arial" panose="020B0604020202020204" pitchFamily="34" charset="0"/>
                  <a:ea typeface="Lato Light" panose="020F0502020204030203" pitchFamily="34" charset="0"/>
                  <a:cs typeface="Arial" panose="020B0604020202020204" pitchFamily="34" charset="0"/>
                </a:rPr>
                <a:t>Workshop op </a:t>
              </a:r>
              <a:r>
                <a:rPr lang="en-US" sz="950" dirty="0" err="1">
                  <a:solidFill>
                    <a:srgbClr val="636569"/>
                  </a:solidFill>
                  <a:latin typeface="Arial" panose="020B0604020202020204" pitchFamily="34" charset="0"/>
                  <a:ea typeface="Lato Light" panose="020F0502020204030203" pitchFamily="34" charset="0"/>
                  <a:cs typeface="Arial" panose="020B0604020202020204" pitchFamily="34" charset="0"/>
                </a:rPr>
                <a:t>een</a:t>
              </a:r>
              <a:r>
                <a:rPr lang="en-US" sz="950" dirty="0">
                  <a:solidFill>
                    <a:srgbClr val="636569"/>
                  </a:solidFill>
                  <a:latin typeface="Arial" panose="020B0604020202020204" pitchFamily="34" charset="0"/>
                  <a:ea typeface="Lato Light" panose="020F0502020204030203" pitchFamily="34" charset="0"/>
                  <a:cs typeface="Arial" panose="020B0604020202020204" pitchFamily="34" charset="0"/>
                </a:rPr>
                <a:t> </a:t>
              </a:r>
              <a:r>
                <a:rPr lang="en-US" sz="950" dirty="0" err="1">
                  <a:solidFill>
                    <a:srgbClr val="636569"/>
                  </a:solidFill>
                  <a:latin typeface="Arial" panose="020B0604020202020204" pitchFamily="34" charset="0"/>
                  <a:ea typeface="Lato Light" panose="020F0502020204030203" pitchFamily="34" charset="0"/>
                  <a:cs typeface="Arial" panose="020B0604020202020204" pitchFamily="34" charset="0"/>
                </a:rPr>
                <a:t>bedrijf</a:t>
              </a:r>
              <a:endParaRPr lang="en-US" sz="950"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defTabSz="457189"/>
              <a:endParaRPr lang="en-US" sz="950"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defTabSz="457189"/>
              <a:r>
                <a:rPr lang="en-US" sz="1013" b="1" dirty="0">
                  <a:solidFill>
                    <a:srgbClr val="636569"/>
                  </a:solidFill>
                  <a:latin typeface="Arial" panose="020B0604020202020204" pitchFamily="34" charset="0"/>
                  <a:ea typeface="Lato Light" panose="020F0502020204030203" pitchFamily="34" charset="0"/>
                  <a:cs typeface="Arial" panose="020B0604020202020204" pitchFamily="34" charset="0"/>
                </a:rPr>
                <a:t>September</a:t>
              </a:r>
            </a:p>
          </p:txBody>
        </p:sp>
        <p:sp>
          <p:nvSpPr>
            <p:cNvPr id="76" name="TextBox 76">
              <a:extLst>
                <a:ext uri="{FF2B5EF4-FFF2-40B4-BE49-F238E27FC236}">
                  <a16:creationId xmlns:a16="http://schemas.microsoft.com/office/drawing/2014/main" id="{95C22C78-DBDB-1943-BBD8-8F3992726612}"/>
                </a:ext>
              </a:extLst>
            </p:cNvPr>
            <p:cNvSpPr txBox="1"/>
            <p:nvPr/>
          </p:nvSpPr>
          <p:spPr>
            <a:xfrm flipH="1">
              <a:off x="3102718" y="9906313"/>
              <a:ext cx="3361090" cy="1087734"/>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en-US" sz="1100" b="1" dirty="0" err="1">
                  <a:solidFill>
                    <a:schemeClr val="tx2"/>
                  </a:solidFill>
                  <a:latin typeface="Arial" panose="020B0604020202020204" pitchFamily="34" charset="0"/>
                  <a:ea typeface="Roboto Medium" panose="02000000000000000000" pitchFamily="2" charset="0"/>
                  <a:cs typeface="Arial" panose="020B0604020202020204" pitchFamily="34" charset="0"/>
                </a:rPr>
                <a:t>Robotmelken</a:t>
              </a:r>
              <a:r>
                <a:rPr lang="en-US" sz="1100" b="1" dirty="0">
                  <a:solidFill>
                    <a:schemeClr val="tx2"/>
                  </a:solidFill>
                  <a:latin typeface="Arial" panose="020B0604020202020204" pitchFamily="34" charset="0"/>
                  <a:ea typeface="Roboto Medium" panose="02000000000000000000" pitchFamily="2" charset="0"/>
                  <a:cs typeface="Arial" panose="020B0604020202020204" pitchFamily="34" charset="0"/>
                </a:rPr>
                <a:t> in de </a:t>
              </a:r>
              <a:r>
                <a:rPr lang="en-US" sz="1100" b="1" dirty="0" err="1">
                  <a:solidFill>
                    <a:schemeClr val="tx2"/>
                  </a:solidFill>
                  <a:latin typeface="Arial" panose="020B0604020202020204" pitchFamily="34" charset="0"/>
                  <a:ea typeface="Roboto Medium" panose="02000000000000000000" pitchFamily="2" charset="0"/>
                  <a:cs typeface="Arial" panose="020B0604020202020204" pitchFamily="34" charset="0"/>
                </a:rPr>
                <a:t>praktijk</a:t>
              </a:r>
              <a:endParaRPr lang="en-US" sz="1100" b="1" dirty="0">
                <a:solidFill>
                  <a:schemeClr val="tx2"/>
                </a:solidFill>
                <a:latin typeface="Arial" panose="020B0604020202020204" pitchFamily="34" charset="0"/>
                <a:ea typeface="Roboto Medium" panose="02000000000000000000" pitchFamily="2" charset="0"/>
                <a:cs typeface="Arial" panose="020B0604020202020204" pitchFamily="34" charset="0"/>
              </a:endParaRPr>
            </a:p>
          </p:txBody>
        </p:sp>
      </p:grpSp>
      <p:grpSp>
        <p:nvGrpSpPr>
          <p:cNvPr id="66" name="Group 77">
            <a:extLst>
              <a:ext uri="{FF2B5EF4-FFF2-40B4-BE49-F238E27FC236}">
                <a16:creationId xmlns:a16="http://schemas.microsoft.com/office/drawing/2014/main" id="{7CCE92FA-0C57-B644-BB09-D00455FEBE35}"/>
              </a:ext>
            </a:extLst>
          </p:cNvPr>
          <p:cNvGrpSpPr/>
          <p:nvPr/>
        </p:nvGrpSpPr>
        <p:grpSpPr>
          <a:xfrm>
            <a:off x="6686621" y="2062298"/>
            <a:ext cx="1768313" cy="1207395"/>
            <a:chOff x="2455544" y="9965535"/>
            <a:chExt cx="4715500" cy="3219720"/>
          </a:xfrm>
        </p:grpSpPr>
        <p:sp>
          <p:nvSpPr>
            <p:cNvPr id="73" name="TextBox 78">
              <a:extLst>
                <a:ext uri="{FF2B5EF4-FFF2-40B4-BE49-F238E27FC236}">
                  <a16:creationId xmlns:a16="http://schemas.microsoft.com/office/drawing/2014/main" id="{105BDB07-933A-8B44-84F3-D7D0D5E205C7}"/>
                </a:ext>
              </a:extLst>
            </p:cNvPr>
            <p:cNvSpPr txBox="1"/>
            <p:nvPr/>
          </p:nvSpPr>
          <p:spPr>
            <a:xfrm flipH="1">
              <a:off x="2455544" y="10886677"/>
              <a:ext cx="4715500" cy="2298578"/>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endParaRPr lang="pt-BR" sz="950" dirty="0">
                <a:solidFill>
                  <a:srgbClr val="636569"/>
                </a:solidFill>
                <a:latin typeface="Arial" panose="020B0604020202020204" pitchFamily="34" charset="0"/>
                <a:cs typeface="Arial" panose="020B0604020202020204" pitchFamily="34" charset="0"/>
              </a:endParaRPr>
            </a:p>
            <a:p>
              <a:pPr defTabSz="457189"/>
              <a:r>
                <a:rPr lang="pt-BR" sz="950" dirty="0" err="1">
                  <a:solidFill>
                    <a:srgbClr val="636569"/>
                  </a:solidFill>
                  <a:latin typeface="Arial" panose="020B0604020202020204" pitchFamily="34" charset="0"/>
                  <a:cs typeface="Arial" panose="020B0604020202020204" pitchFamily="34" charset="0"/>
                </a:rPr>
                <a:t>Vervolgworkshop</a:t>
              </a:r>
              <a:r>
                <a:rPr lang="pt-BR" sz="950" dirty="0">
                  <a:solidFill>
                    <a:srgbClr val="636569"/>
                  </a:solidFill>
                  <a:latin typeface="Arial" panose="020B0604020202020204" pitchFamily="34" charset="0"/>
                  <a:cs typeface="Arial" panose="020B0604020202020204" pitchFamily="34" charset="0"/>
                </a:rPr>
                <a:t> St. Anna </a:t>
              </a:r>
              <a:r>
                <a:rPr lang="pt-BR" sz="950" dirty="0" err="1">
                  <a:solidFill>
                    <a:srgbClr val="636569"/>
                  </a:solidFill>
                  <a:latin typeface="Arial" panose="020B0604020202020204" pitchFamily="34" charset="0"/>
                  <a:cs typeface="Arial" panose="020B0604020202020204" pitchFamily="34" charset="0"/>
                </a:rPr>
                <a:t>Advies</a:t>
              </a:r>
              <a:endParaRPr lang="pt-BR" sz="950" dirty="0">
                <a:solidFill>
                  <a:srgbClr val="636569"/>
                </a:solidFill>
                <a:latin typeface="Arial" panose="020B0604020202020204" pitchFamily="34" charset="0"/>
                <a:cs typeface="Arial" panose="020B0604020202020204" pitchFamily="34" charset="0"/>
              </a:endParaRPr>
            </a:p>
            <a:p>
              <a:pPr defTabSz="457189"/>
              <a:endParaRPr lang="pt-BR" sz="950" dirty="0">
                <a:solidFill>
                  <a:srgbClr val="636569"/>
                </a:solidFill>
                <a:latin typeface="Arial" panose="020B0604020202020204" pitchFamily="34" charset="0"/>
                <a:cs typeface="Arial" panose="020B0604020202020204" pitchFamily="34" charset="0"/>
              </a:endParaRPr>
            </a:p>
            <a:p>
              <a:pPr defTabSz="457189"/>
              <a:r>
                <a:rPr lang="pt-BR" sz="1013" b="1" dirty="0" err="1">
                  <a:solidFill>
                    <a:srgbClr val="636569"/>
                  </a:solidFill>
                  <a:latin typeface="Arial" panose="020B0604020202020204" pitchFamily="34" charset="0"/>
                  <a:cs typeface="Arial" panose="020B0604020202020204" pitchFamily="34" charset="0"/>
                </a:rPr>
                <a:t>Oktober</a:t>
              </a:r>
              <a:r>
                <a:rPr lang="pt-BR" sz="1013" b="1" dirty="0">
                  <a:solidFill>
                    <a:srgbClr val="636569"/>
                  </a:solidFill>
                  <a:latin typeface="Arial" panose="020B0604020202020204" pitchFamily="34" charset="0"/>
                  <a:cs typeface="Arial" panose="020B0604020202020204" pitchFamily="34" charset="0"/>
                </a:rPr>
                <a:t>/</a:t>
              </a:r>
              <a:r>
                <a:rPr lang="pt-BR" sz="1013" b="1" dirty="0" err="1">
                  <a:solidFill>
                    <a:srgbClr val="636569"/>
                  </a:solidFill>
                  <a:latin typeface="Arial" panose="020B0604020202020204" pitchFamily="34" charset="0"/>
                  <a:cs typeface="Arial" panose="020B0604020202020204" pitchFamily="34" charset="0"/>
                </a:rPr>
                <a:t>November</a:t>
              </a:r>
              <a:r>
                <a:rPr lang="pt-BR" sz="950" dirty="0">
                  <a:solidFill>
                    <a:srgbClr val="636569"/>
                  </a:solidFill>
                  <a:latin typeface="Arial" panose="020B0604020202020204" pitchFamily="34" charset="0"/>
                  <a:cs typeface="Arial" panose="020B0604020202020204" pitchFamily="34" charset="0"/>
                </a:rPr>
                <a:t>.</a:t>
              </a:r>
              <a:endParaRPr lang="en-US" sz="950" dirty="0">
                <a:solidFill>
                  <a:srgbClr val="636569"/>
                </a:solidFill>
                <a:latin typeface="Arial" panose="020B0604020202020204" pitchFamily="34" charset="0"/>
                <a:ea typeface="Lato Light" panose="020F0502020204030203" pitchFamily="34" charset="0"/>
                <a:cs typeface="Arial" panose="020B0604020202020204" pitchFamily="34" charset="0"/>
              </a:endParaRPr>
            </a:p>
          </p:txBody>
        </p:sp>
        <p:sp>
          <p:nvSpPr>
            <p:cNvPr id="74" name="TextBox 79">
              <a:extLst>
                <a:ext uri="{FF2B5EF4-FFF2-40B4-BE49-F238E27FC236}">
                  <a16:creationId xmlns:a16="http://schemas.microsoft.com/office/drawing/2014/main" id="{D0472DBD-6F36-EA41-9161-F5672220BAD6}"/>
                </a:ext>
              </a:extLst>
            </p:cNvPr>
            <p:cNvSpPr txBox="1"/>
            <p:nvPr/>
          </p:nvSpPr>
          <p:spPr>
            <a:xfrm flipH="1">
              <a:off x="3089278" y="9965535"/>
              <a:ext cx="3361090" cy="1087734"/>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en-US" sz="1100" b="1" dirty="0" err="1">
                  <a:solidFill>
                    <a:schemeClr val="tx2"/>
                  </a:solidFill>
                  <a:latin typeface="Arial" panose="020B0604020202020204" pitchFamily="34" charset="0"/>
                  <a:ea typeface="Roboto Medium" panose="02000000000000000000" pitchFamily="2" charset="0"/>
                  <a:cs typeface="Arial" panose="020B0604020202020204" pitchFamily="34" charset="0"/>
                </a:rPr>
                <a:t>Communicatie</a:t>
              </a:r>
              <a:r>
                <a:rPr lang="en-US" sz="1100" b="1" dirty="0">
                  <a:solidFill>
                    <a:srgbClr val="446CFF"/>
                  </a:solidFill>
                  <a:latin typeface="Arial" panose="020B0604020202020204" pitchFamily="34" charset="0"/>
                  <a:ea typeface="Roboto Medium" panose="02000000000000000000" pitchFamily="2" charset="0"/>
                  <a:cs typeface="Arial" panose="020B0604020202020204" pitchFamily="34" charset="0"/>
                </a:rPr>
                <a:t> </a:t>
              </a:r>
              <a:r>
                <a:rPr lang="en-US" sz="1100" b="1" dirty="0">
                  <a:solidFill>
                    <a:schemeClr val="tx2"/>
                  </a:solidFill>
                  <a:latin typeface="Arial" panose="020B0604020202020204" pitchFamily="34" charset="0"/>
                  <a:ea typeface="Roboto Medium" panose="02000000000000000000" pitchFamily="2" charset="0"/>
                  <a:cs typeface="Arial" panose="020B0604020202020204" pitchFamily="34" charset="0"/>
                </a:rPr>
                <a:t>2.0</a:t>
              </a:r>
            </a:p>
          </p:txBody>
        </p:sp>
      </p:grpSp>
      <p:grpSp>
        <p:nvGrpSpPr>
          <p:cNvPr id="67" name="Group 2">
            <a:extLst>
              <a:ext uri="{FF2B5EF4-FFF2-40B4-BE49-F238E27FC236}">
                <a16:creationId xmlns:a16="http://schemas.microsoft.com/office/drawing/2014/main" id="{6831CF44-1A4D-794B-87D1-3CB14643DB8E}"/>
              </a:ext>
            </a:extLst>
          </p:cNvPr>
          <p:cNvGrpSpPr/>
          <p:nvPr/>
        </p:nvGrpSpPr>
        <p:grpSpPr>
          <a:xfrm>
            <a:off x="1734369" y="1675381"/>
            <a:ext cx="6546032" cy="1338794"/>
            <a:chOff x="5001070" y="5813050"/>
            <a:chExt cx="17456085" cy="5458679"/>
          </a:xfrm>
          <a:solidFill>
            <a:srgbClr val="446CFF"/>
          </a:solidFill>
        </p:grpSpPr>
        <p:sp>
          <p:nvSpPr>
            <p:cNvPr id="68" name="Rectangle 81">
              <a:extLst>
                <a:ext uri="{FF2B5EF4-FFF2-40B4-BE49-F238E27FC236}">
                  <a16:creationId xmlns:a16="http://schemas.microsoft.com/office/drawing/2014/main" id="{96EA0723-1A5C-1A46-879B-268E89962557}"/>
                </a:ext>
              </a:extLst>
            </p:cNvPr>
            <p:cNvSpPr/>
            <p:nvPr/>
          </p:nvSpPr>
          <p:spPr>
            <a:xfrm>
              <a:off x="5001070" y="5813050"/>
              <a:ext cx="69265" cy="5458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457189"/>
              <a:endParaRPr lang="en-US" sz="675">
                <a:solidFill>
                  <a:schemeClr val="tx2"/>
                </a:solidFill>
                <a:latin typeface="Arial" panose="020B0604020202020204" pitchFamily="34" charset="0"/>
                <a:cs typeface="Arial" panose="020B0604020202020204" pitchFamily="34" charset="0"/>
              </a:endParaRPr>
            </a:p>
          </p:txBody>
        </p:sp>
        <p:sp>
          <p:nvSpPr>
            <p:cNvPr id="69" name="Rectangle 82">
              <a:extLst>
                <a:ext uri="{FF2B5EF4-FFF2-40B4-BE49-F238E27FC236}">
                  <a16:creationId xmlns:a16="http://schemas.microsoft.com/office/drawing/2014/main" id="{510AA15F-DF21-7246-8A50-093A244580E8}"/>
                </a:ext>
              </a:extLst>
            </p:cNvPr>
            <p:cNvSpPr/>
            <p:nvPr/>
          </p:nvSpPr>
          <p:spPr>
            <a:xfrm>
              <a:off x="9544417" y="5813050"/>
              <a:ext cx="69265" cy="5458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457189"/>
              <a:endParaRPr lang="en-US" sz="675">
                <a:solidFill>
                  <a:schemeClr val="tx2"/>
                </a:solidFill>
                <a:latin typeface="Arial" panose="020B0604020202020204" pitchFamily="34" charset="0"/>
                <a:cs typeface="Arial" panose="020B0604020202020204" pitchFamily="34" charset="0"/>
              </a:endParaRPr>
            </a:p>
          </p:txBody>
        </p:sp>
        <p:sp>
          <p:nvSpPr>
            <p:cNvPr id="70" name="Rectangle 83">
              <a:extLst>
                <a:ext uri="{FF2B5EF4-FFF2-40B4-BE49-F238E27FC236}">
                  <a16:creationId xmlns:a16="http://schemas.microsoft.com/office/drawing/2014/main" id="{CE02EF98-8A41-DF40-8F79-DD3385B1D7DE}"/>
                </a:ext>
              </a:extLst>
            </p:cNvPr>
            <p:cNvSpPr/>
            <p:nvPr/>
          </p:nvSpPr>
          <p:spPr>
            <a:xfrm>
              <a:off x="13815390" y="5813050"/>
              <a:ext cx="69265" cy="5458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457189"/>
              <a:endParaRPr lang="en-US" sz="675">
                <a:solidFill>
                  <a:schemeClr val="tx2"/>
                </a:solidFill>
                <a:latin typeface="Arial" panose="020B0604020202020204" pitchFamily="34" charset="0"/>
                <a:cs typeface="Arial" panose="020B0604020202020204" pitchFamily="34" charset="0"/>
              </a:endParaRPr>
            </a:p>
          </p:txBody>
        </p:sp>
        <p:sp>
          <p:nvSpPr>
            <p:cNvPr id="71" name="Rectangle 84">
              <a:extLst>
                <a:ext uri="{FF2B5EF4-FFF2-40B4-BE49-F238E27FC236}">
                  <a16:creationId xmlns:a16="http://schemas.microsoft.com/office/drawing/2014/main" id="{15244B32-E48A-444A-A0C5-95EA751CAFCC}"/>
                </a:ext>
              </a:extLst>
            </p:cNvPr>
            <p:cNvSpPr/>
            <p:nvPr/>
          </p:nvSpPr>
          <p:spPr>
            <a:xfrm>
              <a:off x="18101640" y="5813050"/>
              <a:ext cx="69265" cy="5458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457189"/>
              <a:endParaRPr lang="en-US" sz="675">
                <a:solidFill>
                  <a:schemeClr val="tx2"/>
                </a:solidFill>
                <a:latin typeface="Arial" panose="020B0604020202020204" pitchFamily="34" charset="0"/>
                <a:cs typeface="Arial" panose="020B0604020202020204" pitchFamily="34" charset="0"/>
              </a:endParaRPr>
            </a:p>
          </p:txBody>
        </p:sp>
        <p:sp>
          <p:nvSpPr>
            <p:cNvPr id="72" name="Rectangle 85">
              <a:extLst>
                <a:ext uri="{FF2B5EF4-FFF2-40B4-BE49-F238E27FC236}">
                  <a16:creationId xmlns:a16="http://schemas.microsoft.com/office/drawing/2014/main" id="{95217627-A552-794A-A0A0-534E0E968149}"/>
                </a:ext>
              </a:extLst>
            </p:cNvPr>
            <p:cNvSpPr/>
            <p:nvPr/>
          </p:nvSpPr>
          <p:spPr>
            <a:xfrm>
              <a:off x="22387890" y="5813050"/>
              <a:ext cx="69265" cy="5458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457189"/>
              <a:endParaRPr lang="en-US" sz="675">
                <a:solidFill>
                  <a:schemeClr val="tx2"/>
                </a:solidFill>
                <a:latin typeface="Arial" panose="020B0604020202020204" pitchFamily="34" charset="0"/>
                <a:cs typeface="Arial" panose="020B0604020202020204" pitchFamily="34" charset="0"/>
              </a:endParaRPr>
            </a:p>
          </p:txBody>
        </p:sp>
      </p:grpSp>
      <p:sp>
        <p:nvSpPr>
          <p:cNvPr id="83" name="TextBox 139">
            <a:extLst>
              <a:ext uri="{FF2B5EF4-FFF2-40B4-BE49-F238E27FC236}">
                <a16:creationId xmlns:a16="http://schemas.microsoft.com/office/drawing/2014/main" id="{B02D78EE-2CBE-B241-AB33-7AF41998AA4B}"/>
              </a:ext>
            </a:extLst>
          </p:cNvPr>
          <p:cNvSpPr txBox="1"/>
          <p:nvPr/>
        </p:nvSpPr>
        <p:spPr>
          <a:xfrm flipH="1">
            <a:off x="617260" y="3336279"/>
            <a:ext cx="988310" cy="553998"/>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en-US" sz="3000" b="1" dirty="0">
                <a:solidFill>
                  <a:schemeClr val="tx2"/>
                </a:solidFill>
                <a:latin typeface="Arial" panose="020B0604020202020204" pitchFamily="34" charset="0"/>
                <a:ea typeface="Roboto Medium" panose="02000000000000000000" pitchFamily="2" charset="0"/>
                <a:cs typeface="Arial" panose="020B0604020202020204" pitchFamily="34" charset="0"/>
              </a:rPr>
              <a:t>6</a:t>
            </a:r>
          </a:p>
        </p:txBody>
      </p:sp>
      <p:sp>
        <p:nvSpPr>
          <p:cNvPr id="84" name="TextBox 140">
            <a:extLst>
              <a:ext uri="{FF2B5EF4-FFF2-40B4-BE49-F238E27FC236}">
                <a16:creationId xmlns:a16="http://schemas.microsoft.com/office/drawing/2014/main" id="{71060988-08BB-B54B-921C-FBF9FE02ED90}"/>
              </a:ext>
            </a:extLst>
          </p:cNvPr>
          <p:cNvSpPr txBox="1"/>
          <p:nvPr/>
        </p:nvSpPr>
        <p:spPr>
          <a:xfrm flipH="1">
            <a:off x="2338750" y="3330393"/>
            <a:ext cx="988310" cy="553998"/>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en-US" sz="3000" b="1" dirty="0">
                <a:solidFill>
                  <a:schemeClr val="tx2"/>
                </a:solidFill>
                <a:latin typeface="Arial" panose="020B0604020202020204" pitchFamily="34" charset="0"/>
                <a:ea typeface="Roboto Medium" panose="02000000000000000000" pitchFamily="2" charset="0"/>
                <a:cs typeface="Arial" panose="020B0604020202020204" pitchFamily="34" charset="0"/>
              </a:rPr>
              <a:t>7</a:t>
            </a:r>
          </a:p>
        </p:txBody>
      </p:sp>
      <p:sp>
        <p:nvSpPr>
          <p:cNvPr id="85" name="TextBox 141">
            <a:extLst>
              <a:ext uri="{FF2B5EF4-FFF2-40B4-BE49-F238E27FC236}">
                <a16:creationId xmlns:a16="http://schemas.microsoft.com/office/drawing/2014/main" id="{3635AFFA-B7F6-534D-8B99-C488BC502317}"/>
              </a:ext>
            </a:extLst>
          </p:cNvPr>
          <p:cNvSpPr txBox="1"/>
          <p:nvPr/>
        </p:nvSpPr>
        <p:spPr>
          <a:xfrm flipH="1">
            <a:off x="3954810" y="3376849"/>
            <a:ext cx="988310" cy="553998"/>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en-US" sz="3000" b="1" dirty="0">
                <a:solidFill>
                  <a:schemeClr val="tx2"/>
                </a:solidFill>
                <a:latin typeface="Arial" panose="020B0604020202020204" pitchFamily="34" charset="0"/>
                <a:ea typeface="Roboto Medium" panose="02000000000000000000" pitchFamily="2" charset="0"/>
                <a:cs typeface="Arial" panose="020B0604020202020204" pitchFamily="34" charset="0"/>
              </a:rPr>
              <a:t>8</a:t>
            </a:r>
          </a:p>
        </p:txBody>
      </p:sp>
      <p:grpSp>
        <p:nvGrpSpPr>
          <p:cNvPr id="88" name="Group 144">
            <a:extLst>
              <a:ext uri="{FF2B5EF4-FFF2-40B4-BE49-F238E27FC236}">
                <a16:creationId xmlns:a16="http://schemas.microsoft.com/office/drawing/2014/main" id="{68508B85-22E9-3341-A35C-DEECA53A0F5B}"/>
              </a:ext>
            </a:extLst>
          </p:cNvPr>
          <p:cNvGrpSpPr/>
          <p:nvPr/>
        </p:nvGrpSpPr>
        <p:grpSpPr>
          <a:xfrm>
            <a:off x="342900" y="3768530"/>
            <a:ext cx="1311989" cy="1250556"/>
            <a:chOff x="2995067" y="10041667"/>
            <a:chExt cx="3498635" cy="3334816"/>
          </a:xfrm>
        </p:grpSpPr>
        <p:sp>
          <p:nvSpPr>
            <p:cNvPr id="89" name="TextBox 163">
              <a:extLst>
                <a:ext uri="{FF2B5EF4-FFF2-40B4-BE49-F238E27FC236}">
                  <a16:creationId xmlns:a16="http://schemas.microsoft.com/office/drawing/2014/main" id="{B966E9C9-42C9-C344-990B-910CB1330DD4}"/>
                </a:ext>
              </a:extLst>
            </p:cNvPr>
            <p:cNvSpPr txBox="1"/>
            <p:nvPr/>
          </p:nvSpPr>
          <p:spPr>
            <a:xfrm flipH="1">
              <a:off x="2995067" y="11077905"/>
              <a:ext cx="3498635" cy="2298578"/>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r>
                <a:rPr lang="pt-BR" sz="950" dirty="0" err="1">
                  <a:solidFill>
                    <a:srgbClr val="636569"/>
                  </a:solidFill>
                  <a:latin typeface="Arial" panose="020B0604020202020204" pitchFamily="34" charset="0"/>
                  <a:ea typeface="Lato Light" panose="020F0502020204030203" pitchFamily="34" charset="0"/>
                  <a:cs typeface="Arial" panose="020B0604020202020204" pitchFamily="34" charset="0"/>
                </a:rPr>
                <a:t>Wetenschappelijke</a:t>
              </a:r>
              <a:r>
                <a:rPr lang="pt-BR" sz="950" dirty="0">
                  <a:solidFill>
                    <a:srgbClr val="636569"/>
                  </a:solidFill>
                  <a:latin typeface="Arial" panose="020B0604020202020204" pitchFamily="34" charset="0"/>
                  <a:ea typeface="Lato Light" panose="020F0502020204030203" pitchFamily="34" charset="0"/>
                  <a:cs typeface="Arial" panose="020B0604020202020204" pitchFamily="34" charset="0"/>
                </a:rPr>
                <a:t> </a:t>
              </a:r>
              <a:r>
                <a:rPr lang="pt-BR" sz="950" dirty="0" err="1">
                  <a:solidFill>
                    <a:srgbClr val="636569"/>
                  </a:solidFill>
                  <a:latin typeface="Arial" panose="020B0604020202020204" pitchFamily="34" charset="0"/>
                  <a:ea typeface="Lato Light" panose="020F0502020204030203" pitchFamily="34" charset="0"/>
                  <a:cs typeface="Arial" panose="020B0604020202020204" pitchFamily="34" charset="0"/>
                </a:rPr>
                <a:t>inzichten</a:t>
              </a:r>
              <a:r>
                <a:rPr lang="pt-BR" sz="950" dirty="0">
                  <a:solidFill>
                    <a:srgbClr val="636569"/>
                  </a:solidFill>
                  <a:latin typeface="Arial" panose="020B0604020202020204" pitchFamily="34" charset="0"/>
                  <a:ea typeface="Lato Light" panose="020F0502020204030203" pitchFamily="34" charset="0"/>
                  <a:cs typeface="Arial" panose="020B0604020202020204" pitchFamily="34" charset="0"/>
                </a:rPr>
                <a:t> </a:t>
              </a:r>
              <a:r>
                <a:rPr lang="pt-BR" sz="950" dirty="0" err="1">
                  <a:solidFill>
                    <a:srgbClr val="636569"/>
                  </a:solidFill>
                  <a:latin typeface="Arial" panose="020B0604020202020204" pitchFamily="34" charset="0"/>
                  <a:ea typeface="Lato Light" panose="020F0502020204030203" pitchFamily="34" charset="0"/>
                  <a:cs typeface="Arial" panose="020B0604020202020204" pitchFamily="34" charset="0"/>
                </a:rPr>
                <a:t>en</a:t>
              </a:r>
              <a:r>
                <a:rPr lang="pt-BR" sz="950" dirty="0">
                  <a:solidFill>
                    <a:srgbClr val="636569"/>
                  </a:solidFill>
                  <a:latin typeface="Arial" panose="020B0604020202020204" pitchFamily="34" charset="0"/>
                  <a:ea typeface="Lato Light" panose="020F0502020204030203" pitchFamily="34" charset="0"/>
                  <a:cs typeface="Arial" panose="020B0604020202020204" pitchFamily="34" charset="0"/>
                </a:rPr>
                <a:t> </a:t>
              </a:r>
              <a:r>
                <a:rPr lang="pt-BR" sz="950" dirty="0" err="1">
                  <a:solidFill>
                    <a:srgbClr val="636569"/>
                  </a:solidFill>
                  <a:latin typeface="Arial" panose="020B0604020202020204" pitchFamily="34" charset="0"/>
                  <a:ea typeface="Lato Light" panose="020F0502020204030203" pitchFamily="34" charset="0"/>
                  <a:cs typeface="Arial" panose="020B0604020202020204" pitchFamily="34" charset="0"/>
                </a:rPr>
                <a:t>boxbedekking</a:t>
              </a:r>
              <a:endParaRPr lang="pt-BR" sz="950"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algn="r" defTabSz="457189"/>
              <a:endParaRPr lang="pt-BR" sz="950"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defTabSz="457189"/>
              <a:r>
                <a:rPr lang="pt-BR" sz="1013" b="1" dirty="0" err="1">
                  <a:solidFill>
                    <a:srgbClr val="636569"/>
                  </a:solidFill>
                  <a:latin typeface="Arial" panose="020B0604020202020204" pitchFamily="34" charset="0"/>
                  <a:ea typeface="Lato Light" panose="020F0502020204030203" pitchFamily="34" charset="0"/>
                  <a:cs typeface="Arial" panose="020B0604020202020204" pitchFamily="34" charset="0"/>
                </a:rPr>
                <a:t>Januari</a:t>
              </a:r>
              <a:r>
                <a:rPr lang="pt-BR" sz="1013" b="1" dirty="0">
                  <a:solidFill>
                    <a:srgbClr val="636569"/>
                  </a:solidFill>
                  <a:latin typeface="Arial" panose="020B0604020202020204" pitchFamily="34" charset="0"/>
                  <a:ea typeface="Lato Light" panose="020F0502020204030203" pitchFamily="34" charset="0"/>
                  <a:cs typeface="Arial" panose="020B0604020202020204" pitchFamily="34" charset="0"/>
                </a:rPr>
                <a:t> 2027</a:t>
              </a:r>
              <a:endParaRPr lang="en-US" sz="1013" b="1" dirty="0">
                <a:solidFill>
                  <a:srgbClr val="636569"/>
                </a:solidFill>
                <a:latin typeface="Arial" panose="020B0604020202020204" pitchFamily="34" charset="0"/>
                <a:ea typeface="Lato Light" panose="020F0502020204030203" pitchFamily="34" charset="0"/>
                <a:cs typeface="Arial" panose="020B0604020202020204" pitchFamily="34" charset="0"/>
              </a:endParaRPr>
            </a:p>
          </p:txBody>
        </p:sp>
        <p:sp>
          <p:nvSpPr>
            <p:cNvPr id="90" name="TextBox 164">
              <a:extLst>
                <a:ext uri="{FF2B5EF4-FFF2-40B4-BE49-F238E27FC236}">
                  <a16:creationId xmlns:a16="http://schemas.microsoft.com/office/drawing/2014/main" id="{53B73B2F-922E-4F4D-B876-3C624395B99D}"/>
                </a:ext>
              </a:extLst>
            </p:cNvPr>
            <p:cNvSpPr txBox="1"/>
            <p:nvPr/>
          </p:nvSpPr>
          <p:spPr>
            <a:xfrm flipH="1">
              <a:off x="3611633" y="10041667"/>
              <a:ext cx="2838733" cy="1539267"/>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en-US" sz="1100" b="1" dirty="0">
                  <a:solidFill>
                    <a:schemeClr val="tx2"/>
                  </a:solidFill>
                  <a:latin typeface="Arial" panose="020B0604020202020204" pitchFamily="34" charset="0"/>
                  <a:ea typeface="Roboto Medium" panose="02000000000000000000" pitchFamily="2" charset="0"/>
                  <a:cs typeface="Arial" panose="020B0604020202020204" pitchFamily="34" charset="0"/>
                </a:rPr>
                <a:t>De </a:t>
              </a:r>
              <a:r>
                <a:rPr lang="en-US" sz="1100" b="1" dirty="0" err="1">
                  <a:solidFill>
                    <a:schemeClr val="tx2"/>
                  </a:solidFill>
                  <a:latin typeface="Arial" panose="020B0604020202020204" pitchFamily="34" charset="0"/>
                  <a:ea typeface="Roboto Medium" panose="02000000000000000000" pitchFamily="2" charset="0"/>
                  <a:cs typeface="Arial" panose="020B0604020202020204" pitchFamily="34" charset="0"/>
                </a:rPr>
                <a:t>nieuwste</a:t>
              </a:r>
              <a:r>
                <a:rPr lang="en-US" sz="1100" b="1" dirty="0">
                  <a:solidFill>
                    <a:schemeClr val="tx2"/>
                  </a:solidFill>
                  <a:latin typeface="Arial" panose="020B0604020202020204" pitchFamily="34" charset="0"/>
                  <a:ea typeface="Roboto Medium" panose="02000000000000000000" pitchFamily="2" charset="0"/>
                  <a:cs typeface="Arial" panose="020B0604020202020204" pitchFamily="34" charset="0"/>
                </a:rPr>
                <a:t> </a:t>
              </a:r>
              <a:r>
                <a:rPr lang="en-US" sz="1100" b="1" dirty="0" err="1">
                  <a:solidFill>
                    <a:schemeClr val="tx2"/>
                  </a:solidFill>
                  <a:latin typeface="Arial" panose="020B0604020202020204" pitchFamily="34" charset="0"/>
                  <a:ea typeface="Roboto Medium" panose="02000000000000000000" pitchFamily="2" charset="0"/>
                  <a:cs typeface="Arial" panose="020B0604020202020204" pitchFamily="34" charset="0"/>
                </a:rPr>
                <a:t>inzichten</a:t>
              </a:r>
              <a:endParaRPr lang="en-US" sz="1100" b="1" dirty="0">
                <a:solidFill>
                  <a:schemeClr val="tx2"/>
                </a:solidFill>
                <a:latin typeface="Arial" panose="020B0604020202020204" pitchFamily="34" charset="0"/>
                <a:ea typeface="Roboto Medium" panose="02000000000000000000" pitchFamily="2" charset="0"/>
                <a:cs typeface="Arial" panose="020B0604020202020204" pitchFamily="34" charset="0"/>
              </a:endParaRPr>
            </a:p>
            <a:p>
              <a:pPr algn="r" defTabSz="457189"/>
              <a:endParaRPr lang="en-US" sz="1100" b="1" dirty="0">
                <a:solidFill>
                  <a:srgbClr val="446CFF"/>
                </a:solidFill>
                <a:latin typeface="Arial" panose="020B0604020202020204" pitchFamily="34" charset="0"/>
                <a:ea typeface="Roboto Medium" panose="02000000000000000000" pitchFamily="2" charset="0"/>
                <a:cs typeface="Arial" panose="020B0604020202020204" pitchFamily="34" charset="0"/>
              </a:endParaRPr>
            </a:p>
          </p:txBody>
        </p:sp>
      </p:grpSp>
      <p:grpSp>
        <p:nvGrpSpPr>
          <p:cNvPr id="91" name="Group 145">
            <a:extLst>
              <a:ext uri="{FF2B5EF4-FFF2-40B4-BE49-F238E27FC236}">
                <a16:creationId xmlns:a16="http://schemas.microsoft.com/office/drawing/2014/main" id="{0FDCFC25-11B5-8B4A-BF28-B19CFA1215CC}"/>
              </a:ext>
            </a:extLst>
          </p:cNvPr>
          <p:cNvGrpSpPr/>
          <p:nvPr/>
        </p:nvGrpSpPr>
        <p:grpSpPr>
          <a:xfrm>
            <a:off x="1751600" y="3746154"/>
            <a:ext cx="1567901" cy="1272932"/>
            <a:chOff x="2269299" y="10041665"/>
            <a:chExt cx="4181067" cy="3394480"/>
          </a:xfrm>
        </p:grpSpPr>
        <p:sp>
          <p:nvSpPr>
            <p:cNvPr id="92" name="TextBox 161">
              <a:extLst>
                <a:ext uri="{FF2B5EF4-FFF2-40B4-BE49-F238E27FC236}">
                  <a16:creationId xmlns:a16="http://schemas.microsoft.com/office/drawing/2014/main" id="{502A2AA0-A525-7D4C-BF96-5F4993DED492}"/>
                </a:ext>
              </a:extLst>
            </p:cNvPr>
            <p:cNvSpPr txBox="1"/>
            <p:nvPr/>
          </p:nvSpPr>
          <p:spPr>
            <a:xfrm flipH="1">
              <a:off x="2719201" y="11137570"/>
              <a:ext cx="3559167" cy="2298575"/>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r>
                <a:rPr lang="pt-BR" sz="950" dirty="0" err="1">
                  <a:solidFill>
                    <a:srgbClr val="636569"/>
                  </a:solidFill>
                  <a:latin typeface="Arial" panose="020B0604020202020204" pitchFamily="34" charset="0"/>
                  <a:cs typeface="Arial" panose="020B0604020202020204" pitchFamily="34" charset="0"/>
                </a:rPr>
                <a:t>Voorbeeld</a:t>
              </a:r>
              <a:r>
                <a:rPr lang="pt-BR" sz="950" dirty="0">
                  <a:solidFill>
                    <a:srgbClr val="636569"/>
                  </a:solidFill>
                  <a:latin typeface="Arial" panose="020B0604020202020204" pitchFamily="34" charset="0"/>
                  <a:cs typeface="Arial" panose="020B0604020202020204" pitchFamily="34" charset="0"/>
                </a:rPr>
                <a:t> </a:t>
              </a:r>
              <a:r>
                <a:rPr lang="pt-BR" sz="950" dirty="0" err="1">
                  <a:solidFill>
                    <a:srgbClr val="636569"/>
                  </a:solidFill>
                  <a:latin typeface="Arial" panose="020B0604020202020204" pitchFamily="34" charset="0"/>
                  <a:cs typeface="Arial" panose="020B0604020202020204" pitchFamily="34" charset="0"/>
                </a:rPr>
                <a:t>vanuit</a:t>
              </a:r>
              <a:r>
                <a:rPr lang="pt-BR" sz="950" dirty="0">
                  <a:solidFill>
                    <a:srgbClr val="636569"/>
                  </a:solidFill>
                  <a:latin typeface="Arial" panose="020B0604020202020204" pitchFamily="34" charset="0"/>
                  <a:cs typeface="Arial" panose="020B0604020202020204" pitchFamily="34" charset="0"/>
                </a:rPr>
                <a:t> </a:t>
              </a:r>
              <a:r>
                <a:rPr lang="pt-BR" sz="950" dirty="0" err="1">
                  <a:solidFill>
                    <a:srgbClr val="636569"/>
                  </a:solidFill>
                  <a:latin typeface="Arial" panose="020B0604020202020204" pitchFamily="34" charset="0"/>
                  <a:cs typeface="Arial" panose="020B0604020202020204" pitchFamily="34" charset="0"/>
                </a:rPr>
                <a:t>Scandinavië</a:t>
              </a:r>
              <a:r>
                <a:rPr lang="pt-BR" sz="950" dirty="0">
                  <a:solidFill>
                    <a:srgbClr val="636569"/>
                  </a:solidFill>
                  <a:latin typeface="Arial" panose="020B0604020202020204" pitchFamily="34" charset="0"/>
                  <a:cs typeface="Arial" panose="020B0604020202020204" pitchFamily="34" charset="0"/>
                </a:rPr>
                <a:t>.</a:t>
              </a:r>
            </a:p>
            <a:p>
              <a:pPr defTabSz="457189"/>
              <a:endParaRPr lang="pt-BR" sz="950" dirty="0">
                <a:solidFill>
                  <a:srgbClr val="636569"/>
                </a:solidFill>
                <a:latin typeface="Arial" panose="020B0604020202020204" pitchFamily="34" charset="0"/>
                <a:cs typeface="Arial" panose="020B0604020202020204" pitchFamily="34" charset="0"/>
              </a:endParaRPr>
            </a:p>
            <a:p>
              <a:pPr algn="r" defTabSz="457189"/>
              <a:endParaRPr lang="pt-BR" sz="950"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defTabSz="457189"/>
              <a:r>
                <a:rPr lang="pt-BR" sz="1013" b="1" dirty="0" err="1">
                  <a:solidFill>
                    <a:srgbClr val="636569"/>
                  </a:solidFill>
                  <a:latin typeface="Arial" panose="020B0604020202020204" pitchFamily="34" charset="0"/>
                  <a:ea typeface="Lato Light" panose="020F0502020204030203" pitchFamily="34" charset="0"/>
                  <a:cs typeface="Arial" panose="020B0604020202020204" pitchFamily="34" charset="0"/>
                </a:rPr>
                <a:t>Maart</a:t>
              </a:r>
              <a:r>
                <a:rPr lang="pt-BR" sz="1013" b="1" dirty="0">
                  <a:solidFill>
                    <a:srgbClr val="636569"/>
                  </a:solidFill>
                  <a:latin typeface="Arial" panose="020B0604020202020204" pitchFamily="34" charset="0"/>
                  <a:ea typeface="Lato Light" panose="020F0502020204030203" pitchFamily="34" charset="0"/>
                  <a:cs typeface="Arial" panose="020B0604020202020204" pitchFamily="34" charset="0"/>
                </a:rPr>
                <a:t> 2027</a:t>
              </a:r>
              <a:endParaRPr lang="en-US" sz="1013" b="1" dirty="0">
                <a:solidFill>
                  <a:srgbClr val="636569"/>
                </a:solidFill>
                <a:latin typeface="Arial" panose="020B0604020202020204" pitchFamily="34" charset="0"/>
                <a:ea typeface="Lato Light" panose="020F0502020204030203" pitchFamily="34" charset="0"/>
                <a:cs typeface="Arial" panose="020B0604020202020204" pitchFamily="34" charset="0"/>
              </a:endParaRPr>
            </a:p>
          </p:txBody>
        </p:sp>
        <p:sp>
          <p:nvSpPr>
            <p:cNvPr id="93" name="TextBox 162">
              <a:extLst>
                <a:ext uri="{FF2B5EF4-FFF2-40B4-BE49-F238E27FC236}">
                  <a16:creationId xmlns:a16="http://schemas.microsoft.com/office/drawing/2014/main" id="{360DB0F1-3038-F945-980B-948BCD902C0F}"/>
                </a:ext>
              </a:extLst>
            </p:cNvPr>
            <p:cNvSpPr txBox="1"/>
            <p:nvPr/>
          </p:nvSpPr>
          <p:spPr>
            <a:xfrm flipH="1">
              <a:off x="2269299" y="10041665"/>
              <a:ext cx="4181067" cy="1087733"/>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en-US" sz="1100" b="1" dirty="0">
                  <a:solidFill>
                    <a:schemeClr val="tx2"/>
                  </a:solidFill>
                  <a:latin typeface="Arial" panose="020B0604020202020204" pitchFamily="34" charset="0"/>
                  <a:ea typeface="Roboto Medium" panose="02000000000000000000" pitchFamily="2" charset="0"/>
                  <a:cs typeface="Arial" panose="020B0604020202020204" pitchFamily="34" charset="0"/>
                </a:rPr>
                <a:t>De </a:t>
              </a:r>
              <a:r>
                <a:rPr lang="en-US" sz="1100" b="1" dirty="0" err="1">
                  <a:solidFill>
                    <a:schemeClr val="tx2"/>
                  </a:solidFill>
                  <a:latin typeface="Arial" panose="020B0604020202020204" pitchFamily="34" charset="0"/>
                  <a:ea typeface="Roboto Medium" panose="02000000000000000000" pitchFamily="2" charset="0"/>
                  <a:cs typeface="Arial" panose="020B0604020202020204" pitchFamily="34" charset="0"/>
                </a:rPr>
                <a:t>toekomst</a:t>
              </a:r>
              <a:r>
                <a:rPr lang="en-US" sz="1100" b="1" dirty="0">
                  <a:solidFill>
                    <a:schemeClr val="tx2"/>
                  </a:solidFill>
                  <a:latin typeface="Arial" panose="020B0604020202020204" pitchFamily="34" charset="0"/>
                  <a:ea typeface="Roboto Medium" panose="02000000000000000000" pitchFamily="2" charset="0"/>
                  <a:cs typeface="Arial" panose="020B0604020202020204" pitchFamily="34" charset="0"/>
                </a:rPr>
                <a:t> van </a:t>
              </a:r>
              <a:r>
                <a:rPr lang="en-US" sz="1100" b="1" dirty="0" err="1">
                  <a:solidFill>
                    <a:schemeClr val="tx2"/>
                  </a:solidFill>
                  <a:latin typeface="Arial" panose="020B0604020202020204" pitchFamily="34" charset="0"/>
                  <a:ea typeface="Roboto Medium" panose="02000000000000000000" pitchFamily="2" charset="0"/>
                  <a:cs typeface="Arial" panose="020B0604020202020204" pitchFamily="34" charset="0"/>
                </a:rPr>
                <a:t>mastitisbehandeling</a:t>
              </a:r>
              <a:endParaRPr lang="en-US" sz="1100" b="1" dirty="0">
                <a:solidFill>
                  <a:schemeClr val="tx2"/>
                </a:solidFill>
                <a:latin typeface="Arial" panose="020B0604020202020204" pitchFamily="34" charset="0"/>
                <a:ea typeface="Roboto Medium" panose="02000000000000000000" pitchFamily="2" charset="0"/>
                <a:cs typeface="Arial" panose="020B0604020202020204" pitchFamily="34" charset="0"/>
              </a:endParaRPr>
            </a:p>
          </p:txBody>
        </p:sp>
      </p:grpSp>
      <p:grpSp>
        <p:nvGrpSpPr>
          <p:cNvPr id="94" name="Group 146">
            <a:extLst>
              <a:ext uri="{FF2B5EF4-FFF2-40B4-BE49-F238E27FC236}">
                <a16:creationId xmlns:a16="http://schemas.microsoft.com/office/drawing/2014/main" id="{6AFF673C-3061-EB4E-ACEE-A4F2B4C7258C}"/>
              </a:ext>
            </a:extLst>
          </p:cNvPr>
          <p:cNvGrpSpPr/>
          <p:nvPr/>
        </p:nvGrpSpPr>
        <p:grpSpPr>
          <a:xfrm>
            <a:off x="3832789" y="3786576"/>
            <a:ext cx="1117537" cy="1229446"/>
            <a:chOff x="3470268" y="10041667"/>
            <a:chExt cx="2980098" cy="3278522"/>
          </a:xfrm>
        </p:grpSpPr>
        <p:sp>
          <p:nvSpPr>
            <p:cNvPr id="95" name="TextBox 159">
              <a:extLst>
                <a:ext uri="{FF2B5EF4-FFF2-40B4-BE49-F238E27FC236}">
                  <a16:creationId xmlns:a16="http://schemas.microsoft.com/office/drawing/2014/main" id="{A5E3DE77-7B8B-CE48-A57C-020736C5E7A2}"/>
                </a:ext>
              </a:extLst>
            </p:cNvPr>
            <p:cNvSpPr txBox="1"/>
            <p:nvPr/>
          </p:nvSpPr>
          <p:spPr>
            <a:xfrm flipH="1">
              <a:off x="3470268" y="11021611"/>
              <a:ext cx="2852172" cy="2298578"/>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r>
                <a:rPr lang="pt-BR" sz="950" dirty="0" err="1">
                  <a:solidFill>
                    <a:srgbClr val="636569"/>
                  </a:solidFill>
                  <a:latin typeface="Arial" panose="020B0604020202020204" pitchFamily="34" charset="0"/>
                  <a:cs typeface="Arial" panose="020B0604020202020204" pitchFamily="34" charset="0"/>
                </a:rPr>
                <a:t>Afronding</a:t>
              </a:r>
              <a:r>
                <a:rPr lang="pt-BR" sz="950" dirty="0">
                  <a:solidFill>
                    <a:srgbClr val="636569"/>
                  </a:solidFill>
                  <a:latin typeface="Arial" panose="020B0604020202020204" pitchFamily="34" charset="0"/>
                  <a:cs typeface="Arial" panose="020B0604020202020204" pitchFamily="34" charset="0"/>
                </a:rPr>
                <a:t> </a:t>
              </a:r>
              <a:r>
                <a:rPr lang="pt-BR" sz="950" dirty="0" err="1">
                  <a:solidFill>
                    <a:srgbClr val="636569"/>
                  </a:solidFill>
                  <a:latin typeface="Arial" panose="020B0604020202020204" pitchFamily="34" charset="0"/>
                  <a:cs typeface="Arial" panose="020B0604020202020204" pitchFamily="34" charset="0"/>
                </a:rPr>
                <a:t>en</a:t>
              </a:r>
              <a:r>
                <a:rPr lang="pt-BR" sz="950" dirty="0">
                  <a:solidFill>
                    <a:srgbClr val="636569"/>
                  </a:solidFill>
                  <a:latin typeface="Arial" panose="020B0604020202020204" pitchFamily="34" charset="0"/>
                  <a:cs typeface="Arial" panose="020B0604020202020204" pitchFamily="34" charset="0"/>
                </a:rPr>
                <a:t> </a:t>
              </a:r>
              <a:r>
                <a:rPr lang="pt-BR" sz="950" dirty="0" err="1">
                  <a:solidFill>
                    <a:srgbClr val="636569"/>
                  </a:solidFill>
                  <a:latin typeface="Arial" panose="020B0604020202020204" pitchFamily="34" charset="0"/>
                  <a:cs typeface="Arial" panose="020B0604020202020204" pitchFamily="34" charset="0"/>
                </a:rPr>
                <a:t>evaluatie</a:t>
              </a:r>
              <a:endParaRPr lang="pt-BR" sz="950" dirty="0">
                <a:solidFill>
                  <a:srgbClr val="636569"/>
                </a:solidFill>
                <a:latin typeface="Arial" panose="020B0604020202020204" pitchFamily="34" charset="0"/>
                <a:cs typeface="Arial" panose="020B0604020202020204" pitchFamily="34" charset="0"/>
              </a:endParaRPr>
            </a:p>
            <a:p>
              <a:pPr defTabSz="457189"/>
              <a:endParaRPr lang="pt-BR" sz="950" dirty="0">
                <a:solidFill>
                  <a:srgbClr val="636569"/>
                </a:solidFill>
                <a:latin typeface="Arial" panose="020B0604020202020204" pitchFamily="34" charset="0"/>
                <a:cs typeface="Arial" panose="020B0604020202020204" pitchFamily="34" charset="0"/>
              </a:endParaRPr>
            </a:p>
            <a:p>
              <a:pPr defTabSz="457189"/>
              <a:endParaRPr lang="pt-BR" sz="950" dirty="0">
                <a:solidFill>
                  <a:srgbClr val="636569"/>
                </a:solidFill>
                <a:latin typeface="Arial" panose="020B0604020202020204" pitchFamily="34" charset="0"/>
                <a:ea typeface="Lato Light" panose="020F0502020204030203" pitchFamily="34" charset="0"/>
                <a:cs typeface="Arial" panose="020B0604020202020204" pitchFamily="34" charset="0"/>
              </a:endParaRPr>
            </a:p>
            <a:p>
              <a:pPr defTabSz="457189"/>
              <a:r>
                <a:rPr lang="pt-BR" sz="1013" b="1" dirty="0" err="1">
                  <a:solidFill>
                    <a:srgbClr val="636569"/>
                  </a:solidFill>
                  <a:latin typeface="Arial" panose="020B0604020202020204" pitchFamily="34" charset="0"/>
                  <a:ea typeface="Lato Light" panose="020F0502020204030203" pitchFamily="34" charset="0"/>
                  <a:cs typeface="Arial" panose="020B0604020202020204" pitchFamily="34" charset="0"/>
                </a:rPr>
                <a:t>Mei</a:t>
              </a:r>
              <a:r>
                <a:rPr lang="pt-BR" sz="1013" b="1" dirty="0">
                  <a:solidFill>
                    <a:srgbClr val="636569"/>
                  </a:solidFill>
                  <a:latin typeface="Arial" panose="020B0604020202020204" pitchFamily="34" charset="0"/>
                  <a:ea typeface="Lato Light" panose="020F0502020204030203" pitchFamily="34" charset="0"/>
                  <a:cs typeface="Arial" panose="020B0604020202020204" pitchFamily="34" charset="0"/>
                </a:rPr>
                <a:t> 2027</a:t>
              </a:r>
              <a:endParaRPr lang="en-US" sz="1013" b="1" dirty="0">
                <a:solidFill>
                  <a:srgbClr val="636569"/>
                </a:solidFill>
                <a:latin typeface="Arial" panose="020B0604020202020204" pitchFamily="34" charset="0"/>
                <a:ea typeface="Lato Light" panose="020F0502020204030203" pitchFamily="34" charset="0"/>
                <a:cs typeface="Arial" panose="020B0604020202020204" pitchFamily="34" charset="0"/>
              </a:endParaRPr>
            </a:p>
          </p:txBody>
        </p:sp>
        <p:sp>
          <p:nvSpPr>
            <p:cNvPr id="96" name="TextBox 160">
              <a:extLst>
                <a:ext uri="{FF2B5EF4-FFF2-40B4-BE49-F238E27FC236}">
                  <a16:creationId xmlns:a16="http://schemas.microsoft.com/office/drawing/2014/main" id="{4439C846-6A82-3F4E-87D5-B04C52F14831}"/>
                </a:ext>
              </a:extLst>
            </p:cNvPr>
            <p:cNvSpPr txBox="1"/>
            <p:nvPr/>
          </p:nvSpPr>
          <p:spPr>
            <a:xfrm flipH="1">
              <a:off x="3611632" y="10041667"/>
              <a:ext cx="2838734" cy="636200"/>
            </a:xfrm>
            <a:prstGeom prst="rect">
              <a:avLst/>
            </a:prstGeom>
            <a:noFill/>
          </p:spPr>
          <p:txBody>
            <a:bodyPr wrap="square" rtlCol="0">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defTabSz="457189"/>
              <a:r>
                <a:rPr lang="en-US" sz="1100" b="1" dirty="0" err="1">
                  <a:solidFill>
                    <a:schemeClr val="tx2"/>
                  </a:solidFill>
                  <a:latin typeface="Arial" panose="020B0604020202020204" pitchFamily="34" charset="0"/>
                  <a:ea typeface="Roboto Medium" panose="02000000000000000000" pitchFamily="2" charset="0"/>
                  <a:cs typeface="Arial" panose="020B0604020202020204" pitchFamily="34" charset="0"/>
                </a:rPr>
                <a:t>Eindsessie</a:t>
              </a:r>
              <a:endParaRPr lang="en-US" sz="1100" b="1" dirty="0">
                <a:solidFill>
                  <a:schemeClr val="tx2"/>
                </a:solidFill>
                <a:latin typeface="Arial" panose="020B0604020202020204" pitchFamily="34" charset="0"/>
                <a:ea typeface="Roboto Medium" panose="02000000000000000000" pitchFamily="2" charset="0"/>
                <a:cs typeface="Arial" panose="020B0604020202020204" pitchFamily="34" charset="0"/>
              </a:endParaRPr>
            </a:p>
          </p:txBody>
        </p:sp>
      </p:grpSp>
      <p:sp>
        <p:nvSpPr>
          <p:cNvPr id="103" name="Rectangle 150">
            <a:extLst>
              <a:ext uri="{FF2B5EF4-FFF2-40B4-BE49-F238E27FC236}">
                <a16:creationId xmlns:a16="http://schemas.microsoft.com/office/drawing/2014/main" id="{A6E3EBB7-E8B6-8347-9B64-07FDDEDE0F86}"/>
              </a:ext>
            </a:extLst>
          </p:cNvPr>
          <p:cNvSpPr/>
          <p:nvPr/>
        </p:nvSpPr>
        <p:spPr>
          <a:xfrm>
            <a:off x="1739393" y="3467440"/>
            <a:ext cx="25974" cy="1338795"/>
          </a:xfrm>
          <a:prstGeom prst="rect">
            <a:avLst/>
          </a:prstGeom>
          <a:solidFill>
            <a:srgbClr val="446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457189"/>
            <a:endParaRPr lang="en-US" sz="675">
              <a:solidFill>
                <a:srgbClr val="FFFFFF"/>
              </a:solidFill>
              <a:latin typeface="Arial" panose="020B0604020202020204" pitchFamily="34" charset="0"/>
              <a:cs typeface="Arial" panose="020B0604020202020204" pitchFamily="34" charset="0"/>
            </a:endParaRPr>
          </a:p>
        </p:txBody>
      </p:sp>
      <p:sp>
        <p:nvSpPr>
          <p:cNvPr id="104" name="Rectangle 151">
            <a:extLst>
              <a:ext uri="{FF2B5EF4-FFF2-40B4-BE49-F238E27FC236}">
                <a16:creationId xmlns:a16="http://schemas.microsoft.com/office/drawing/2014/main" id="{F2461043-D183-AE48-B1E3-5293D5172F24}"/>
              </a:ext>
            </a:extLst>
          </p:cNvPr>
          <p:cNvSpPr/>
          <p:nvPr/>
        </p:nvSpPr>
        <p:spPr>
          <a:xfrm>
            <a:off x="3438123" y="3461645"/>
            <a:ext cx="25974" cy="1338795"/>
          </a:xfrm>
          <a:prstGeom prst="rect">
            <a:avLst/>
          </a:prstGeom>
          <a:solidFill>
            <a:srgbClr val="446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457189"/>
            <a:endParaRPr lang="en-US" sz="675">
              <a:solidFill>
                <a:srgbClr val="FFFFFF"/>
              </a:solidFill>
              <a:latin typeface="Arial" panose="020B0604020202020204" pitchFamily="34" charset="0"/>
              <a:cs typeface="Arial" panose="020B0604020202020204" pitchFamily="34" charset="0"/>
            </a:endParaRPr>
          </a:p>
        </p:txBody>
      </p:sp>
      <p:sp>
        <p:nvSpPr>
          <p:cNvPr id="105" name="Rectangle 152">
            <a:extLst>
              <a:ext uri="{FF2B5EF4-FFF2-40B4-BE49-F238E27FC236}">
                <a16:creationId xmlns:a16="http://schemas.microsoft.com/office/drawing/2014/main" id="{D9124475-6CEE-564C-9085-02B5306B7E4E}"/>
              </a:ext>
            </a:extLst>
          </p:cNvPr>
          <p:cNvSpPr/>
          <p:nvPr/>
        </p:nvSpPr>
        <p:spPr>
          <a:xfrm>
            <a:off x="5034561" y="3477443"/>
            <a:ext cx="25974" cy="1338795"/>
          </a:xfrm>
          <a:prstGeom prst="rect">
            <a:avLst/>
          </a:prstGeom>
          <a:solidFill>
            <a:srgbClr val="446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457189"/>
            <a:endParaRPr lang="en-US" sz="675">
              <a:solidFill>
                <a:srgbClr val="FFFFFF"/>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184123EE-3D57-B8DF-FC51-11D54E06D266}"/>
              </a:ext>
            </a:extLst>
          </p:cNvPr>
          <p:cNvSpPr/>
          <p:nvPr/>
        </p:nvSpPr>
        <p:spPr>
          <a:xfrm>
            <a:off x="1658711" y="1611086"/>
            <a:ext cx="2132239" cy="16764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5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AF6D9E1-33A2-32EF-A671-80D11AACF26A}"/>
            </a:ext>
          </a:extLst>
        </p:cNvPr>
        <p:cNvGrpSpPr/>
        <p:nvPr/>
      </p:nvGrpSpPr>
      <p:grpSpPr>
        <a:xfrm>
          <a:off x="0" y="0"/>
          <a:ext cx="0" cy="0"/>
          <a:chOff x="0" y="0"/>
          <a:chExt cx="0" cy="0"/>
        </a:xfrm>
      </p:grpSpPr>
      <p:sp>
        <p:nvSpPr>
          <p:cNvPr id="10" name="Título 9">
            <a:extLst>
              <a:ext uri="{FF2B5EF4-FFF2-40B4-BE49-F238E27FC236}">
                <a16:creationId xmlns:a16="http://schemas.microsoft.com/office/drawing/2014/main" id="{9933D2D1-068F-40C4-3857-43D3818E3B0C}"/>
              </a:ext>
            </a:extLst>
          </p:cNvPr>
          <p:cNvSpPr>
            <a:spLocks noGrp="1"/>
          </p:cNvSpPr>
          <p:nvPr>
            <p:ph type="title"/>
          </p:nvPr>
        </p:nvSpPr>
        <p:spPr>
          <a:xfrm>
            <a:off x="1026902" y="156183"/>
            <a:ext cx="2988787" cy="447293"/>
          </a:xfrm>
        </p:spPr>
        <p:txBody>
          <a:bodyPr/>
          <a:lstStyle/>
          <a:p>
            <a:r>
              <a:rPr lang="es-ES" dirty="0" err="1"/>
              <a:t>Vaccinatieprotocol</a:t>
            </a:r>
            <a:endParaRPr lang="es-ES" dirty="0"/>
          </a:p>
        </p:txBody>
      </p:sp>
      <p:pic>
        <p:nvPicPr>
          <p:cNvPr id="6" name="Imagen 5">
            <a:extLst>
              <a:ext uri="{FF2B5EF4-FFF2-40B4-BE49-F238E27FC236}">
                <a16:creationId xmlns:a16="http://schemas.microsoft.com/office/drawing/2014/main" id="{40467C08-B8AD-BABC-97DF-81BBAFA150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9870"/>
            <a:ext cx="900113" cy="360959"/>
          </a:xfrm>
          <a:prstGeom prst="rect">
            <a:avLst/>
          </a:prstGeom>
        </p:spPr>
      </p:pic>
      <p:sp>
        <p:nvSpPr>
          <p:cNvPr id="4" name="Título 1">
            <a:extLst>
              <a:ext uri="{FF2B5EF4-FFF2-40B4-BE49-F238E27FC236}">
                <a16:creationId xmlns:a16="http://schemas.microsoft.com/office/drawing/2014/main" id="{D4F245E2-19EC-D32F-127E-C6FEBCB09875}"/>
              </a:ext>
            </a:extLst>
          </p:cNvPr>
          <p:cNvSpPr txBox="1">
            <a:spLocks/>
          </p:cNvSpPr>
          <p:nvPr/>
        </p:nvSpPr>
        <p:spPr>
          <a:xfrm>
            <a:off x="5669619" y="308839"/>
            <a:ext cx="3222171" cy="2145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00">
                <a:solidFill>
                  <a:schemeClr val="bg1"/>
                </a:solidFill>
                <a:latin typeface="Arial" panose="020B0604020202020204" pitchFamily="34" charset="0"/>
                <a:cs typeface="Arial" panose="020B0604020202020204" pitchFamily="34" charset="0"/>
              </a:rPr>
              <a:t>PROTOCOLS </a:t>
            </a:r>
            <a:r>
              <a:rPr lang="en-GB" sz="700" b="1">
                <a:solidFill>
                  <a:schemeClr val="bg1"/>
                </a:solidFill>
                <a:latin typeface="Arial" panose="020B0604020202020204" pitchFamily="34" charset="0"/>
                <a:cs typeface="Arial" panose="020B0604020202020204" pitchFamily="34" charset="0"/>
              </a:rPr>
              <a:t>/ HOW DOES IT WORK?</a:t>
            </a:r>
            <a:endParaRPr lang="en-GB" sz="900">
              <a:solidFill>
                <a:schemeClr val="bg1"/>
              </a:solidFill>
              <a:latin typeface="Arial" panose="020B0604020202020204" pitchFamily="34" charset="0"/>
              <a:cs typeface="Arial" panose="020B0604020202020204" pitchFamily="34" charset="0"/>
            </a:endParaRPr>
          </a:p>
        </p:txBody>
      </p:sp>
      <p:pic>
        <p:nvPicPr>
          <p:cNvPr id="2" name="Imagen 11" descr="STARTVAC.png">
            <a:extLst>
              <a:ext uri="{FF2B5EF4-FFF2-40B4-BE49-F238E27FC236}">
                <a16:creationId xmlns:a16="http://schemas.microsoft.com/office/drawing/2014/main" id="{8F893742-6E46-00F8-C8D9-6BF89B6584F9}"/>
              </a:ext>
            </a:extLst>
          </p:cNvPr>
          <p:cNvPicPr>
            <a:picLocks noChangeAspect="1"/>
          </p:cNvPicPr>
          <p:nvPr/>
        </p:nvPicPr>
        <p:blipFill rotWithShape="1">
          <a:blip r:embed="rId4"/>
          <a:srcRect b="36255"/>
          <a:stretch/>
        </p:blipFill>
        <p:spPr>
          <a:xfrm>
            <a:off x="4052068" y="230476"/>
            <a:ext cx="2426660" cy="371252"/>
          </a:xfrm>
          <a:prstGeom prst="rect">
            <a:avLst/>
          </a:prstGeom>
        </p:spPr>
      </p:pic>
      <p:pic>
        <p:nvPicPr>
          <p:cNvPr id="5" name="Imagen 2">
            <a:extLst>
              <a:ext uri="{FF2B5EF4-FFF2-40B4-BE49-F238E27FC236}">
                <a16:creationId xmlns:a16="http://schemas.microsoft.com/office/drawing/2014/main" id="{17C9E630-9ACE-8C98-9FED-C0B0FEDC2BC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083623" y="999233"/>
            <a:ext cx="3636988" cy="2834230"/>
          </a:xfrm>
          <a:prstGeom prst="rect">
            <a:avLst/>
          </a:prstGeom>
        </p:spPr>
      </p:pic>
      <p:grpSp>
        <p:nvGrpSpPr>
          <p:cNvPr id="7" name="Grupo 18">
            <a:extLst>
              <a:ext uri="{FF2B5EF4-FFF2-40B4-BE49-F238E27FC236}">
                <a16:creationId xmlns:a16="http://schemas.microsoft.com/office/drawing/2014/main" id="{D669627D-4976-A168-BDA7-E8D8AB4725DA}"/>
              </a:ext>
            </a:extLst>
          </p:cNvPr>
          <p:cNvGrpSpPr/>
          <p:nvPr/>
        </p:nvGrpSpPr>
        <p:grpSpPr>
          <a:xfrm>
            <a:off x="12237467" y="1028565"/>
            <a:ext cx="540046" cy="391315"/>
            <a:chOff x="5586985" y="1558865"/>
            <a:chExt cx="540046" cy="391315"/>
          </a:xfrm>
        </p:grpSpPr>
        <p:sp>
          <p:nvSpPr>
            <p:cNvPr id="8" name="Título 1">
              <a:extLst>
                <a:ext uri="{FF2B5EF4-FFF2-40B4-BE49-F238E27FC236}">
                  <a16:creationId xmlns:a16="http://schemas.microsoft.com/office/drawing/2014/main" id="{4E698A91-7A9B-6845-E8B8-346D99598D51}"/>
                </a:ext>
              </a:extLst>
            </p:cNvPr>
            <p:cNvSpPr txBox="1">
              <a:spLocks/>
            </p:cNvSpPr>
            <p:nvPr/>
          </p:nvSpPr>
          <p:spPr>
            <a:xfrm rot="19359867">
              <a:off x="5600543" y="1624883"/>
              <a:ext cx="526488" cy="1961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 b="1">
                  <a:solidFill>
                    <a:schemeClr val="bg1"/>
                  </a:solidFill>
                  <a:latin typeface="Arial" panose="020B0604020202020204" pitchFamily="34" charset="0"/>
                  <a:cs typeface="Arial" panose="020B0604020202020204" pitchFamily="34" charset="0"/>
                </a:rPr>
                <a:t>- 21 </a:t>
              </a:r>
              <a:r>
                <a:rPr lang="en-GB" sz="600">
                  <a:solidFill>
                    <a:schemeClr val="bg1"/>
                  </a:solidFill>
                  <a:latin typeface="Arial" panose="020B0604020202020204" pitchFamily="34" charset="0"/>
                  <a:cs typeface="Arial" panose="020B0604020202020204" pitchFamily="34" charset="0"/>
                </a:rPr>
                <a:t>days</a:t>
              </a:r>
              <a:endParaRPr lang="en-GB" sz="800">
                <a:solidFill>
                  <a:schemeClr val="bg1"/>
                </a:solidFill>
                <a:latin typeface="Arial" panose="020B0604020202020204" pitchFamily="34" charset="0"/>
                <a:cs typeface="Arial" panose="020B0604020202020204" pitchFamily="34" charset="0"/>
              </a:endParaRPr>
            </a:p>
          </p:txBody>
        </p:sp>
        <p:grpSp>
          <p:nvGrpSpPr>
            <p:cNvPr id="9" name="Grupo 17">
              <a:extLst>
                <a:ext uri="{FF2B5EF4-FFF2-40B4-BE49-F238E27FC236}">
                  <a16:creationId xmlns:a16="http://schemas.microsoft.com/office/drawing/2014/main" id="{301B518D-5B8A-648D-D9B1-67D813E0B945}"/>
                </a:ext>
              </a:extLst>
            </p:cNvPr>
            <p:cNvGrpSpPr/>
            <p:nvPr/>
          </p:nvGrpSpPr>
          <p:grpSpPr>
            <a:xfrm rot="19334152">
              <a:off x="5586985" y="1558865"/>
              <a:ext cx="71304" cy="391315"/>
              <a:chOff x="6438327" y="1718568"/>
              <a:chExt cx="71304" cy="391315"/>
            </a:xfrm>
          </p:grpSpPr>
          <p:pic>
            <p:nvPicPr>
              <p:cNvPr id="11" name="Imagen 14">
                <a:extLst>
                  <a:ext uri="{FF2B5EF4-FFF2-40B4-BE49-F238E27FC236}">
                    <a16:creationId xmlns:a16="http://schemas.microsoft.com/office/drawing/2014/main" id="{A8A5A49C-205F-26B7-4A4C-9CBDCC69E79A}"/>
                  </a:ext>
                </a:extLst>
              </p:cNvPr>
              <p:cNvPicPr>
                <a:picLocks noChangeAspect="1"/>
              </p:cNvPicPr>
              <p:nvPr/>
            </p:nvPicPr>
            <p:blipFill>
              <a:blip r:embed="rId6">
                <a:lum bright="100000" contrast="100000"/>
              </a:blip>
              <a:stretch>
                <a:fillRect/>
              </a:stretch>
            </p:blipFill>
            <p:spPr>
              <a:xfrm>
                <a:off x="6438327" y="1718568"/>
                <a:ext cx="71304" cy="179809"/>
              </a:xfrm>
              <a:prstGeom prst="rect">
                <a:avLst/>
              </a:prstGeom>
            </p:spPr>
          </p:pic>
          <p:cxnSp>
            <p:nvCxnSpPr>
              <p:cNvPr id="13" name="Conector recto de flecha 6">
                <a:extLst>
                  <a:ext uri="{FF2B5EF4-FFF2-40B4-BE49-F238E27FC236}">
                    <a16:creationId xmlns:a16="http://schemas.microsoft.com/office/drawing/2014/main" id="{9D4E11C6-52EA-94E6-6426-2D92DBA2FF29}"/>
                  </a:ext>
                </a:extLst>
              </p:cNvPr>
              <p:cNvCxnSpPr>
                <a:cxnSpLocks/>
              </p:cNvCxnSpPr>
              <p:nvPr/>
            </p:nvCxnSpPr>
            <p:spPr>
              <a:xfrm>
                <a:off x="6469820" y="1936765"/>
                <a:ext cx="0" cy="173118"/>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grpSp>
      <p:grpSp>
        <p:nvGrpSpPr>
          <p:cNvPr id="14" name="Grupo 28">
            <a:extLst>
              <a:ext uri="{FF2B5EF4-FFF2-40B4-BE49-F238E27FC236}">
                <a16:creationId xmlns:a16="http://schemas.microsoft.com/office/drawing/2014/main" id="{88877817-541D-0C17-844B-F8EFF179B127}"/>
              </a:ext>
            </a:extLst>
          </p:cNvPr>
          <p:cNvGrpSpPr/>
          <p:nvPr/>
        </p:nvGrpSpPr>
        <p:grpSpPr>
          <a:xfrm rot="4623599">
            <a:off x="12523431" y="3061073"/>
            <a:ext cx="548979" cy="392693"/>
            <a:chOff x="5581057" y="1561897"/>
            <a:chExt cx="548979" cy="392693"/>
          </a:xfrm>
        </p:grpSpPr>
        <p:sp>
          <p:nvSpPr>
            <p:cNvPr id="17" name="Título 1">
              <a:extLst>
                <a:ext uri="{FF2B5EF4-FFF2-40B4-BE49-F238E27FC236}">
                  <a16:creationId xmlns:a16="http://schemas.microsoft.com/office/drawing/2014/main" id="{FE894A4D-DD35-1F73-89F5-68F42ABD16F4}"/>
                </a:ext>
              </a:extLst>
            </p:cNvPr>
            <p:cNvSpPr txBox="1">
              <a:spLocks/>
            </p:cNvSpPr>
            <p:nvPr/>
          </p:nvSpPr>
          <p:spPr>
            <a:xfrm rot="19359867">
              <a:off x="5603548" y="1623783"/>
              <a:ext cx="526488" cy="1961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 b="1">
                  <a:solidFill>
                    <a:schemeClr val="bg1"/>
                  </a:solidFill>
                  <a:latin typeface="Arial" panose="020B0604020202020204" pitchFamily="34" charset="0"/>
                  <a:cs typeface="Arial" panose="020B0604020202020204" pitchFamily="34" charset="0"/>
                </a:rPr>
                <a:t>- 21 </a:t>
              </a:r>
              <a:r>
                <a:rPr lang="en-GB" sz="600">
                  <a:solidFill>
                    <a:schemeClr val="bg1"/>
                  </a:solidFill>
                  <a:latin typeface="Arial" panose="020B0604020202020204" pitchFamily="34" charset="0"/>
                  <a:cs typeface="Arial" panose="020B0604020202020204" pitchFamily="34" charset="0"/>
                </a:rPr>
                <a:t>days</a:t>
              </a:r>
              <a:endParaRPr lang="en-GB" sz="800">
                <a:solidFill>
                  <a:schemeClr val="bg1"/>
                </a:solidFill>
                <a:latin typeface="Arial" panose="020B0604020202020204" pitchFamily="34" charset="0"/>
                <a:cs typeface="Arial" panose="020B0604020202020204" pitchFamily="34" charset="0"/>
              </a:endParaRPr>
            </a:p>
          </p:txBody>
        </p:sp>
        <p:grpSp>
          <p:nvGrpSpPr>
            <p:cNvPr id="20" name="Grupo 32">
              <a:extLst>
                <a:ext uri="{FF2B5EF4-FFF2-40B4-BE49-F238E27FC236}">
                  <a16:creationId xmlns:a16="http://schemas.microsoft.com/office/drawing/2014/main" id="{228110CF-48AC-344B-BFE8-89A731D6572C}"/>
                </a:ext>
              </a:extLst>
            </p:cNvPr>
            <p:cNvGrpSpPr/>
            <p:nvPr/>
          </p:nvGrpSpPr>
          <p:grpSpPr>
            <a:xfrm rot="19334152">
              <a:off x="5581057" y="1561897"/>
              <a:ext cx="71304" cy="392693"/>
              <a:chOff x="6431362" y="1717190"/>
              <a:chExt cx="71304" cy="392693"/>
            </a:xfrm>
          </p:grpSpPr>
          <p:pic>
            <p:nvPicPr>
              <p:cNvPr id="21" name="Imagen 33">
                <a:extLst>
                  <a:ext uri="{FF2B5EF4-FFF2-40B4-BE49-F238E27FC236}">
                    <a16:creationId xmlns:a16="http://schemas.microsoft.com/office/drawing/2014/main" id="{78307113-CBD8-A5BD-78B9-1E74B8B6D3D3}"/>
                  </a:ext>
                </a:extLst>
              </p:cNvPr>
              <p:cNvPicPr>
                <a:picLocks noChangeAspect="1"/>
              </p:cNvPicPr>
              <p:nvPr/>
            </p:nvPicPr>
            <p:blipFill>
              <a:blip r:embed="rId6">
                <a:lum bright="100000" contrast="100000"/>
              </a:blip>
              <a:stretch>
                <a:fillRect/>
              </a:stretch>
            </p:blipFill>
            <p:spPr>
              <a:xfrm>
                <a:off x="6431362" y="1717190"/>
                <a:ext cx="71304" cy="179809"/>
              </a:xfrm>
              <a:prstGeom prst="rect">
                <a:avLst/>
              </a:prstGeom>
            </p:spPr>
          </p:pic>
          <p:cxnSp>
            <p:nvCxnSpPr>
              <p:cNvPr id="22" name="Conector recto de flecha 6">
                <a:extLst>
                  <a:ext uri="{FF2B5EF4-FFF2-40B4-BE49-F238E27FC236}">
                    <a16:creationId xmlns:a16="http://schemas.microsoft.com/office/drawing/2014/main" id="{12B585C6-ABE0-088D-E4B2-7B4B173B2C79}"/>
                  </a:ext>
                </a:extLst>
              </p:cNvPr>
              <p:cNvCxnSpPr>
                <a:cxnSpLocks/>
              </p:cNvCxnSpPr>
              <p:nvPr/>
            </p:nvCxnSpPr>
            <p:spPr>
              <a:xfrm>
                <a:off x="6469820" y="1936765"/>
                <a:ext cx="0" cy="173118"/>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grpSp>
      <p:grpSp>
        <p:nvGrpSpPr>
          <p:cNvPr id="23" name="Grupo 48">
            <a:extLst>
              <a:ext uri="{FF2B5EF4-FFF2-40B4-BE49-F238E27FC236}">
                <a16:creationId xmlns:a16="http://schemas.microsoft.com/office/drawing/2014/main" id="{98ED83F4-783C-1281-4092-98162DEBFEBA}"/>
              </a:ext>
            </a:extLst>
          </p:cNvPr>
          <p:cNvGrpSpPr/>
          <p:nvPr/>
        </p:nvGrpSpPr>
        <p:grpSpPr>
          <a:xfrm rot="10530381">
            <a:off x="10037368" y="3382059"/>
            <a:ext cx="526488" cy="500556"/>
            <a:chOff x="5583989" y="1624756"/>
            <a:chExt cx="526488" cy="500556"/>
          </a:xfrm>
        </p:grpSpPr>
        <p:sp>
          <p:nvSpPr>
            <p:cNvPr id="24" name="Título 1">
              <a:extLst>
                <a:ext uri="{FF2B5EF4-FFF2-40B4-BE49-F238E27FC236}">
                  <a16:creationId xmlns:a16="http://schemas.microsoft.com/office/drawing/2014/main" id="{F511E9DC-E265-809D-9DB6-65445A504E48}"/>
                </a:ext>
              </a:extLst>
            </p:cNvPr>
            <p:cNvSpPr txBox="1">
              <a:spLocks/>
            </p:cNvSpPr>
            <p:nvPr/>
          </p:nvSpPr>
          <p:spPr>
            <a:xfrm rot="8689539">
              <a:off x="5583989" y="1624756"/>
              <a:ext cx="526488" cy="1961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 b="1">
                  <a:solidFill>
                    <a:schemeClr val="bg1"/>
                  </a:solidFill>
                  <a:latin typeface="Arial" panose="020B0604020202020204" pitchFamily="34" charset="0"/>
                  <a:cs typeface="Arial" panose="020B0604020202020204" pitchFamily="34" charset="0"/>
                </a:rPr>
                <a:t>- 21 </a:t>
              </a:r>
              <a:r>
                <a:rPr lang="en-GB" sz="600">
                  <a:solidFill>
                    <a:schemeClr val="bg1"/>
                  </a:solidFill>
                  <a:latin typeface="Arial" panose="020B0604020202020204" pitchFamily="34" charset="0"/>
                  <a:cs typeface="Arial" panose="020B0604020202020204" pitchFamily="34" charset="0"/>
                </a:rPr>
                <a:t>days</a:t>
              </a:r>
              <a:endParaRPr lang="en-GB" sz="800">
                <a:solidFill>
                  <a:schemeClr val="bg1"/>
                </a:solidFill>
                <a:latin typeface="Arial" panose="020B0604020202020204" pitchFamily="34" charset="0"/>
                <a:cs typeface="Arial" panose="020B0604020202020204" pitchFamily="34" charset="0"/>
              </a:endParaRPr>
            </a:p>
          </p:txBody>
        </p:sp>
        <p:grpSp>
          <p:nvGrpSpPr>
            <p:cNvPr id="25" name="Grupo 53">
              <a:extLst>
                <a:ext uri="{FF2B5EF4-FFF2-40B4-BE49-F238E27FC236}">
                  <a16:creationId xmlns:a16="http://schemas.microsoft.com/office/drawing/2014/main" id="{55CEB8B3-A010-E2EA-85DC-0985ACA2DA92}"/>
                </a:ext>
              </a:extLst>
            </p:cNvPr>
            <p:cNvGrpSpPr/>
            <p:nvPr/>
          </p:nvGrpSpPr>
          <p:grpSpPr>
            <a:xfrm rot="19334152">
              <a:off x="5710827" y="1738361"/>
              <a:ext cx="71304" cy="386951"/>
              <a:chOff x="6427640" y="1936765"/>
              <a:chExt cx="71304" cy="386951"/>
            </a:xfrm>
          </p:grpSpPr>
          <p:pic>
            <p:nvPicPr>
              <p:cNvPr id="26" name="Imagen 54">
                <a:extLst>
                  <a:ext uri="{FF2B5EF4-FFF2-40B4-BE49-F238E27FC236}">
                    <a16:creationId xmlns:a16="http://schemas.microsoft.com/office/drawing/2014/main" id="{6E3A9FEB-F393-45BE-AF46-3408C47D9E05}"/>
                  </a:ext>
                </a:extLst>
              </p:cNvPr>
              <p:cNvPicPr>
                <a:picLocks noChangeAspect="1"/>
              </p:cNvPicPr>
              <p:nvPr/>
            </p:nvPicPr>
            <p:blipFill>
              <a:blip r:embed="rId6">
                <a:lum bright="100000" contrast="100000"/>
              </a:blip>
              <a:stretch>
                <a:fillRect/>
              </a:stretch>
            </p:blipFill>
            <p:spPr>
              <a:xfrm rot="10861997">
                <a:off x="6427640" y="2143907"/>
                <a:ext cx="71304" cy="179809"/>
              </a:xfrm>
              <a:prstGeom prst="rect">
                <a:avLst/>
              </a:prstGeom>
            </p:spPr>
          </p:pic>
          <p:cxnSp>
            <p:nvCxnSpPr>
              <p:cNvPr id="27" name="Conector recto de flecha 6">
                <a:extLst>
                  <a:ext uri="{FF2B5EF4-FFF2-40B4-BE49-F238E27FC236}">
                    <a16:creationId xmlns:a16="http://schemas.microsoft.com/office/drawing/2014/main" id="{89DE7DC2-010C-40E1-F874-1EF7396C93E1}"/>
                  </a:ext>
                </a:extLst>
              </p:cNvPr>
              <p:cNvCxnSpPr>
                <a:cxnSpLocks/>
              </p:cNvCxnSpPr>
              <p:nvPr/>
            </p:nvCxnSpPr>
            <p:spPr>
              <a:xfrm>
                <a:off x="6469820" y="1936765"/>
                <a:ext cx="0" cy="173118"/>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grpSp>
      <p:grpSp>
        <p:nvGrpSpPr>
          <p:cNvPr id="28" name="Grupo 59">
            <a:extLst>
              <a:ext uri="{FF2B5EF4-FFF2-40B4-BE49-F238E27FC236}">
                <a16:creationId xmlns:a16="http://schemas.microsoft.com/office/drawing/2014/main" id="{3BE0B481-60CB-6A26-20D8-11C0B510F60E}"/>
              </a:ext>
            </a:extLst>
          </p:cNvPr>
          <p:cNvGrpSpPr/>
          <p:nvPr/>
        </p:nvGrpSpPr>
        <p:grpSpPr>
          <a:xfrm rot="14786583">
            <a:off x="9598211" y="1538073"/>
            <a:ext cx="526488" cy="500140"/>
            <a:chOff x="5575826" y="1625619"/>
            <a:chExt cx="526488" cy="500140"/>
          </a:xfrm>
        </p:grpSpPr>
        <p:sp>
          <p:nvSpPr>
            <p:cNvPr id="30" name="Título 1">
              <a:extLst>
                <a:ext uri="{FF2B5EF4-FFF2-40B4-BE49-F238E27FC236}">
                  <a16:creationId xmlns:a16="http://schemas.microsoft.com/office/drawing/2014/main" id="{49A1331E-9CB6-CCE2-A1C1-EDD0193B22DB}"/>
                </a:ext>
              </a:extLst>
            </p:cNvPr>
            <p:cNvSpPr txBox="1">
              <a:spLocks/>
            </p:cNvSpPr>
            <p:nvPr/>
          </p:nvSpPr>
          <p:spPr>
            <a:xfrm rot="8511345">
              <a:off x="5575826" y="1625619"/>
              <a:ext cx="526488" cy="1961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 b="1">
                  <a:solidFill>
                    <a:schemeClr val="bg1"/>
                  </a:solidFill>
                  <a:latin typeface="Arial" panose="020B0604020202020204" pitchFamily="34" charset="0"/>
                  <a:cs typeface="Arial" panose="020B0604020202020204" pitchFamily="34" charset="0"/>
                </a:rPr>
                <a:t>- 21 </a:t>
              </a:r>
              <a:r>
                <a:rPr lang="en-GB" sz="600">
                  <a:solidFill>
                    <a:schemeClr val="bg1"/>
                  </a:solidFill>
                  <a:latin typeface="Arial" panose="020B0604020202020204" pitchFamily="34" charset="0"/>
                  <a:cs typeface="Arial" panose="020B0604020202020204" pitchFamily="34" charset="0"/>
                </a:rPr>
                <a:t>days</a:t>
              </a:r>
              <a:endParaRPr lang="en-GB" sz="800">
                <a:solidFill>
                  <a:schemeClr val="bg1"/>
                </a:solidFill>
                <a:latin typeface="Arial" panose="020B0604020202020204" pitchFamily="34" charset="0"/>
                <a:cs typeface="Arial" panose="020B0604020202020204" pitchFamily="34" charset="0"/>
              </a:endParaRPr>
            </a:p>
          </p:txBody>
        </p:sp>
        <p:grpSp>
          <p:nvGrpSpPr>
            <p:cNvPr id="31" name="Grupo 61">
              <a:extLst>
                <a:ext uri="{FF2B5EF4-FFF2-40B4-BE49-F238E27FC236}">
                  <a16:creationId xmlns:a16="http://schemas.microsoft.com/office/drawing/2014/main" id="{BF4969EF-05A0-EF46-FCF5-9B8CE36CD1AE}"/>
                </a:ext>
              </a:extLst>
            </p:cNvPr>
            <p:cNvGrpSpPr/>
            <p:nvPr/>
          </p:nvGrpSpPr>
          <p:grpSpPr>
            <a:xfrm rot="19334152">
              <a:off x="5717989" y="1733512"/>
              <a:ext cx="71304" cy="392247"/>
              <a:chOff x="6434649" y="1936765"/>
              <a:chExt cx="71304" cy="392247"/>
            </a:xfrm>
          </p:grpSpPr>
          <p:pic>
            <p:nvPicPr>
              <p:cNvPr id="35" name="Imagen 62">
                <a:extLst>
                  <a:ext uri="{FF2B5EF4-FFF2-40B4-BE49-F238E27FC236}">
                    <a16:creationId xmlns:a16="http://schemas.microsoft.com/office/drawing/2014/main" id="{AD69317F-8110-99C2-1A06-AF1CE45A133B}"/>
                  </a:ext>
                </a:extLst>
              </p:cNvPr>
              <p:cNvPicPr>
                <a:picLocks noChangeAspect="1"/>
              </p:cNvPicPr>
              <p:nvPr/>
            </p:nvPicPr>
            <p:blipFill>
              <a:blip r:embed="rId6">
                <a:lum bright="100000" contrast="100000"/>
              </a:blip>
              <a:stretch>
                <a:fillRect/>
              </a:stretch>
            </p:blipFill>
            <p:spPr>
              <a:xfrm rot="10797957">
                <a:off x="6434649" y="2149203"/>
                <a:ext cx="71304" cy="179809"/>
              </a:xfrm>
              <a:prstGeom prst="rect">
                <a:avLst/>
              </a:prstGeom>
            </p:spPr>
          </p:pic>
          <p:cxnSp>
            <p:nvCxnSpPr>
              <p:cNvPr id="37" name="Conector recto de flecha 6">
                <a:extLst>
                  <a:ext uri="{FF2B5EF4-FFF2-40B4-BE49-F238E27FC236}">
                    <a16:creationId xmlns:a16="http://schemas.microsoft.com/office/drawing/2014/main" id="{BCCA46B0-8C9A-EEC2-CE41-64B6D392F5A7}"/>
                  </a:ext>
                </a:extLst>
              </p:cNvPr>
              <p:cNvCxnSpPr>
                <a:cxnSpLocks/>
              </p:cNvCxnSpPr>
              <p:nvPr/>
            </p:nvCxnSpPr>
            <p:spPr>
              <a:xfrm>
                <a:off x="6469820" y="1936765"/>
                <a:ext cx="0" cy="173118"/>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grpSp>
      <p:grpSp>
        <p:nvGrpSpPr>
          <p:cNvPr id="38" name="Grupo 134">
            <a:extLst>
              <a:ext uri="{FF2B5EF4-FFF2-40B4-BE49-F238E27FC236}">
                <a16:creationId xmlns:a16="http://schemas.microsoft.com/office/drawing/2014/main" id="{3C761DEE-2858-3B96-3342-230BF7460D26}"/>
              </a:ext>
            </a:extLst>
          </p:cNvPr>
          <p:cNvGrpSpPr/>
          <p:nvPr/>
        </p:nvGrpSpPr>
        <p:grpSpPr>
          <a:xfrm>
            <a:off x="11864440" y="1593316"/>
            <a:ext cx="477442" cy="743518"/>
            <a:chOff x="5213958" y="2108704"/>
            <a:chExt cx="477442" cy="743518"/>
          </a:xfrm>
        </p:grpSpPr>
        <p:sp>
          <p:nvSpPr>
            <p:cNvPr id="39" name="Título 1">
              <a:extLst>
                <a:ext uri="{FF2B5EF4-FFF2-40B4-BE49-F238E27FC236}">
                  <a16:creationId xmlns:a16="http://schemas.microsoft.com/office/drawing/2014/main" id="{39BBBC2B-F44B-EA89-A048-EDE4FEB56E57}"/>
                </a:ext>
              </a:extLst>
            </p:cNvPr>
            <p:cNvSpPr txBox="1">
              <a:spLocks/>
            </p:cNvSpPr>
            <p:nvPr/>
          </p:nvSpPr>
          <p:spPr>
            <a:xfrm rot="3129013">
              <a:off x="5000518" y="2322144"/>
              <a:ext cx="743518" cy="3166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 b="1">
                  <a:solidFill>
                    <a:schemeClr val="bg1"/>
                  </a:solidFill>
                  <a:latin typeface="Arial" panose="020B0604020202020204" pitchFamily="34" charset="0"/>
                  <a:cs typeface="Arial" panose="020B0604020202020204" pitchFamily="34" charset="0"/>
                </a:rPr>
                <a:t>Together </a:t>
              </a:r>
            </a:p>
            <a:p>
              <a:pPr algn="ctr"/>
              <a:r>
                <a:rPr lang="en-GB" sz="600">
                  <a:solidFill>
                    <a:schemeClr val="bg1"/>
                  </a:solidFill>
                  <a:latin typeface="Arial" panose="020B0604020202020204" pitchFamily="34" charset="0"/>
                  <a:cs typeface="Arial" panose="020B0604020202020204" pitchFamily="34" charset="0"/>
                </a:rPr>
                <a:t>with the herd</a:t>
              </a:r>
            </a:p>
          </p:txBody>
        </p:sp>
        <p:cxnSp>
          <p:nvCxnSpPr>
            <p:cNvPr id="40" name="Conector recto de flecha 6">
              <a:extLst>
                <a:ext uri="{FF2B5EF4-FFF2-40B4-BE49-F238E27FC236}">
                  <a16:creationId xmlns:a16="http://schemas.microsoft.com/office/drawing/2014/main" id="{4B5F8CDE-6043-7A37-E710-FFC66156CB1A}"/>
                </a:ext>
              </a:extLst>
            </p:cNvPr>
            <p:cNvCxnSpPr>
              <a:cxnSpLocks/>
            </p:cNvCxnSpPr>
            <p:nvPr/>
          </p:nvCxnSpPr>
          <p:spPr>
            <a:xfrm rot="21446899" flipH="1">
              <a:off x="5524102" y="2248785"/>
              <a:ext cx="167298" cy="108145"/>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grpSp>
        <p:nvGrpSpPr>
          <p:cNvPr id="41" name="Grupo 135">
            <a:extLst>
              <a:ext uri="{FF2B5EF4-FFF2-40B4-BE49-F238E27FC236}">
                <a16:creationId xmlns:a16="http://schemas.microsoft.com/office/drawing/2014/main" id="{56560460-1ED1-01B1-328E-845E2949D29C}"/>
              </a:ext>
            </a:extLst>
          </p:cNvPr>
          <p:cNvGrpSpPr/>
          <p:nvPr/>
        </p:nvGrpSpPr>
        <p:grpSpPr>
          <a:xfrm rot="21441589">
            <a:off x="11857006" y="2622221"/>
            <a:ext cx="403528" cy="743518"/>
            <a:chOff x="5206524" y="3194759"/>
            <a:chExt cx="403528" cy="743518"/>
          </a:xfrm>
        </p:grpSpPr>
        <p:cxnSp>
          <p:nvCxnSpPr>
            <p:cNvPr id="42" name="Conector recto de flecha 6">
              <a:extLst>
                <a:ext uri="{FF2B5EF4-FFF2-40B4-BE49-F238E27FC236}">
                  <a16:creationId xmlns:a16="http://schemas.microsoft.com/office/drawing/2014/main" id="{609D5C53-9466-56A6-6C3A-462E5A7B97A1}"/>
                </a:ext>
              </a:extLst>
            </p:cNvPr>
            <p:cNvCxnSpPr>
              <a:cxnSpLocks/>
            </p:cNvCxnSpPr>
            <p:nvPr/>
          </p:nvCxnSpPr>
          <p:spPr>
            <a:xfrm rot="478975" flipH="1" flipV="1">
              <a:off x="5448782" y="3659467"/>
              <a:ext cx="161270" cy="114556"/>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sp>
          <p:nvSpPr>
            <p:cNvPr id="43" name="Título 1">
              <a:extLst>
                <a:ext uri="{FF2B5EF4-FFF2-40B4-BE49-F238E27FC236}">
                  <a16:creationId xmlns:a16="http://schemas.microsoft.com/office/drawing/2014/main" id="{A3629F0F-AF50-EB97-FB71-D1BEB62DE520}"/>
                </a:ext>
              </a:extLst>
            </p:cNvPr>
            <p:cNvSpPr txBox="1">
              <a:spLocks/>
            </p:cNvSpPr>
            <p:nvPr/>
          </p:nvSpPr>
          <p:spPr>
            <a:xfrm rot="18813188">
              <a:off x="4993084" y="3408199"/>
              <a:ext cx="743518" cy="3166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 b="1">
                  <a:solidFill>
                    <a:schemeClr val="bg1"/>
                  </a:solidFill>
                  <a:latin typeface="Arial" panose="020B0604020202020204" pitchFamily="34" charset="0"/>
                  <a:cs typeface="Arial" panose="020B0604020202020204" pitchFamily="34" charset="0"/>
                </a:rPr>
                <a:t>Together </a:t>
              </a:r>
            </a:p>
            <a:p>
              <a:pPr algn="ctr"/>
              <a:r>
                <a:rPr lang="en-GB" sz="600">
                  <a:solidFill>
                    <a:schemeClr val="bg1"/>
                  </a:solidFill>
                  <a:latin typeface="Arial" panose="020B0604020202020204" pitchFamily="34" charset="0"/>
                  <a:cs typeface="Arial" panose="020B0604020202020204" pitchFamily="34" charset="0"/>
                </a:rPr>
                <a:t>with the herd</a:t>
              </a:r>
            </a:p>
          </p:txBody>
        </p:sp>
      </p:grpSp>
      <p:grpSp>
        <p:nvGrpSpPr>
          <p:cNvPr id="44" name="Grupo 136">
            <a:extLst>
              <a:ext uri="{FF2B5EF4-FFF2-40B4-BE49-F238E27FC236}">
                <a16:creationId xmlns:a16="http://schemas.microsoft.com/office/drawing/2014/main" id="{0527C795-8865-766A-A0CB-1B3DB11061F7}"/>
              </a:ext>
            </a:extLst>
          </p:cNvPr>
          <p:cNvGrpSpPr/>
          <p:nvPr/>
        </p:nvGrpSpPr>
        <p:grpSpPr>
          <a:xfrm rot="264057">
            <a:off x="10405249" y="2630342"/>
            <a:ext cx="391695" cy="743518"/>
            <a:chOff x="3761117" y="3171130"/>
            <a:chExt cx="391695" cy="743518"/>
          </a:xfrm>
        </p:grpSpPr>
        <p:cxnSp>
          <p:nvCxnSpPr>
            <p:cNvPr id="45" name="Conector recto de flecha 6">
              <a:extLst>
                <a:ext uri="{FF2B5EF4-FFF2-40B4-BE49-F238E27FC236}">
                  <a16:creationId xmlns:a16="http://schemas.microsoft.com/office/drawing/2014/main" id="{DD7F6CF3-B9D1-91F7-5B81-3392389F4105}"/>
                </a:ext>
              </a:extLst>
            </p:cNvPr>
            <p:cNvCxnSpPr>
              <a:cxnSpLocks/>
            </p:cNvCxnSpPr>
            <p:nvPr/>
          </p:nvCxnSpPr>
          <p:spPr>
            <a:xfrm rot="21407169" flipV="1">
              <a:off x="3761117" y="3619616"/>
              <a:ext cx="149791" cy="138201"/>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sp>
          <p:nvSpPr>
            <p:cNvPr id="46" name="Título 1">
              <a:extLst>
                <a:ext uri="{FF2B5EF4-FFF2-40B4-BE49-F238E27FC236}">
                  <a16:creationId xmlns:a16="http://schemas.microsoft.com/office/drawing/2014/main" id="{3A8E5979-66FB-1C5C-3752-A35951FE7F1A}"/>
                </a:ext>
              </a:extLst>
            </p:cNvPr>
            <p:cNvSpPr txBox="1">
              <a:spLocks/>
            </p:cNvSpPr>
            <p:nvPr/>
          </p:nvSpPr>
          <p:spPr>
            <a:xfrm rot="2859477">
              <a:off x="3622735" y="3384570"/>
              <a:ext cx="743518" cy="3166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 b="1">
                  <a:solidFill>
                    <a:schemeClr val="bg1"/>
                  </a:solidFill>
                  <a:latin typeface="Arial" panose="020B0604020202020204" pitchFamily="34" charset="0"/>
                  <a:cs typeface="Arial" panose="020B0604020202020204" pitchFamily="34" charset="0"/>
                </a:rPr>
                <a:t>Together </a:t>
              </a:r>
            </a:p>
            <a:p>
              <a:pPr algn="ctr"/>
              <a:r>
                <a:rPr lang="en-GB" sz="600">
                  <a:solidFill>
                    <a:schemeClr val="bg1"/>
                  </a:solidFill>
                  <a:latin typeface="Arial" panose="020B0604020202020204" pitchFamily="34" charset="0"/>
                  <a:cs typeface="Arial" panose="020B0604020202020204" pitchFamily="34" charset="0"/>
                </a:rPr>
                <a:t>with the herd</a:t>
              </a:r>
            </a:p>
          </p:txBody>
        </p:sp>
      </p:grpSp>
      <p:grpSp>
        <p:nvGrpSpPr>
          <p:cNvPr id="47" name="Grupo 133">
            <a:extLst>
              <a:ext uri="{FF2B5EF4-FFF2-40B4-BE49-F238E27FC236}">
                <a16:creationId xmlns:a16="http://schemas.microsoft.com/office/drawing/2014/main" id="{70C9896C-E265-949E-8876-C6C65B8EE712}"/>
              </a:ext>
            </a:extLst>
          </p:cNvPr>
          <p:cNvGrpSpPr/>
          <p:nvPr/>
        </p:nvGrpSpPr>
        <p:grpSpPr>
          <a:xfrm>
            <a:off x="10313012" y="1628934"/>
            <a:ext cx="475171" cy="667714"/>
            <a:chOff x="3649830" y="2172897"/>
            <a:chExt cx="475171" cy="667714"/>
          </a:xfrm>
        </p:grpSpPr>
        <p:cxnSp>
          <p:nvCxnSpPr>
            <p:cNvPr id="48" name="Conector recto de flecha 6">
              <a:extLst>
                <a:ext uri="{FF2B5EF4-FFF2-40B4-BE49-F238E27FC236}">
                  <a16:creationId xmlns:a16="http://schemas.microsoft.com/office/drawing/2014/main" id="{0C2DB4A2-9A5B-0613-47D4-94E186358B68}"/>
                </a:ext>
              </a:extLst>
            </p:cNvPr>
            <p:cNvCxnSpPr>
              <a:cxnSpLocks/>
            </p:cNvCxnSpPr>
            <p:nvPr/>
          </p:nvCxnSpPr>
          <p:spPr>
            <a:xfrm>
              <a:off x="3649830" y="2278601"/>
              <a:ext cx="163670" cy="105824"/>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sp>
          <p:nvSpPr>
            <p:cNvPr id="50" name="Título 1">
              <a:extLst>
                <a:ext uri="{FF2B5EF4-FFF2-40B4-BE49-F238E27FC236}">
                  <a16:creationId xmlns:a16="http://schemas.microsoft.com/office/drawing/2014/main" id="{2418F2B7-5A9E-0351-66B0-726E466D7017}"/>
                </a:ext>
              </a:extLst>
            </p:cNvPr>
            <p:cNvSpPr txBox="1">
              <a:spLocks/>
            </p:cNvSpPr>
            <p:nvPr/>
          </p:nvSpPr>
          <p:spPr>
            <a:xfrm rot="18498313">
              <a:off x="3632826" y="2348435"/>
              <a:ext cx="667714" cy="3166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 b="1">
                  <a:solidFill>
                    <a:schemeClr val="bg1"/>
                  </a:solidFill>
                  <a:latin typeface="Arial" panose="020B0604020202020204" pitchFamily="34" charset="0"/>
                  <a:cs typeface="Arial" panose="020B0604020202020204" pitchFamily="34" charset="0"/>
                </a:rPr>
                <a:t>Together </a:t>
              </a:r>
            </a:p>
            <a:p>
              <a:pPr algn="ctr"/>
              <a:r>
                <a:rPr lang="en-GB" sz="600">
                  <a:solidFill>
                    <a:schemeClr val="bg1"/>
                  </a:solidFill>
                  <a:latin typeface="Arial" panose="020B0604020202020204" pitchFamily="34" charset="0"/>
                  <a:cs typeface="Arial" panose="020B0604020202020204" pitchFamily="34" charset="0"/>
                </a:rPr>
                <a:t>with the herd</a:t>
              </a:r>
            </a:p>
          </p:txBody>
        </p:sp>
      </p:grpSp>
      <p:sp>
        <p:nvSpPr>
          <p:cNvPr id="51" name="Título 1">
            <a:extLst>
              <a:ext uri="{FF2B5EF4-FFF2-40B4-BE49-F238E27FC236}">
                <a16:creationId xmlns:a16="http://schemas.microsoft.com/office/drawing/2014/main" id="{291340F2-E504-CAEC-3E89-A089586E7676}"/>
              </a:ext>
            </a:extLst>
          </p:cNvPr>
          <p:cNvSpPr txBox="1">
            <a:spLocks/>
          </p:cNvSpPr>
          <p:nvPr/>
        </p:nvSpPr>
        <p:spPr>
          <a:xfrm>
            <a:off x="10047301" y="680807"/>
            <a:ext cx="2377589" cy="2562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050" b="1" dirty="0" err="1">
                <a:solidFill>
                  <a:srgbClr val="6CC24A"/>
                </a:solidFill>
                <a:latin typeface="Arial" panose="020B0604020202020204" pitchFamily="34" charset="0"/>
                <a:cs typeface="Arial" panose="020B0604020202020204" pitchFamily="34" charset="0"/>
              </a:rPr>
              <a:t>Volgende</a:t>
            </a:r>
            <a:r>
              <a:rPr lang="en-GB" sz="1050" b="1" dirty="0">
                <a:solidFill>
                  <a:srgbClr val="6CC24A"/>
                </a:solidFill>
                <a:latin typeface="Arial" panose="020B0604020202020204" pitchFamily="34" charset="0"/>
                <a:cs typeface="Arial" panose="020B0604020202020204" pitchFamily="34" charset="0"/>
              </a:rPr>
              <a:t> </a:t>
            </a:r>
            <a:r>
              <a:rPr lang="en-GB" sz="1050" b="1" dirty="0" err="1">
                <a:solidFill>
                  <a:srgbClr val="6CC24A"/>
                </a:solidFill>
                <a:latin typeface="Arial" panose="020B0604020202020204" pitchFamily="34" charset="0"/>
                <a:cs typeface="Arial" panose="020B0604020202020204" pitchFamily="34" charset="0"/>
              </a:rPr>
              <a:t>groep</a:t>
            </a:r>
            <a:r>
              <a:rPr lang="en-GB" sz="1050" b="1" dirty="0">
                <a:solidFill>
                  <a:srgbClr val="6CC24A"/>
                </a:solidFill>
                <a:latin typeface="Arial" panose="020B0604020202020204" pitchFamily="34" charset="0"/>
                <a:cs typeface="Arial" panose="020B0604020202020204" pitchFamily="34" charset="0"/>
              </a:rPr>
              <a:t> </a:t>
            </a:r>
            <a:r>
              <a:rPr lang="en-GB" sz="1050" b="1" dirty="0" err="1">
                <a:solidFill>
                  <a:srgbClr val="6CC24A"/>
                </a:solidFill>
                <a:latin typeface="Arial" panose="020B0604020202020204" pitchFamily="34" charset="0"/>
                <a:cs typeface="Arial" panose="020B0604020202020204" pitchFamily="34" charset="0"/>
              </a:rPr>
              <a:t>vaarzen</a:t>
            </a:r>
            <a:r>
              <a:rPr lang="en-GB" sz="1050" b="1" dirty="0">
                <a:solidFill>
                  <a:srgbClr val="6CC24A"/>
                </a:solidFill>
                <a:latin typeface="Arial" panose="020B0604020202020204" pitchFamily="34" charset="0"/>
                <a:cs typeface="Arial" panose="020B0604020202020204" pitchFamily="34" charset="0"/>
              </a:rPr>
              <a:t> </a:t>
            </a:r>
            <a:endParaRPr lang="en-GB" sz="1200" b="1" dirty="0">
              <a:solidFill>
                <a:srgbClr val="6CC24A"/>
              </a:solidFill>
              <a:latin typeface="Arial" panose="020B0604020202020204" pitchFamily="34" charset="0"/>
              <a:cs typeface="Arial" panose="020B0604020202020204" pitchFamily="34" charset="0"/>
            </a:endParaRPr>
          </a:p>
        </p:txBody>
      </p:sp>
      <p:pic>
        <p:nvPicPr>
          <p:cNvPr id="52" name="Afbeelding 51">
            <a:extLst>
              <a:ext uri="{FF2B5EF4-FFF2-40B4-BE49-F238E27FC236}">
                <a16:creationId xmlns:a16="http://schemas.microsoft.com/office/drawing/2014/main" id="{CFD297E5-10FC-3F32-BA7B-20E1852119CD}"/>
              </a:ext>
            </a:extLst>
          </p:cNvPr>
          <p:cNvPicPr>
            <a:picLocks noChangeAspect="1"/>
          </p:cNvPicPr>
          <p:nvPr/>
        </p:nvPicPr>
        <p:blipFill>
          <a:blip r:embed="rId7"/>
          <a:stretch>
            <a:fillRect/>
          </a:stretch>
        </p:blipFill>
        <p:spPr>
          <a:xfrm>
            <a:off x="1727444" y="685539"/>
            <a:ext cx="5339845" cy="4457961"/>
          </a:xfrm>
          <a:prstGeom prst="rect">
            <a:avLst/>
          </a:prstGeom>
        </p:spPr>
      </p:pic>
    </p:spTree>
    <p:extLst>
      <p:ext uri="{BB962C8B-B14F-4D97-AF65-F5344CB8AC3E}">
        <p14:creationId xmlns:p14="http://schemas.microsoft.com/office/powerpoint/2010/main" val="368746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30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3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800"/>
                            </p:stCondLst>
                            <p:childTnLst>
                              <p:par>
                                <p:cTn id="17" presetID="10" presetClass="entr" presetSubtype="0" fill="hold" nodeType="afterEffect">
                                  <p:stCondLst>
                                    <p:cond delay="3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par>
                          <p:cTn id="20" fill="hold">
                            <p:stCondLst>
                              <p:cond delay="26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3100"/>
                            </p:stCondLst>
                            <p:childTnLst>
                              <p:par>
                                <p:cTn id="25" presetID="10" presetClass="entr" presetSubtype="0" fill="hold" nodeType="afterEffect">
                                  <p:stCondLst>
                                    <p:cond delay="3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3900"/>
                            </p:stCondLst>
                            <p:childTnLst>
                              <p:par>
                                <p:cTn id="29" presetID="10"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4400"/>
                            </p:stCondLst>
                            <p:childTnLst>
                              <p:par>
                                <p:cTn id="33" presetID="10" presetClass="entr" presetSubtype="0" fill="hold" nodeType="afterEffect">
                                  <p:stCondLst>
                                    <p:cond delay="30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4C9B0C45-2979-6C29-333B-03946343CD45}"/>
              </a:ext>
            </a:extLst>
          </p:cNvPr>
          <p:cNvSpPr>
            <a:spLocks noGrp="1"/>
          </p:cNvSpPr>
          <p:nvPr>
            <p:ph type="title"/>
          </p:nvPr>
        </p:nvSpPr>
        <p:spPr>
          <a:xfrm>
            <a:off x="1026902" y="156183"/>
            <a:ext cx="3751575" cy="447293"/>
          </a:xfrm>
        </p:spPr>
        <p:txBody>
          <a:bodyPr/>
          <a:lstStyle/>
          <a:p>
            <a:r>
              <a:rPr lang="es-ES" dirty="0" err="1"/>
              <a:t>Zomerprotocol</a:t>
            </a:r>
            <a:endParaRPr lang="es-ES" dirty="0"/>
          </a:p>
        </p:txBody>
      </p:sp>
      <p:pic>
        <p:nvPicPr>
          <p:cNvPr id="6" name="Imagen 5">
            <a:extLst>
              <a:ext uri="{FF2B5EF4-FFF2-40B4-BE49-F238E27FC236}">
                <a16:creationId xmlns:a16="http://schemas.microsoft.com/office/drawing/2014/main" id="{6FCB3242-DD4A-1283-A3B7-D054068989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9870"/>
            <a:ext cx="900113" cy="360959"/>
          </a:xfrm>
          <a:prstGeom prst="rect">
            <a:avLst/>
          </a:prstGeom>
        </p:spPr>
      </p:pic>
      <p:sp>
        <p:nvSpPr>
          <p:cNvPr id="4" name="Título 1">
            <a:extLst>
              <a:ext uri="{FF2B5EF4-FFF2-40B4-BE49-F238E27FC236}">
                <a16:creationId xmlns:a16="http://schemas.microsoft.com/office/drawing/2014/main" id="{CDDB82F3-3373-869B-D974-14071953288F}"/>
              </a:ext>
            </a:extLst>
          </p:cNvPr>
          <p:cNvSpPr txBox="1">
            <a:spLocks/>
          </p:cNvSpPr>
          <p:nvPr/>
        </p:nvSpPr>
        <p:spPr>
          <a:xfrm>
            <a:off x="5669619" y="308839"/>
            <a:ext cx="3222171" cy="2145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00">
                <a:solidFill>
                  <a:schemeClr val="bg1"/>
                </a:solidFill>
                <a:latin typeface="Arial" panose="020B0604020202020204" pitchFamily="34" charset="0"/>
                <a:cs typeface="Arial" panose="020B0604020202020204" pitchFamily="34" charset="0"/>
              </a:rPr>
              <a:t>PROTOCOLS </a:t>
            </a:r>
            <a:r>
              <a:rPr lang="en-GB" sz="700" b="1">
                <a:solidFill>
                  <a:schemeClr val="bg1"/>
                </a:solidFill>
                <a:latin typeface="Arial" panose="020B0604020202020204" pitchFamily="34" charset="0"/>
                <a:cs typeface="Arial" panose="020B0604020202020204" pitchFamily="34" charset="0"/>
              </a:rPr>
              <a:t>/ HOW DOES IT WORK?</a:t>
            </a:r>
            <a:endParaRPr lang="en-GB" sz="900">
              <a:solidFill>
                <a:schemeClr val="bg1"/>
              </a:solidFill>
              <a:latin typeface="Arial" panose="020B0604020202020204" pitchFamily="34" charset="0"/>
              <a:cs typeface="Arial" panose="020B0604020202020204" pitchFamily="34" charset="0"/>
            </a:endParaRPr>
          </a:p>
        </p:txBody>
      </p:sp>
      <p:sp>
        <p:nvSpPr>
          <p:cNvPr id="41" name="CuadroTexto 40">
            <a:extLst>
              <a:ext uri="{FF2B5EF4-FFF2-40B4-BE49-F238E27FC236}">
                <a16:creationId xmlns:a16="http://schemas.microsoft.com/office/drawing/2014/main" id="{F6F399BD-0EEA-288E-AA7C-707C6A74E9CA}"/>
              </a:ext>
            </a:extLst>
          </p:cNvPr>
          <p:cNvSpPr txBox="1"/>
          <p:nvPr/>
        </p:nvSpPr>
        <p:spPr>
          <a:xfrm>
            <a:off x="5927967" y="4874667"/>
            <a:ext cx="184731" cy="369332"/>
          </a:xfrm>
          <a:prstGeom prst="rect">
            <a:avLst/>
          </a:prstGeom>
          <a:noFill/>
        </p:spPr>
        <p:txBody>
          <a:bodyPr wrap="none" rtlCol="0">
            <a:spAutoFit/>
          </a:bodyPr>
          <a:lstStyle/>
          <a:p>
            <a:endParaRPr lang="es-ES"/>
          </a:p>
        </p:txBody>
      </p:sp>
      <p:pic>
        <p:nvPicPr>
          <p:cNvPr id="3" name="Afbeelding 2">
            <a:extLst>
              <a:ext uri="{FF2B5EF4-FFF2-40B4-BE49-F238E27FC236}">
                <a16:creationId xmlns:a16="http://schemas.microsoft.com/office/drawing/2014/main" id="{CE6C4ECA-D443-861C-5F1D-980F0AEFBEF0}"/>
              </a:ext>
            </a:extLst>
          </p:cNvPr>
          <p:cNvPicPr>
            <a:picLocks noChangeAspect="1" noChangeArrowheads="1"/>
          </p:cNvPicPr>
          <p:nvPr/>
        </p:nvPicPr>
        <p:blipFill rotWithShape="1">
          <a:blip r:link="rId4">
            <a:extLst>
              <a:ext uri="{28A0092B-C50C-407E-A947-70E740481C1C}">
                <a14:useLocalDpi xmlns:a14="http://schemas.microsoft.com/office/drawing/2010/main" val="0"/>
              </a:ext>
            </a:extLst>
          </a:blip>
          <a:srcRect r="2986" b="6667"/>
          <a:stretch>
            <a:fillRect/>
          </a:stretch>
        </p:blipFill>
        <p:spPr bwMode="auto">
          <a:xfrm>
            <a:off x="4340992" y="2142131"/>
            <a:ext cx="2144230" cy="287247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redondeado 1">
            <a:extLst>
              <a:ext uri="{FF2B5EF4-FFF2-40B4-BE49-F238E27FC236}">
                <a16:creationId xmlns:a16="http://schemas.microsoft.com/office/drawing/2014/main" id="{C2E3078F-4847-A905-540F-E76C562B9F01}"/>
              </a:ext>
            </a:extLst>
          </p:cNvPr>
          <p:cNvSpPr/>
          <p:nvPr/>
        </p:nvSpPr>
        <p:spPr>
          <a:xfrm>
            <a:off x="9321938" y="1713580"/>
            <a:ext cx="6119301" cy="128440"/>
          </a:xfrm>
          <a:prstGeom prst="roundRect">
            <a:avLst>
              <a:gd name="adj" fmla="val 701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Rectángulo redondeado 1">
            <a:extLst>
              <a:ext uri="{FF2B5EF4-FFF2-40B4-BE49-F238E27FC236}">
                <a16:creationId xmlns:a16="http://schemas.microsoft.com/office/drawing/2014/main" id="{A0FB4620-EBE5-AE9F-53C5-6D8829F1E033}"/>
              </a:ext>
            </a:extLst>
          </p:cNvPr>
          <p:cNvSpPr/>
          <p:nvPr/>
        </p:nvSpPr>
        <p:spPr>
          <a:xfrm>
            <a:off x="10863803" y="1713580"/>
            <a:ext cx="2077464" cy="128440"/>
          </a:xfrm>
          <a:prstGeom prst="roundRect">
            <a:avLst>
              <a:gd name="adj" fmla="val 0"/>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Rectángulo redondeado 1">
            <a:extLst>
              <a:ext uri="{FF2B5EF4-FFF2-40B4-BE49-F238E27FC236}">
                <a16:creationId xmlns:a16="http://schemas.microsoft.com/office/drawing/2014/main" id="{3C96E48D-AC29-2379-AD93-51D1960EB9A0}"/>
              </a:ext>
            </a:extLst>
          </p:cNvPr>
          <p:cNvSpPr/>
          <p:nvPr/>
        </p:nvSpPr>
        <p:spPr>
          <a:xfrm>
            <a:off x="12944081" y="1713580"/>
            <a:ext cx="1758907" cy="128440"/>
          </a:xfrm>
          <a:prstGeom prst="roundRect">
            <a:avLst>
              <a:gd name="adj" fmla="val 0"/>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9" name="Grupo 19">
            <a:extLst>
              <a:ext uri="{FF2B5EF4-FFF2-40B4-BE49-F238E27FC236}">
                <a16:creationId xmlns:a16="http://schemas.microsoft.com/office/drawing/2014/main" id="{2BC10D05-F4AB-C4D7-A4C6-D8FBC60D5B04}"/>
              </a:ext>
            </a:extLst>
          </p:cNvPr>
          <p:cNvGrpSpPr/>
          <p:nvPr/>
        </p:nvGrpSpPr>
        <p:grpSpPr>
          <a:xfrm>
            <a:off x="12569843" y="1441769"/>
            <a:ext cx="716719" cy="616056"/>
            <a:chOff x="2464923" y="1409700"/>
            <a:chExt cx="716719" cy="616056"/>
          </a:xfrm>
        </p:grpSpPr>
        <p:sp>
          <p:nvSpPr>
            <p:cNvPr id="11" name="Título 1">
              <a:extLst>
                <a:ext uri="{FF2B5EF4-FFF2-40B4-BE49-F238E27FC236}">
                  <a16:creationId xmlns:a16="http://schemas.microsoft.com/office/drawing/2014/main" id="{1924566F-1F11-0422-98FB-ED366246D1EB}"/>
                </a:ext>
              </a:extLst>
            </p:cNvPr>
            <p:cNvSpPr txBox="1">
              <a:spLocks/>
            </p:cNvSpPr>
            <p:nvPr/>
          </p:nvSpPr>
          <p:spPr>
            <a:xfrm>
              <a:off x="2464923" y="1854050"/>
              <a:ext cx="716719" cy="1717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00" b="1" dirty="0">
                  <a:solidFill>
                    <a:schemeClr val="bg1"/>
                  </a:solidFill>
                  <a:latin typeface="Arial" panose="020B0604020202020204" pitchFamily="34" charset="0"/>
                  <a:cs typeface="Arial" panose="020B0604020202020204" pitchFamily="34" charset="0"/>
                </a:rPr>
                <a:t>Juni / Juli</a:t>
              </a:r>
            </a:p>
            <a:p>
              <a:pPr algn="ctr"/>
              <a:endParaRPr lang="en-GB" sz="900" dirty="0">
                <a:solidFill>
                  <a:schemeClr val="bg1"/>
                </a:solidFill>
                <a:latin typeface="Arial" panose="020B0604020202020204" pitchFamily="34" charset="0"/>
                <a:cs typeface="Arial" panose="020B0604020202020204" pitchFamily="34" charset="0"/>
              </a:endParaRPr>
            </a:p>
          </p:txBody>
        </p:sp>
        <p:pic>
          <p:nvPicPr>
            <p:cNvPr id="12" name="Imagen 22">
              <a:extLst>
                <a:ext uri="{FF2B5EF4-FFF2-40B4-BE49-F238E27FC236}">
                  <a16:creationId xmlns:a16="http://schemas.microsoft.com/office/drawing/2014/main" id="{50C0EDCB-5655-CCD7-1D16-EB1D0FB6F41C}"/>
                </a:ext>
              </a:extLst>
            </p:cNvPr>
            <p:cNvPicPr>
              <a:picLocks noChangeAspect="1"/>
            </p:cNvPicPr>
            <p:nvPr/>
          </p:nvPicPr>
          <p:blipFill>
            <a:blip r:embed="rId5">
              <a:lum bright="100000" contrast="100000"/>
            </a:blip>
            <a:stretch>
              <a:fillRect/>
            </a:stretch>
          </p:blipFill>
          <p:spPr>
            <a:xfrm>
              <a:off x="2801429" y="1409700"/>
              <a:ext cx="71304" cy="179809"/>
            </a:xfrm>
            <a:prstGeom prst="rect">
              <a:avLst/>
            </a:prstGeom>
          </p:spPr>
        </p:pic>
        <p:cxnSp>
          <p:nvCxnSpPr>
            <p:cNvPr id="13" name="Conector recto de flecha 6">
              <a:extLst>
                <a:ext uri="{FF2B5EF4-FFF2-40B4-BE49-F238E27FC236}">
                  <a16:creationId xmlns:a16="http://schemas.microsoft.com/office/drawing/2014/main" id="{BC105409-5E14-3872-914D-502FEEA68AC0}"/>
                </a:ext>
              </a:extLst>
            </p:cNvPr>
            <p:cNvCxnSpPr>
              <a:cxnSpLocks/>
            </p:cNvCxnSpPr>
            <p:nvPr/>
          </p:nvCxnSpPr>
          <p:spPr>
            <a:xfrm>
              <a:off x="2839160" y="1642720"/>
              <a:ext cx="0" cy="201955"/>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grpSp>
        <p:nvGrpSpPr>
          <p:cNvPr id="14" name="Grupo 38">
            <a:extLst>
              <a:ext uri="{FF2B5EF4-FFF2-40B4-BE49-F238E27FC236}">
                <a16:creationId xmlns:a16="http://schemas.microsoft.com/office/drawing/2014/main" id="{DCB76EB6-103B-176B-E7DF-9EF3AEF434C0}"/>
              </a:ext>
            </a:extLst>
          </p:cNvPr>
          <p:cNvGrpSpPr/>
          <p:nvPr/>
        </p:nvGrpSpPr>
        <p:grpSpPr>
          <a:xfrm>
            <a:off x="14229675" y="1403532"/>
            <a:ext cx="946627" cy="473212"/>
            <a:chOff x="2363040" y="1371463"/>
            <a:chExt cx="946627" cy="473212"/>
          </a:xfrm>
        </p:grpSpPr>
        <p:sp>
          <p:nvSpPr>
            <p:cNvPr id="15" name="Título 1">
              <a:extLst>
                <a:ext uri="{FF2B5EF4-FFF2-40B4-BE49-F238E27FC236}">
                  <a16:creationId xmlns:a16="http://schemas.microsoft.com/office/drawing/2014/main" id="{DB505E53-4D70-E261-4C00-8A102685C029}"/>
                </a:ext>
              </a:extLst>
            </p:cNvPr>
            <p:cNvSpPr txBox="1">
              <a:spLocks/>
            </p:cNvSpPr>
            <p:nvPr/>
          </p:nvSpPr>
          <p:spPr>
            <a:xfrm>
              <a:off x="2363040" y="1371463"/>
              <a:ext cx="946627" cy="2988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00" b="1" dirty="0">
                  <a:solidFill>
                    <a:schemeClr val="bg1"/>
                  </a:solidFill>
                  <a:latin typeface="Arial" panose="020B0604020202020204" pitchFamily="34" charset="0"/>
                  <a:cs typeface="Arial" panose="020B0604020202020204" pitchFamily="34" charset="0"/>
                </a:rPr>
                <a:t>90 </a:t>
              </a:r>
              <a:r>
                <a:rPr lang="en-GB" sz="700" b="1" dirty="0" err="1">
                  <a:solidFill>
                    <a:schemeClr val="bg1"/>
                  </a:solidFill>
                  <a:latin typeface="Arial" panose="020B0604020202020204" pitchFamily="34" charset="0"/>
                  <a:cs typeface="Arial" panose="020B0604020202020204" pitchFamily="34" charset="0"/>
                </a:rPr>
                <a:t>dagen</a:t>
              </a:r>
              <a:r>
                <a:rPr lang="en-GB" sz="700" b="1" dirty="0">
                  <a:solidFill>
                    <a:schemeClr val="bg1"/>
                  </a:solidFill>
                  <a:latin typeface="Arial" panose="020B0604020202020204" pitchFamily="34" charset="0"/>
                  <a:cs typeface="Arial" panose="020B0604020202020204" pitchFamily="34" charset="0"/>
                </a:rPr>
                <a:t> </a:t>
              </a:r>
              <a:r>
                <a:rPr lang="en-GB" sz="700" b="1" dirty="0" err="1">
                  <a:solidFill>
                    <a:schemeClr val="bg1"/>
                  </a:solidFill>
                  <a:latin typeface="Arial" panose="020B0604020202020204" pitchFamily="34" charset="0"/>
                  <a:cs typeface="Arial" panose="020B0604020202020204" pitchFamily="34" charset="0"/>
                </a:rPr>
                <a:t>na</a:t>
              </a:r>
              <a:r>
                <a:rPr lang="en-GB" sz="700" b="1" dirty="0">
                  <a:solidFill>
                    <a:schemeClr val="bg1"/>
                  </a:solidFill>
                  <a:latin typeface="Arial" panose="020B0604020202020204" pitchFamily="34" charset="0"/>
                  <a:cs typeface="Arial" panose="020B0604020202020204" pitchFamily="34" charset="0"/>
                </a:rPr>
                <a:t> </a:t>
              </a:r>
              <a:r>
                <a:rPr lang="en-GB" sz="700" b="1" dirty="0" err="1">
                  <a:solidFill>
                    <a:schemeClr val="bg1"/>
                  </a:solidFill>
                  <a:latin typeface="Arial" panose="020B0604020202020204" pitchFamily="34" charset="0"/>
                  <a:cs typeface="Arial" panose="020B0604020202020204" pitchFamily="34" charset="0"/>
                </a:rPr>
                <a:t>laatste</a:t>
              </a:r>
              <a:r>
                <a:rPr lang="en-GB" sz="700" b="1" dirty="0">
                  <a:solidFill>
                    <a:schemeClr val="bg1"/>
                  </a:solidFill>
                  <a:latin typeface="Arial" panose="020B0604020202020204" pitchFamily="34" charset="0"/>
                  <a:cs typeface="Arial" panose="020B0604020202020204" pitchFamily="34" charset="0"/>
                </a:rPr>
                <a:t> </a:t>
              </a:r>
              <a:r>
                <a:rPr lang="en-GB" sz="700" b="1" dirty="0" err="1">
                  <a:solidFill>
                    <a:schemeClr val="bg1"/>
                  </a:solidFill>
                  <a:latin typeface="Arial" panose="020B0604020202020204" pitchFamily="34" charset="0"/>
                  <a:cs typeface="Arial" panose="020B0604020202020204" pitchFamily="34" charset="0"/>
                </a:rPr>
                <a:t>dosis</a:t>
              </a:r>
              <a:endParaRPr lang="en-GB" sz="900" dirty="0">
                <a:solidFill>
                  <a:schemeClr val="bg1"/>
                </a:solidFill>
                <a:latin typeface="Arial" panose="020B0604020202020204" pitchFamily="34" charset="0"/>
                <a:cs typeface="Arial" panose="020B0604020202020204" pitchFamily="34" charset="0"/>
              </a:endParaRPr>
            </a:p>
          </p:txBody>
        </p:sp>
        <p:cxnSp>
          <p:nvCxnSpPr>
            <p:cNvPr id="16" name="Conector recto de flecha 6">
              <a:extLst>
                <a:ext uri="{FF2B5EF4-FFF2-40B4-BE49-F238E27FC236}">
                  <a16:creationId xmlns:a16="http://schemas.microsoft.com/office/drawing/2014/main" id="{8F6FB543-57AA-4607-6E41-1B38203AF72C}"/>
                </a:ext>
              </a:extLst>
            </p:cNvPr>
            <p:cNvCxnSpPr>
              <a:cxnSpLocks/>
            </p:cNvCxnSpPr>
            <p:nvPr/>
          </p:nvCxnSpPr>
          <p:spPr>
            <a:xfrm>
              <a:off x="2839160" y="1642720"/>
              <a:ext cx="0" cy="201955"/>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sp>
        <p:nvSpPr>
          <p:cNvPr id="17" name="Rectángulo redondeado 1">
            <a:extLst>
              <a:ext uri="{FF2B5EF4-FFF2-40B4-BE49-F238E27FC236}">
                <a16:creationId xmlns:a16="http://schemas.microsoft.com/office/drawing/2014/main" id="{D8D1415F-340F-F5A9-0CDB-E0ACE44D7931}"/>
              </a:ext>
            </a:extLst>
          </p:cNvPr>
          <p:cNvSpPr/>
          <p:nvPr/>
        </p:nvSpPr>
        <p:spPr>
          <a:xfrm>
            <a:off x="10654818" y="1713580"/>
            <a:ext cx="208985" cy="128440"/>
          </a:xfrm>
          <a:prstGeom prst="roundRect">
            <a:avLst>
              <a:gd name="adj" fmla="val 0"/>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21" name="Grupo 51">
            <a:extLst>
              <a:ext uri="{FF2B5EF4-FFF2-40B4-BE49-F238E27FC236}">
                <a16:creationId xmlns:a16="http://schemas.microsoft.com/office/drawing/2014/main" id="{A1FC0EB3-6C11-D284-21E7-C0C3780F4195}"/>
              </a:ext>
            </a:extLst>
          </p:cNvPr>
          <p:cNvGrpSpPr/>
          <p:nvPr/>
        </p:nvGrpSpPr>
        <p:grpSpPr>
          <a:xfrm>
            <a:off x="9551619" y="1441769"/>
            <a:ext cx="823211" cy="616056"/>
            <a:chOff x="2404159" y="1409700"/>
            <a:chExt cx="823211" cy="616056"/>
          </a:xfrm>
        </p:grpSpPr>
        <p:sp>
          <p:nvSpPr>
            <p:cNvPr id="26" name="Título 1">
              <a:extLst>
                <a:ext uri="{FF2B5EF4-FFF2-40B4-BE49-F238E27FC236}">
                  <a16:creationId xmlns:a16="http://schemas.microsoft.com/office/drawing/2014/main" id="{538A446F-E466-9E15-3B14-E25994FFC872}"/>
                </a:ext>
              </a:extLst>
            </p:cNvPr>
            <p:cNvSpPr txBox="1">
              <a:spLocks/>
            </p:cNvSpPr>
            <p:nvPr/>
          </p:nvSpPr>
          <p:spPr>
            <a:xfrm>
              <a:off x="2404159" y="1854049"/>
              <a:ext cx="823211" cy="1717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00" b="1" dirty="0" err="1">
                  <a:solidFill>
                    <a:schemeClr val="bg1"/>
                  </a:solidFill>
                  <a:latin typeface="Arial" panose="020B0604020202020204" pitchFamily="34" charset="0"/>
                  <a:cs typeface="Arial" panose="020B0604020202020204" pitchFamily="34" charset="0"/>
                </a:rPr>
                <a:t>Maart</a:t>
              </a:r>
              <a:r>
                <a:rPr lang="en-GB" sz="700" b="1" dirty="0">
                  <a:solidFill>
                    <a:schemeClr val="bg1"/>
                  </a:solidFill>
                  <a:latin typeface="Arial" panose="020B0604020202020204" pitchFamily="34" charset="0"/>
                  <a:cs typeface="Arial" panose="020B0604020202020204" pitchFamily="34" charset="0"/>
                </a:rPr>
                <a:t> / April</a:t>
              </a:r>
            </a:p>
            <a:p>
              <a:pPr algn="ctr"/>
              <a:endParaRPr lang="en-GB" sz="900" dirty="0">
                <a:solidFill>
                  <a:schemeClr val="bg1"/>
                </a:solidFill>
                <a:latin typeface="Arial" panose="020B0604020202020204" pitchFamily="34" charset="0"/>
                <a:cs typeface="Arial" panose="020B0604020202020204" pitchFamily="34" charset="0"/>
              </a:endParaRPr>
            </a:p>
          </p:txBody>
        </p:sp>
        <p:pic>
          <p:nvPicPr>
            <p:cNvPr id="27" name="Imagen 53">
              <a:extLst>
                <a:ext uri="{FF2B5EF4-FFF2-40B4-BE49-F238E27FC236}">
                  <a16:creationId xmlns:a16="http://schemas.microsoft.com/office/drawing/2014/main" id="{4AA40730-ACBF-5127-B6E1-3F491F195AAE}"/>
                </a:ext>
              </a:extLst>
            </p:cNvPr>
            <p:cNvPicPr>
              <a:picLocks noChangeAspect="1"/>
            </p:cNvPicPr>
            <p:nvPr/>
          </p:nvPicPr>
          <p:blipFill>
            <a:blip r:embed="rId5">
              <a:lum bright="100000" contrast="100000"/>
            </a:blip>
            <a:stretch>
              <a:fillRect/>
            </a:stretch>
          </p:blipFill>
          <p:spPr>
            <a:xfrm>
              <a:off x="2801429" y="1409700"/>
              <a:ext cx="71304" cy="179809"/>
            </a:xfrm>
            <a:prstGeom prst="rect">
              <a:avLst/>
            </a:prstGeom>
          </p:spPr>
        </p:pic>
        <p:cxnSp>
          <p:nvCxnSpPr>
            <p:cNvPr id="31" name="Conector recto de flecha 6">
              <a:extLst>
                <a:ext uri="{FF2B5EF4-FFF2-40B4-BE49-F238E27FC236}">
                  <a16:creationId xmlns:a16="http://schemas.microsoft.com/office/drawing/2014/main" id="{177CCE67-E819-6C9B-1363-53C70640BC50}"/>
                </a:ext>
              </a:extLst>
            </p:cNvPr>
            <p:cNvCxnSpPr>
              <a:cxnSpLocks/>
            </p:cNvCxnSpPr>
            <p:nvPr/>
          </p:nvCxnSpPr>
          <p:spPr>
            <a:xfrm>
              <a:off x="2839160" y="1642720"/>
              <a:ext cx="0" cy="201955"/>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grpSp>
        <p:nvGrpSpPr>
          <p:cNvPr id="32" name="Grupo 24">
            <a:extLst>
              <a:ext uri="{FF2B5EF4-FFF2-40B4-BE49-F238E27FC236}">
                <a16:creationId xmlns:a16="http://schemas.microsoft.com/office/drawing/2014/main" id="{371C180C-2265-66FF-9A28-37317EF64157}"/>
              </a:ext>
            </a:extLst>
          </p:cNvPr>
          <p:cNvGrpSpPr/>
          <p:nvPr/>
        </p:nvGrpSpPr>
        <p:grpSpPr>
          <a:xfrm>
            <a:off x="10600561" y="1418537"/>
            <a:ext cx="526488" cy="723594"/>
            <a:chOff x="2573110" y="1409700"/>
            <a:chExt cx="526488" cy="723594"/>
          </a:xfrm>
        </p:grpSpPr>
        <p:sp>
          <p:nvSpPr>
            <p:cNvPr id="33" name="Título 1">
              <a:extLst>
                <a:ext uri="{FF2B5EF4-FFF2-40B4-BE49-F238E27FC236}">
                  <a16:creationId xmlns:a16="http://schemas.microsoft.com/office/drawing/2014/main" id="{41DDC2A4-65FA-F9A0-4CF3-EFA07943B29E}"/>
                </a:ext>
              </a:extLst>
            </p:cNvPr>
            <p:cNvSpPr txBox="1">
              <a:spLocks/>
            </p:cNvSpPr>
            <p:nvPr/>
          </p:nvSpPr>
          <p:spPr>
            <a:xfrm>
              <a:off x="2573110" y="1834453"/>
              <a:ext cx="526488" cy="2988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00" b="1" dirty="0">
                  <a:solidFill>
                    <a:schemeClr val="bg1"/>
                  </a:solidFill>
                  <a:latin typeface="Arial" panose="020B0604020202020204" pitchFamily="34" charset="0"/>
                  <a:cs typeface="Arial" panose="020B0604020202020204" pitchFamily="34" charset="0"/>
                </a:rPr>
                <a:t>+ 21</a:t>
              </a:r>
            </a:p>
            <a:p>
              <a:pPr algn="ctr"/>
              <a:r>
                <a:rPr lang="en-GB" sz="700" dirty="0" err="1">
                  <a:solidFill>
                    <a:schemeClr val="bg1"/>
                  </a:solidFill>
                  <a:latin typeface="Arial" panose="020B0604020202020204" pitchFamily="34" charset="0"/>
                  <a:cs typeface="Arial" panose="020B0604020202020204" pitchFamily="34" charset="0"/>
                </a:rPr>
                <a:t>dagen</a:t>
              </a:r>
              <a:endParaRPr lang="en-GB" sz="900" dirty="0">
                <a:solidFill>
                  <a:schemeClr val="bg1"/>
                </a:solidFill>
                <a:latin typeface="Arial" panose="020B0604020202020204" pitchFamily="34" charset="0"/>
                <a:cs typeface="Arial" panose="020B0604020202020204" pitchFamily="34" charset="0"/>
              </a:endParaRPr>
            </a:p>
          </p:txBody>
        </p:sp>
        <p:pic>
          <p:nvPicPr>
            <p:cNvPr id="34" name="Imagen 28">
              <a:extLst>
                <a:ext uri="{FF2B5EF4-FFF2-40B4-BE49-F238E27FC236}">
                  <a16:creationId xmlns:a16="http://schemas.microsoft.com/office/drawing/2014/main" id="{1C81EE12-95AB-67BE-05A2-92E0F30953F4}"/>
                </a:ext>
              </a:extLst>
            </p:cNvPr>
            <p:cNvPicPr>
              <a:picLocks noChangeAspect="1"/>
            </p:cNvPicPr>
            <p:nvPr/>
          </p:nvPicPr>
          <p:blipFill>
            <a:blip r:embed="rId5">
              <a:lum bright="100000" contrast="100000"/>
            </a:blip>
            <a:stretch>
              <a:fillRect/>
            </a:stretch>
          </p:blipFill>
          <p:spPr>
            <a:xfrm>
              <a:off x="2801429" y="1409700"/>
              <a:ext cx="71304" cy="179809"/>
            </a:xfrm>
            <a:prstGeom prst="rect">
              <a:avLst/>
            </a:prstGeom>
          </p:spPr>
        </p:pic>
        <p:cxnSp>
          <p:nvCxnSpPr>
            <p:cNvPr id="35" name="Conector recto de flecha 6">
              <a:extLst>
                <a:ext uri="{FF2B5EF4-FFF2-40B4-BE49-F238E27FC236}">
                  <a16:creationId xmlns:a16="http://schemas.microsoft.com/office/drawing/2014/main" id="{6166D6D5-4C7D-207B-5CE5-86864B65F499}"/>
                </a:ext>
              </a:extLst>
            </p:cNvPr>
            <p:cNvCxnSpPr>
              <a:cxnSpLocks/>
            </p:cNvCxnSpPr>
            <p:nvPr/>
          </p:nvCxnSpPr>
          <p:spPr>
            <a:xfrm>
              <a:off x="2839160" y="1642720"/>
              <a:ext cx="0" cy="201955"/>
            </a:xfrm>
            <a:prstGeom prst="straightConnector1">
              <a:avLst/>
            </a:prstGeom>
            <a:ln w="12700" cap="rnd">
              <a:solidFill>
                <a:schemeClr val="bg1"/>
              </a:solidFill>
              <a:headEnd type="none" w="sm" len="sm"/>
              <a:tailEnd type="none" w="sm" len="sm"/>
            </a:ln>
            <a:effectLst/>
          </p:spPr>
          <p:style>
            <a:lnRef idx="2">
              <a:schemeClr val="accent1"/>
            </a:lnRef>
            <a:fillRef idx="0">
              <a:schemeClr val="accent1"/>
            </a:fillRef>
            <a:effectRef idx="1">
              <a:schemeClr val="accent1"/>
            </a:effectRef>
            <a:fontRef idx="minor">
              <a:schemeClr val="tx1"/>
            </a:fontRef>
          </p:style>
        </p:cxnSp>
      </p:grpSp>
      <p:pic>
        <p:nvPicPr>
          <p:cNvPr id="36" name="Afbeelding 35">
            <a:extLst>
              <a:ext uri="{FF2B5EF4-FFF2-40B4-BE49-F238E27FC236}">
                <a16:creationId xmlns:a16="http://schemas.microsoft.com/office/drawing/2014/main" id="{33FF6695-F857-14A0-84B5-B64B240CE3C1}"/>
              </a:ext>
            </a:extLst>
          </p:cNvPr>
          <p:cNvPicPr>
            <a:picLocks noChangeAspect="1"/>
          </p:cNvPicPr>
          <p:nvPr/>
        </p:nvPicPr>
        <p:blipFill>
          <a:blip r:embed="rId6"/>
          <a:stretch>
            <a:fillRect/>
          </a:stretch>
        </p:blipFill>
        <p:spPr>
          <a:xfrm>
            <a:off x="643697" y="1248934"/>
            <a:ext cx="8184547" cy="994536"/>
          </a:xfrm>
          <a:prstGeom prst="rect">
            <a:avLst/>
          </a:prstGeom>
        </p:spPr>
      </p:pic>
    </p:spTree>
    <p:extLst>
      <p:ext uri="{BB962C8B-B14F-4D97-AF65-F5344CB8AC3E}">
        <p14:creationId xmlns:p14="http://schemas.microsoft.com/office/powerpoint/2010/main" val="345835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6B1910-91F4-6A15-07C6-03DDEA255066}"/>
              </a:ext>
            </a:extLst>
          </p:cNvPr>
          <p:cNvSpPr>
            <a:spLocks noGrp="1"/>
          </p:cNvSpPr>
          <p:nvPr>
            <p:ph type="title"/>
          </p:nvPr>
        </p:nvSpPr>
        <p:spPr>
          <a:xfrm>
            <a:off x="1026902" y="156183"/>
            <a:ext cx="8030012" cy="2271331"/>
          </a:xfrm>
        </p:spPr>
        <p:txBody>
          <a:bodyPr/>
          <a:lstStyle/>
          <a:p>
            <a:r>
              <a:rPr lang="nl-NL" dirty="0"/>
              <a:t>HOE LANG MAG ER TUSSEN TWEE KOPPELVACCINATIES ZITTEN?</a:t>
            </a:r>
          </a:p>
        </p:txBody>
      </p:sp>
      <p:sp>
        <p:nvSpPr>
          <p:cNvPr id="3" name="Tijdelijke aanduiding voor inhoud 5">
            <a:extLst>
              <a:ext uri="{FF2B5EF4-FFF2-40B4-BE49-F238E27FC236}">
                <a16:creationId xmlns:a16="http://schemas.microsoft.com/office/drawing/2014/main" id="{26F1F1D1-1DE3-F48C-D9CA-F48087CCE7BD}"/>
              </a:ext>
            </a:extLst>
          </p:cNvPr>
          <p:cNvSpPr txBox="1">
            <a:spLocks/>
          </p:cNvSpPr>
          <p:nvPr/>
        </p:nvSpPr>
        <p:spPr>
          <a:xfrm>
            <a:off x="755311" y="1333602"/>
            <a:ext cx="8171873" cy="2015653"/>
          </a:xfrm>
          <a:prstGeom prst="rect">
            <a:avLst/>
          </a:prstGeom>
        </p:spPr>
        <p:txBody>
          <a:bodyPr/>
          <a:lst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1600" b="1" dirty="0">
                <a:solidFill>
                  <a:schemeClr val="bg1"/>
                </a:solidFill>
              </a:rPr>
              <a:t>Advies: 12 weken</a:t>
            </a:r>
          </a:p>
          <a:p>
            <a:endParaRPr lang="nl-NL" sz="1600" b="1" dirty="0">
              <a:solidFill>
                <a:schemeClr val="bg1"/>
              </a:solidFill>
            </a:endParaRPr>
          </a:p>
          <a:p>
            <a:pPr marL="228594" indent="-228594">
              <a:buFont typeface="Arial" panose="020B0604020202020204" pitchFamily="34" charset="0"/>
              <a:buChar char="•"/>
            </a:pPr>
            <a:r>
              <a:rPr lang="en-GB" sz="1600" dirty="0">
                <a:solidFill>
                  <a:schemeClr val="bg1"/>
                </a:solidFill>
              </a:rPr>
              <a:t>&gt; 16 </a:t>
            </a:r>
            <a:r>
              <a:rPr lang="en-GB" sz="1600" dirty="0" err="1">
                <a:solidFill>
                  <a:schemeClr val="bg1"/>
                </a:solidFill>
              </a:rPr>
              <a:t>weken</a:t>
            </a:r>
            <a:r>
              <a:rPr lang="en-GB" sz="1600" dirty="0">
                <a:solidFill>
                  <a:schemeClr val="bg1"/>
                </a:solidFill>
              </a:rPr>
              <a:t> = booster </a:t>
            </a:r>
            <a:r>
              <a:rPr lang="en-GB" sz="1600" dirty="0" err="1">
                <a:solidFill>
                  <a:schemeClr val="bg1"/>
                </a:solidFill>
              </a:rPr>
              <a:t>na</a:t>
            </a:r>
            <a:r>
              <a:rPr lang="en-GB" sz="1600" dirty="0">
                <a:solidFill>
                  <a:schemeClr val="bg1"/>
                </a:solidFill>
              </a:rPr>
              <a:t> 30 </a:t>
            </a:r>
            <a:r>
              <a:rPr lang="en-GB" sz="1600" dirty="0" err="1">
                <a:solidFill>
                  <a:schemeClr val="bg1"/>
                </a:solidFill>
              </a:rPr>
              <a:t>dagen</a:t>
            </a:r>
            <a:endParaRPr lang="en-GB" sz="1600" dirty="0">
              <a:solidFill>
                <a:schemeClr val="bg1"/>
              </a:solidFill>
            </a:endParaRPr>
          </a:p>
          <a:p>
            <a:pPr marL="228594" indent="-228594">
              <a:buFont typeface="Arial" panose="020B0604020202020204" pitchFamily="34" charset="0"/>
              <a:buChar char="•"/>
            </a:pPr>
            <a:r>
              <a:rPr lang="en-GB" sz="1600" dirty="0">
                <a:solidFill>
                  <a:schemeClr val="bg1"/>
                </a:solidFill>
              </a:rPr>
              <a:t>&gt; 12 </a:t>
            </a:r>
            <a:r>
              <a:rPr lang="en-GB" sz="1600" dirty="0" err="1">
                <a:solidFill>
                  <a:schemeClr val="bg1"/>
                </a:solidFill>
              </a:rPr>
              <a:t>weken</a:t>
            </a:r>
            <a:r>
              <a:rPr lang="en-GB" sz="1600" dirty="0">
                <a:solidFill>
                  <a:schemeClr val="bg1"/>
                </a:solidFill>
              </a:rPr>
              <a:t> maar &lt; 16 </a:t>
            </a:r>
            <a:r>
              <a:rPr lang="en-GB" sz="1600" dirty="0" err="1">
                <a:solidFill>
                  <a:schemeClr val="bg1"/>
                </a:solidFill>
              </a:rPr>
              <a:t>weken</a:t>
            </a:r>
            <a:r>
              <a:rPr lang="en-GB" sz="1600" dirty="0">
                <a:solidFill>
                  <a:schemeClr val="bg1"/>
                </a:solidFill>
              </a:rPr>
              <a:t> = </a:t>
            </a:r>
            <a:r>
              <a:rPr lang="en-GB" sz="1600" dirty="0" err="1">
                <a:solidFill>
                  <a:schemeClr val="bg1"/>
                </a:solidFill>
              </a:rPr>
              <a:t>volgende</a:t>
            </a:r>
            <a:r>
              <a:rPr lang="en-GB" sz="1600" dirty="0">
                <a:solidFill>
                  <a:schemeClr val="bg1"/>
                </a:solidFill>
              </a:rPr>
              <a:t> </a:t>
            </a:r>
            <a:r>
              <a:rPr lang="en-GB" sz="1600" dirty="0" err="1">
                <a:solidFill>
                  <a:schemeClr val="bg1"/>
                </a:solidFill>
              </a:rPr>
              <a:t>koppelenting</a:t>
            </a:r>
            <a:r>
              <a:rPr lang="en-GB" sz="1600" dirty="0">
                <a:solidFill>
                  <a:schemeClr val="bg1"/>
                </a:solidFill>
              </a:rPr>
              <a:t> </a:t>
            </a:r>
            <a:r>
              <a:rPr lang="en-GB" sz="1600" dirty="0" err="1">
                <a:solidFill>
                  <a:schemeClr val="bg1"/>
                </a:solidFill>
              </a:rPr>
              <a:t>eerder</a:t>
            </a:r>
            <a:r>
              <a:rPr lang="en-GB" sz="1600" dirty="0">
                <a:solidFill>
                  <a:schemeClr val="bg1"/>
                </a:solidFill>
              </a:rPr>
              <a:t> dan 12 </a:t>
            </a:r>
            <a:r>
              <a:rPr lang="en-GB" sz="1600" dirty="0" err="1">
                <a:solidFill>
                  <a:schemeClr val="bg1"/>
                </a:solidFill>
              </a:rPr>
              <a:t>weken</a:t>
            </a:r>
            <a:endParaRPr lang="en-GB" sz="1600" dirty="0">
              <a:solidFill>
                <a:schemeClr val="bg1"/>
              </a:solidFill>
            </a:endParaRPr>
          </a:p>
          <a:p>
            <a:pPr marL="228594" indent="-228594">
              <a:buFont typeface="Arial" panose="020B0604020202020204" pitchFamily="34" charset="0"/>
              <a:buChar char="•"/>
            </a:pPr>
            <a:endParaRPr lang="en-GB" sz="1600" dirty="0">
              <a:solidFill>
                <a:schemeClr val="bg1"/>
              </a:solidFill>
            </a:endParaRPr>
          </a:p>
          <a:p>
            <a:pPr marL="228594" indent="-228594">
              <a:buFont typeface="Arial" panose="020B0604020202020204" pitchFamily="34" charset="0"/>
              <a:buChar char="•"/>
            </a:pPr>
            <a:r>
              <a:rPr lang="en-GB" sz="1600" dirty="0">
                <a:solidFill>
                  <a:schemeClr val="bg1"/>
                </a:solidFill>
              </a:rPr>
              <a:t>Is </a:t>
            </a:r>
            <a:r>
              <a:rPr lang="en-GB" sz="1600" dirty="0" err="1">
                <a:solidFill>
                  <a:schemeClr val="bg1"/>
                </a:solidFill>
              </a:rPr>
              <a:t>een</a:t>
            </a:r>
            <a:r>
              <a:rPr lang="en-GB" sz="1600" dirty="0">
                <a:solidFill>
                  <a:schemeClr val="bg1"/>
                </a:solidFill>
              </a:rPr>
              <a:t> interval van 12 </a:t>
            </a:r>
            <a:r>
              <a:rPr lang="en-GB" sz="1600" dirty="0" err="1">
                <a:solidFill>
                  <a:schemeClr val="bg1"/>
                </a:solidFill>
              </a:rPr>
              <a:t>weken</a:t>
            </a:r>
            <a:r>
              <a:rPr lang="en-GB" sz="1600" dirty="0">
                <a:solidFill>
                  <a:schemeClr val="bg1"/>
                </a:solidFill>
              </a:rPr>
              <a:t> </a:t>
            </a:r>
            <a:r>
              <a:rPr lang="en-GB" sz="1600" dirty="0" err="1">
                <a:solidFill>
                  <a:schemeClr val="bg1"/>
                </a:solidFill>
              </a:rPr>
              <a:t>wel</a:t>
            </a:r>
            <a:r>
              <a:rPr lang="en-GB" sz="1600" dirty="0">
                <a:solidFill>
                  <a:schemeClr val="bg1"/>
                </a:solidFill>
              </a:rPr>
              <a:t> </a:t>
            </a:r>
            <a:r>
              <a:rPr lang="en-GB" sz="1600" dirty="0" err="1">
                <a:solidFill>
                  <a:schemeClr val="bg1"/>
                </a:solidFill>
              </a:rPr>
              <a:t>voldoende</a:t>
            </a:r>
            <a:r>
              <a:rPr lang="en-GB" sz="1600" dirty="0">
                <a:solidFill>
                  <a:schemeClr val="bg1"/>
                </a:solidFill>
              </a:rPr>
              <a:t>? </a:t>
            </a:r>
            <a:r>
              <a:rPr lang="en-GB" sz="1600" dirty="0" err="1">
                <a:solidFill>
                  <a:schemeClr val="bg1"/>
                </a:solidFill>
              </a:rPr>
              <a:t>Niet</a:t>
            </a:r>
            <a:r>
              <a:rPr lang="en-GB" sz="1600" dirty="0">
                <a:solidFill>
                  <a:schemeClr val="bg1"/>
                </a:solidFill>
              </a:rPr>
              <a:t> </a:t>
            </a:r>
            <a:r>
              <a:rPr lang="en-GB" sz="1600" dirty="0" err="1">
                <a:solidFill>
                  <a:schemeClr val="bg1"/>
                </a:solidFill>
              </a:rPr>
              <a:t>altijd</a:t>
            </a:r>
            <a:r>
              <a:rPr lang="en-GB" sz="1600" dirty="0">
                <a:solidFill>
                  <a:schemeClr val="bg1"/>
                </a:solidFill>
              </a:rPr>
              <a:t>! </a:t>
            </a:r>
            <a:r>
              <a:rPr lang="en-GB" sz="1600" dirty="0" err="1">
                <a:solidFill>
                  <a:schemeClr val="bg1"/>
                </a:solidFill>
              </a:rPr>
              <a:t>Blijf</a:t>
            </a:r>
            <a:r>
              <a:rPr lang="en-GB" sz="1600" dirty="0">
                <a:solidFill>
                  <a:schemeClr val="bg1"/>
                </a:solidFill>
              </a:rPr>
              <a:t> </a:t>
            </a:r>
            <a:r>
              <a:rPr lang="en-GB" sz="1600" dirty="0" err="1">
                <a:solidFill>
                  <a:schemeClr val="bg1"/>
                </a:solidFill>
              </a:rPr>
              <a:t>evalueren</a:t>
            </a:r>
            <a:r>
              <a:rPr lang="en-GB" sz="1600" dirty="0">
                <a:solidFill>
                  <a:schemeClr val="bg1"/>
                </a:solidFill>
              </a:rPr>
              <a:t>!</a:t>
            </a:r>
            <a:endParaRPr lang="nl-NL" sz="1600" dirty="0">
              <a:solidFill>
                <a:schemeClr val="bg1"/>
              </a:solidFill>
            </a:endParaRPr>
          </a:p>
        </p:txBody>
      </p:sp>
    </p:spTree>
    <p:extLst>
      <p:ext uri="{BB962C8B-B14F-4D97-AF65-F5344CB8AC3E}">
        <p14:creationId xmlns:p14="http://schemas.microsoft.com/office/powerpoint/2010/main" val="905071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E1082-069F-1178-3621-C158BDB082CD}"/>
              </a:ext>
            </a:extLst>
          </p:cNvPr>
          <p:cNvSpPr>
            <a:spLocks noGrp="1"/>
          </p:cNvSpPr>
          <p:nvPr>
            <p:ph type="title"/>
          </p:nvPr>
        </p:nvSpPr>
        <p:spPr/>
        <p:txBody>
          <a:bodyPr/>
          <a:lstStyle/>
          <a:p>
            <a:r>
              <a:rPr lang="nl-NL" dirty="0"/>
              <a:t>STARTVAC ANTISTOFPRODUCTIE</a:t>
            </a:r>
          </a:p>
        </p:txBody>
      </p:sp>
      <p:pic>
        <p:nvPicPr>
          <p:cNvPr id="3" name="Afbeelding 2">
            <a:extLst>
              <a:ext uri="{FF2B5EF4-FFF2-40B4-BE49-F238E27FC236}">
                <a16:creationId xmlns:a16="http://schemas.microsoft.com/office/drawing/2014/main" id="{6C1325BF-F312-435F-EC6E-01946DCE5118}"/>
              </a:ext>
            </a:extLst>
          </p:cNvPr>
          <p:cNvPicPr>
            <a:picLocks noChangeAspect="1"/>
          </p:cNvPicPr>
          <p:nvPr/>
        </p:nvPicPr>
        <p:blipFill>
          <a:blip r:embed="rId3"/>
          <a:stretch>
            <a:fillRect/>
          </a:stretch>
        </p:blipFill>
        <p:spPr>
          <a:xfrm>
            <a:off x="1231951" y="1023938"/>
            <a:ext cx="7148409" cy="3728932"/>
          </a:xfrm>
          <a:prstGeom prst="rect">
            <a:avLst/>
          </a:prstGeom>
        </p:spPr>
      </p:pic>
    </p:spTree>
    <p:extLst>
      <p:ext uri="{BB962C8B-B14F-4D97-AF65-F5344CB8AC3E}">
        <p14:creationId xmlns:p14="http://schemas.microsoft.com/office/powerpoint/2010/main" val="1348115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8E12BB-0B4B-5331-B784-95EE65A1E9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AFB8C62-4D76-6587-B289-CA0C629E0538}"/>
              </a:ext>
            </a:extLst>
          </p:cNvPr>
          <p:cNvSpPr>
            <a:spLocks noGrp="1"/>
          </p:cNvSpPr>
          <p:nvPr>
            <p:ph type="title"/>
          </p:nvPr>
        </p:nvSpPr>
        <p:spPr/>
        <p:txBody>
          <a:bodyPr/>
          <a:lstStyle/>
          <a:p>
            <a:r>
              <a:rPr lang="nl-NL" dirty="0"/>
              <a:t>STARTVAC ANTISTOFPRODUCTIE</a:t>
            </a:r>
          </a:p>
        </p:txBody>
      </p:sp>
      <p:pic>
        <p:nvPicPr>
          <p:cNvPr id="4" name="Afbeelding 3">
            <a:extLst>
              <a:ext uri="{FF2B5EF4-FFF2-40B4-BE49-F238E27FC236}">
                <a16:creationId xmlns:a16="http://schemas.microsoft.com/office/drawing/2014/main" id="{E06EF2E8-A02D-BFD1-7C74-3D2E7AA935F9}"/>
              </a:ext>
            </a:extLst>
          </p:cNvPr>
          <p:cNvPicPr>
            <a:picLocks noChangeAspect="1"/>
          </p:cNvPicPr>
          <p:nvPr/>
        </p:nvPicPr>
        <p:blipFill>
          <a:blip r:embed="rId3"/>
          <a:stretch>
            <a:fillRect/>
          </a:stretch>
        </p:blipFill>
        <p:spPr>
          <a:xfrm>
            <a:off x="1429694" y="1132579"/>
            <a:ext cx="6950666" cy="3642954"/>
          </a:xfrm>
          <a:prstGeom prst="rect">
            <a:avLst/>
          </a:prstGeom>
        </p:spPr>
      </p:pic>
    </p:spTree>
    <p:extLst>
      <p:ext uri="{BB962C8B-B14F-4D97-AF65-F5344CB8AC3E}">
        <p14:creationId xmlns:p14="http://schemas.microsoft.com/office/powerpoint/2010/main" val="2588912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7D54C-594E-A2E5-A538-361043236B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37823B-8D79-B00C-FE7C-F38FBD1C7D78}"/>
              </a:ext>
            </a:extLst>
          </p:cNvPr>
          <p:cNvSpPr>
            <a:spLocks noGrp="1"/>
          </p:cNvSpPr>
          <p:nvPr>
            <p:ph type="title"/>
          </p:nvPr>
        </p:nvSpPr>
        <p:spPr>
          <a:xfrm>
            <a:off x="1113988" y="159119"/>
            <a:ext cx="8030012" cy="726319"/>
          </a:xfrm>
        </p:spPr>
        <p:txBody>
          <a:bodyPr/>
          <a:lstStyle/>
          <a:p>
            <a:r>
              <a:rPr lang="nl-NL" dirty="0"/>
              <a:t>VERWACHTINGSMANAGEMENT</a:t>
            </a:r>
          </a:p>
        </p:txBody>
      </p:sp>
      <p:sp>
        <p:nvSpPr>
          <p:cNvPr id="3" name="Tijdelijke aanduiding voor inhoud 5">
            <a:extLst>
              <a:ext uri="{FF2B5EF4-FFF2-40B4-BE49-F238E27FC236}">
                <a16:creationId xmlns:a16="http://schemas.microsoft.com/office/drawing/2014/main" id="{D45F4D2C-1E6F-ACA8-AA74-ABA8B3CBB0D0}"/>
              </a:ext>
            </a:extLst>
          </p:cNvPr>
          <p:cNvSpPr txBox="1">
            <a:spLocks/>
          </p:cNvSpPr>
          <p:nvPr/>
        </p:nvSpPr>
        <p:spPr>
          <a:xfrm>
            <a:off x="648786" y="887687"/>
            <a:ext cx="7846428" cy="1846803"/>
          </a:xfrm>
          <a:prstGeom prst="rect">
            <a:avLst/>
          </a:prstGeom>
        </p:spPr>
        <p:txBody>
          <a:bodyPr/>
          <a:lst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nl-NL" sz="1600" b="1" dirty="0">
                <a:solidFill>
                  <a:schemeClr val="bg1"/>
                </a:solidFill>
              </a:rPr>
              <a:t>Valkuil: </a:t>
            </a:r>
            <a:r>
              <a:rPr lang="nl-NL" sz="1600" dirty="0">
                <a:solidFill>
                  <a:schemeClr val="bg1"/>
                </a:solidFill>
              </a:rPr>
              <a:t>“</a:t>
            </a:r>
            <a:r>
              <a:rPr lang="nl-NL" sz="1600" dirty="0" err="1">
                <a:solidFill>
                  <a:schemeClr val="bg1"/>
                </a:solidFill>
              </a:rPr>
              <a:t>Overpromise</a:t>
            </a:r>
            <a:r>
              <a:rPr lang="nl-NL" sz="1600" dirty="0">
                <a:solidFill>
                  <a:schemeClr val="bg1"/>
                </a:solidFill>
              </a:rPr>
              <a:t> and </a:t>
            </a:r>
            <a:r>
              <a:rPr lang="nl-NL" sz="1600" dirty="0" err="1">
                <a:solidFill>
                  <a:schemeClr val="bg1"/>
                </a:solidFill>
              </a:rPr>
              <a:t>underdeliver</a:t>
            </a:r>
            <a:r>
              <a:rPr lang="nl-NL" sz="1600" dirty="0">
                <a:solidFill>
                  <a:schemeClr val="bg1"/>
                </a:solidFill>
              </a:rPr>
              <a:t>“</a:t>
            </a:r>
          </a:p>
          <a:p>
            <a:pPr lvl="1">
              <a:lnSpc>
                <a:spcPct val="150000"/>
              </a:lnSpc>
            </a:pPr>
            <a:r>
              <a:rPr lang="nl-NL" sz="1400" dirty="0">
                <a:solidFill>
                  <a:schemeClr val="bg1"/>
                </a:solidFill>
              </a:rPr>
              <a:t>Geen E. coli mastitisgevallen meer …</a:t>
            </a:r>
          </a:p>
          <a:p>
            <a:pPr lvl="1">
              <a:lnSpc>
                <a:spcPct val="150000"/>
              </a:lnSpc>
            </a:pPr>
            <a:r>
              <a:rPr lang="nl-NL" sz="1400" dirty="0">
                <a:solidFill>
                  <a:schemeClr val="bg1"/>
                </a:solidFill>
              </a:rPr>
              <a:t>Te snel evalueren …</a:t>
            </a:r>
          </a:p>
          <a:p>
            <a:pPr lvl="1">
              <a:lnSpc>
                <a:spcPct val="150000"/>
              </a:lnSpc>
            </a:pPr>
            <a:r>
              <a:rPr lang="nl-NL" sz="1400" dirty="0">
                <a:solidFill>
                  <a:schemeClr val="bg1"/>
                </a:solidFill>
              </a:rPr>
              <a:t>Vaccinatieprotocollen… Uitloop, vergeten vaarzen te </a:t>
            </a:r>
            <a:r>
              <a:rPr lang="nl-NL" sz="1400" dirty="0" err="1">
                <a:solidFill>
                  <a:schemeClr val="bg1"/>
                </a:solidFill>
              </a:rPr>
              <a:t>boosteren</a:t>
            </a:r>
            <a:endParaRPr lang="nl-NL" sz="1400" dirty="0">
              <a:solidFill>
                <a:schemeClr val="bg1"/>
              </a:solidFill>
            </a:endParaRPr>
          </a:p>
          <a:p>
            <a:pPr>
              <a:lnSpc>
                <a:spcPct val="150000"/>
              </a:lnSpc>
            </a:pPr>
            <a:r>
              <a:rPr lang="nl-NL" sz="1600" dirty="0">
                <a:solidFill>
                  <a:schemeClr val="bg1"/>
                </a:solidFill>
              </a:rPr>
              <a:t>Schets een reëel beeld bij intake! Hulp nodig? Bel ons om mee te gaan!</a:t>
            </a:r>
          </a:p>
          <a:p>
            <a:pPr>
              <a:lnSpc>
                <a:spcPct val="150000"/>
              </a:lnSpc>
            </a:pPr>
            <a:r>
              <a:rPr lang="nl-NL" sz="1600" dirty="0">
                <a:solidFill>
                  <a:schemeClr val="bg1"/>
                </a:solidFill>
              </a:rPr>
              <a:t>Evaluatie na 1 jaar, vergelijk een seizoen met een gelijk seizoen</a:t>
            </a:r>
          </a:p>
          <a:p>
            <a:pPr>
              <a:lnSpc>
                <a:spcPct val="150000"/>
              </a:lnSpc>
            </a:pPr>
            <a:r>
              <a:rPr lang="nl-NL" sz="1600" dirty="0">
                <a:solidFill>
                  <a:schemeClr val="bg1"/>
                </a:solidFill>
              </a:rPr>
              <a:t>Bij opstart de PIRDAP gegevens als pdf opslaan (geschiedenis blijft bewaard)</a:t>
            </a:r>
          </a:p>
          <a:p>
            <a:pPr>
              <a:lnSpc>
                <a:spcPct val="150000"/>
              </a:lnSpc>
            </a:pPr>
            <a:r>
              <a:rPr lang="nl-NL" sz="1600" dirty="0">
                <a:solidFill>
                  <a:schemeClr val="bg1"/>
                </a:solidFill>
              </a:rPr>
              <a:t>Altijd vanuit de 4 pijlers van mastitis blijven redeneren</a:t>
            </a:r>
          </a:p>
          <a:p>
            <a:pPr>
              <a:lnSpc>
                <a:spcPct val="150000"/>
              </a:lnSpc>
            </a:pPr>
            <a:r>
              <a:rPr lang="nl-NL" sz="1600" dirty="0">
                <a:solidFill>
                  <a:schemeClr val="bg1"/>
                </a:solidFill>
              </a:rPr>
              <a:t>Blijf koeien bemonsteren! Bel ons voor hulp bij nadere diagnostiek!</a:t>
            </a:r>
          </a:p>
        </p:txBody>
      </p:sp>
    </p:spTree>
    <p:extLst>
      <p:ext uri="{BB962C8B-B14F-4D97-AF65-F5344CB8AC3E}">
        <p14:creationId xmlns:p14="http://schemas.microsoft.com/office/powerpoint/2010/main" val="398701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B84A8D4-810F-31D5-8765-B41E70F9D92F}"/>
              </a:ext>
            </a:extLst>
          </p:cNvPr>
          <p:cNvSpPr txBox="1"/>
          <p:nvPr/>
        </p:nvSpPr>
        <p:spPr>
          <a:xfrm>
            <a:off x="3636000" y="5356800"/>
            <a:ext cx="184731" cy="369332"/>
          </a:xfrm>
          <a:prstGeom prst="rect">
            <a:avLst/>
          </a:prstGeom>
          <a:noFill/>
        </p:spPr>
        <p:txBody>
          <a:bodyPr wrap="none" rtlCol="0">
            <a:spAutoFit/>
          </a:bodyPr>
          <a:lstStyle/>
          <a:p>
            <a:endParaRPr lang="es-ES"/>
          </a:p>
        </p:txBody>
      </p:sp>
      <p:sp>
        <p:nvSpPr>
          <p:cNvPr id="8" name="Título 1">
            <a:extLst>
              <a:ext uri="{FF2B5EF4-FFF2-40B4-BE49-F238E27FC236}">
                <a16:creationId xmlns:a16="http://schemas.microsoft.com/office/drawing/2014/main" id="{0BE6A929-661D-0718-2549-71F8BCDBF332}"/>
              </a:ext>
            </a:extLst>
          </p:cNvPr>
          <p:cNvSpPr txBox="1">
            <a:spLocks/>
          </p:cNvSpPr>
          <p:nvPr/>
        </p:nvSpPr>
        <p:spPr>
          <a:xfrm>
            <a:off x="881489" y="987826"/>
            <a:ext cx="3545098" cy="956337"/>
          </a:xfrm>
          <a:prstGeom prst="rect">
            <a:avLst/>
          </a:prstGeom>
        </p:spPr>
        <p:txBody>
          <a:bodyPr/>
          <a:lstStyle>
            <a:lvl1pPr algn="l" defTabSz="457200" rtl="0" eaLnBrk="1" latinLnBrk="0" hangingPunct="1">
              <a:spcBef>
                <a:spcPct val="0"/>
              </a:spcBef>
              <a:buNone/>
              <a:defRPr sz="2500" b="1" kern="1200">
                <a:solidFill>
                  <a:schemeClr val="bg1"/>
                </a:solidFill>
                <a:latin typeface="+mn-lt"/>
                <a:ea typeface="+mj-ea"/>
                <a:cs typeface="+mj-cs"/>
              </a:defRPr>
            </a:lvl1pPr>
          </a:lstStyle>
          <a:p>
            <a:r>
              <a:rPr lang="en-GB" sz="2400">
                <a:solidFill>
                  <a:schemeClr val="tx1"/>
                </a:solidFill>
              </a:rPr>
              <a:t>Conclusions of the</a:t>
            </a:r>
            <a:br>
              <a:rPr lang="en-GB" sz="2400">
                <a:solidFill>
                  <a:schemeClr val="tx1"/>
                </a:solidFill>
              </a:rPr>
            </a:br>
            <a:r>
              <a:rPr lang="en-GB" sz="2400">
                <a:solidFill>
                  <a:schemeClr val="tx1"/>
                </a:solidFill>
              </a:rPr>
              <a:t>Bradley JDS 2015 </a:t>
            </a:r>
          </a:p>
        </p:txBody>
      </p:sp>
      <p:sp>
        <p:nvSpPr>
          <p:cNvPr id="9" name="Título 1">
            <a:extLst>
              <a:ext uri="{FF2B5EF4-FFF2-40B4-BE49-F238E27FC236}">
                <a16:creationId xmlns:a16="http://schemas.microsoft.com/office/drawing/2014/main" id="{6784F719-6C50-8606-E3C6-A5EEA0DCC05C}"/>
              </a:ext>
            </a:extLst>
          </p:cNvPr>
          <p:cNvSpPr txBox="1">
            <a:spLocks/>
          </p:cNvSpPr>
          <p:nvPr/>
        </p:nvSpPr>
        <p:spPr>
          <a:xfrm>
            <a:off x="1811996" y="3513740"/>
            <a:ext cx="1543894" cy="956337"/>
          </a:xfrm>
          <a:prstGeom prst="rect">
            <a:avLst/>
          </a:prstGeom>
        </p:spPr>
        <p:txBody>
          <a:bodyPr/>
          <a:lstStyle>
            <a:lvl1pPr algn="l" defTabSz="457200" rtl="0" eaLnBrk="1" latinLnBrk="0" hangingPunct="1">
              <a:spcBef>
                <a:spcPct val="0"/>
              </a:spcBef>
              <a:buNone/>
              <a:defRPr sz="2500" b="1" kern="1200">
                <a:solidFill>
                  <a:schemeClr val="bg1"/>
                </a:solidFill>
                <a:latin typeface="+mn-lt"/>
                <a:ea typeface="+mj-ea"/>
                <a:cs typeface="+mj-cs"/>
              </a:defRPr>
            </a:lvl1pPr>
          </a:lstStyle>
          <a:p>
            <a:pPr algn="ctr"/>
            <a:r>
              <a:rPr lang="en-GB" sz="1800" b="0">
                <a:solidFill>
                  <a:schemeClr val="tx1"/>
                </a:solidFill>
              </a:rPr>
              <a:t>Reduction </a:t>
            </a:r>
          </a:p>
          <a:p>
            <a:pPr algn="ctr"/>
            <a:r>
              <a:rPr lang="en-GB" sz="1800" b="0">
                <a:solidFill>
                  <a:schemeClr val="tx1"/>
                </a:solidFill>
              </a:rPr>
              <a:t>in severity </a:t>
            </a:r>
          </a:p>
        </p:txBody>
      </p:sp>
      <p:sp>
        <p:nvSpPr>
          <p:cNvPr id="16" name="Rectángulo redondeado 15">
            <a:extLst>
              <a:ext uri="{FF2B5EF4-FFF2-40B4-BE49-F238E27FC236}">
                <a16:creationId xmlns:a16="http://schemas.microsoft.com/office/drawing/2014/main" id="{3EE6EDA9-A862-60C7-3004-D1D586562CD7}"/>
              </a:ext>
            </a:extLst>
          </p:cNvPr>
          <p:cNvSpPr/>
          <p:nvPr/>
        </p:nvSpPr>
        <p:spPr>
          <a:xfrm>
            <a:off x="681343" y="779842"/>
            <a:ext cx="7781314" cy="3772280"/>
          </a:xfrm>
          <a:prstGeom prst="roundRect">
            <a:avLst>
              <a:gd name="adj" fmla="val 929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8" name="Título 1">
            <a:extLst>
              <a:ext uri="{FF2B5EF4-FFF2-40B4-BE49-F238E27FC236}">
                <a16:creationId xmlns:a16="http://schemas.microsoft.com/office/drawing/2014/main" id="{5977652D-6F1B-C7C7-8982-1866502A2B7D}"/>
              </a:ext>
            </a:extLst>
          </p:cNvPr>
          <p:cNvSpPr txBox="1">
            <a:spLocks/>
          </p:cNvSpPr>
          <p:nvPr/>
        </p:nvSpPr>
        <p:spPr>
          <a:xfrm>
            <a:off x="891253" y="987827"/>
            <a:ext cx="6385847" cy="493104"/>
          </a:xfrm>
          <a:prstGeom prst="rect">
            <a:avLst/>
          </a:prstGeom>
        </p:spPr>
        <p:txBody>
          <a:bodyPr/>
          <a:lstStyle>
            <a:lvl1pPr algn="l" defTabSz="457200" rtl="0" eaLnBrk="1" latinLnBrk="0" hangingPunct="1">
              <a:spcBef>
                <a:spcPct val="0"/>
              </a:spcBef>
              <a:buNone/>
              <a:defRPr sz="2500" b="1" kern="1200">
                <a:solidFill>
                  <a:schemeClr val="tx1"/>
                </a:solidFill>
                <a:latin typeface="+mn-lt"/>
                <a:ea typeface="+mj-ea"/>
                <a:cs typeface="+mj-cs"/>
              </a:defRPr>
            </a:lvl1pPr>
          </a:lstStyle>
          <a:p>
            <a:r>
              <a:rPr lang="en-GB" sz="2400" dirty="0" err="1"/>
              <a:t>Conclusies</a:t>
            </a:r>
            <a:r>
              <a:rPr lang="en-GB" sz="2400" dirty="0"/>
              <a:t> van </a:t>
            </a:r>
            <a:r>
              <a:rPr lang="en-GB" sz="2400" dirty="0" err="1"/>
              <a:t>Y.H.Schukken</a:t>
            </a:r>
            <a:r>
              <a:rPr lang="en-GB" sz="2400" dirty="0"/>
              <a:t> 2014 (JDS)</a:t>
            </a:r>
          </a:p>
        </p:txBody>
      </p:sp>
      <p:sp>
        <p:nvSpPr>
          <p:cNvPr id="3" name="Título 1">
            <a:extLst>
              <a:ext uri="{FF2B5EF4-FFF2-40B4-BE49-F238E27FC236}">
                <a16:creationId xmlns:a16="http://schemas.microsoft.com/office/drawing/2014/main" id="{B6030CE6-7045-179E-AE36-28CBDF0322B8}"/>
              </a:ext>
            </a:extLst>
          </p:cNvPr>
          <p:cNvSpPr txBox="1">
            <a:spLocks/>
          </p:cNvSpPr>
          <p:nvPr/>
        </p:nvSpPr>
        <p:spPr>
          <a:xfrm>
            <a:off x="4725749" y="306388"/>
            <a:ext cx="4167427" cy="2145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00">
                <a:solidFill>
                  <a:schemeClr val="bg1"/>
                </a:solidFill>
                <a:latin typeface="Arial"/>
                <a:cs typeface="Arial"/>
              </a:rPr>
              <a:t>SCHUKKEN JDS 2014 </a:t>
            </a:r>
            <a:r>
              <a:rPr lang="en-GB" sz="700" b="1">
                <a:solidFill>
                  <a:schemeClr val="bg1"/>
                </a:solidFill>
                <a:latin typeface="Arial"/>
                <a:cs typeface="Arial"/>
              </a:rPr>
              <a:t>/ </a:t>
            </a:r>
            <a:r>
              <a:rPr lang="en-GB" sz="700" b="1">
                <a:solidFill>
                  <a:schemeClr val="bg1"/>
                </a:solidFill>
                <a:latin typeface="+mn-lt"/>
              </a:rPr>
              <a:t>WHAT DOES SCIENCE TELL US ABOUT STARTVAC</a:t>
            </a:r>
            <a:r>
              <a:rPr lang="en-GB" sz="700" b="1" baseline="30000">
                <a:solidFill>
                  <a:schemeClr val="bg1"/>
                </a:solidFill>
                <a:latin typeface="+mn-lt"/>
              </a:rPr>
              <a:t>®</a:t>
            </a:r>
            <a:r>
              <a:rPr lang="en-GB" sz="700" b="1">
                <a:solidFill>
                  <a:schemeClr val="bg1"/>
                </a:solidFill>
                <a:latin typeface="+mn-lt"/>
              </a:rPr>
              <a:t>?</a:t>
            </a:r>
            <a:endParaRPr lang="es-ES">
              <a:solidFill>
                <a:schemeClr val="bg1"/>
              </a:solidFill>
            </a:endParaRPr>
          </a:p>
        </p:txBody>
      </p:sp>
      <p:pic>
        <p:nvPicPr>
          <p:cNvPr id="14" name="Imagen 13">
            <a:extLst>
              <a:ext uri="{FF2B5EF4-FFF2-40B4-BE49-F238E27FC236}">
                <a16:creationId xmlns:a16="http://schemas.microsoft.com/office/drawing/2014/main" id="{DE2D24ED-3761-CF58-AB0E-6C5E55F28C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4666"/>
            <a:ext cx="900113" cy="360959"/>
          </a:xfrm>
          <a:prstGeom prst="rect">
            <a:avLst/>
          </a:prstGeom>
        </p:spPr>
      </p:pic>
      <p:sp>
        <p:nvSpPr>
          <p:cNvPr id="19" name="Marcador de Posição do Texto 2">
            <a:extLst>
              <a:ext uri="{FF2B5EF4-FFF2-40B4-BE49-F238E27FC236}">
                <a16:creationId xmlns:a16="http://schemas.microsoft.com/office/drawing/2014/main" id="{E5262488-5077-CF83-CB87-5C96A172663E}"/>
              </a:ext>
            </a:extLst>
          </p:cNvPr>
          <p:cNvSpPr txBox="1">
            <a:spLocks/>
          </p:cNvSpPr>
          <p:nvPr/>
        </p:nvSpPr>
        <p:spPr>
          <a:xfrm>
            <a:off x="900015" y="1955302"/>
            <a:ext cx="3671985" cy="544130"/>
          </a:xfrm>
          <a:prstGeom prst="rect">
            <a:avLst/>
          </a:prstGeom>
        </p:spPr>
        <p:txBody>
          <a:bodyPr/>
          <a:lst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600" b="1" dirty="0" err="1"/>
              <a:t>Verlagen</a:t>
            </a:r>
            <a:r>
              <a:rPr lang="en-GB" sz="1600" b="1" dirty="0"/>
              <a:t> van </a:t>
            </a:r>
            <a:r>
              <a:rPr lang="en-GB" sz="1600" b="1" i="1" dirty="0" err="1"/>
              <a:t>ReproductieRatio</a:t>
            </a:r>
            <a:r>
              <a:rPr lang="en-GB" sz="1600" b="1" dirty="0"/>
              <a:t> (R0)</a:t>
            </a:r>
          </a:p>
        </p:txBody>
      </p:sp>
      <p:graphicFrame>
        <p:nvGraphicFramePr>
          <p:cNvPr id="21" name="2 Gráfico">
            <a:extLst>
              <a:ext uri="{FF2B5EF4-FFF2-40B4-BE49-F238E27FC236}">
                <a16:creationId xmlns:a16="http://schemas.microsoft.com/office/drawing/2014/main" id="{FAB7B7FC-5382-CCA1-DEFF-9854AC921D9B}"/>
              </a:ext>
            </a:extLst>
          </p:cNvPr>
          <p:cNvGraphicFramePr/>
          <p:nvPr/>
        </p:nvGraphicFramePr>
        <p:xfrm>
          <a:off x="4645259" y="1465994"/>
          <a:ext cx="3208203" cy="2846821"/>
        </p:xfrm>
        <a:graphic>
          <a:graphicData uri="http://schemas.openxmlformats.org/drawingml/2006/chart">
            <c:chart xmlns:c="http://schemas.openxmlformats.org/drawingml/2006/chart" xmlns:r="http://schemas.openxmlformats.org/officeDocument/2006/relationships" r:id="rId4"/>
          </a:graphicData>
        </a:graphic>
      </p:graphicFrame>
      <p:sp>
        <p:nvSpPr>
          <p:cNvPr id="23" name="CaixaDeTexto 5">
            <a:extLst>
              <a:ext uri="{FF2B5EF4-FFF2-40B4-BE49-F238E27FC236}">
                <a16:creationId xmlns:a16="http://schemas.microsoft.com/office/drawing/2014/main" id="{861E8C24-67C3-2E31-0EB8-8C0C1E12A6CA}"/>
              </a:ext>
            </a:extLst>
          </p:cNvPr>
          <p:cNvSpPr txBox="1"/>
          <p:nvPr/>
        </p:nvSpPr>
        <p:spPr>
          <a:xfrm>
            <a:off x="900113" y="2693268"/>
            <a:ext cx="3463200" cy="1154675"/>
          </a:xfrm>
          <a:prstGeom prst="rect">
            <a:avLst/>
          </a:prstGeom>
          <a:noFill/>
        </p:spPr>
        <p:txBody>
          <a:bodyPr wrap="square" rtlCol="0">
            <a:spAutoFit/>
          </a:bodyPr>
          <a:lstStyle/>
          <a:p>
            <a:pPr>
              <a:lnSpc>
                <a:spcPct val="150000"/>
              </a:lnSpc>
            </a:pPr>
            <a:r>
              <a:rPr lang="en-GB" sz="1600" dirty="0"/>
              <a:t>Door:</a:t>
            </a:r>
          </a:p>
          <a:p>
            <a:pPr>
              <a:lnSpc>
                <a:spcPct val="150000"/>
              </a:lnSpc>
            </a:pPr>
            <a:r>
              <a:rPr lang="en-GB" sz="1600" b="1" dirty="0" err="1"/>
              <a:t>Lagere</a:t>
            </a:r>
            <a:r>
              <a:rPr lang="en-GB" sz="1600" dirty="0"/>
              <a:t> </a:t>
            </a:r>
            <a:r>
              <a:rPr lang="en-GB" sz="1600" dirty="0" err="1"/>
              <a:t>mastitisincidentie</a:t>
            </a:r>
            <a:endParaRPr lang="en-GB" sz="1600" dirty="0"/>
          </a:p>
          <a:p>
            <a:pPr>
              <a:lnSpc>
                <a:spcPct val="150000"/>
              </a:lnSpc>
            </a:pPr>
            <a:r>
              <a:rPr lang="en-GB" sz="1600" b="1" dirty="0" err="1"/>
              <a:t>Kortere</a:t>
            </a:r>
            <a:r>
              <a:rPr lang="en-GB" sz="1600" b="1" dirty="0"/>
              <a:t> </a:t>
            </a:r>
            <a:r>
              <a:rPr lang="en-GB" sz="1600" dirty="0" err="1"/>
              <a:t>duur</a:t>
            </a:r>
            <a:r>
              <a:rPr lang="en-GB" sz="1600" dirty="0"/>
              <a:t> van </a:t>
            </a:r>
            <a:r>
              <a:rPr lang="en-GB" sz="1600" dirty="0" err="1"/>
              <a:t>uitscheiding</a:t>
            </a:r>
            <a:endParaRPr lang="en-GB" sz="1600" dirty="0"/>
          </a:p>
        </p:txBody>
      </p:sp>
      <p:sp>
        <p:nvSpPr>
          <p:cNvPr id="39" name="Rectángulo 38">
            <a:extLst>
              <a:ext uri="{FF2B5EF4-FFF2-40B4-BE49-F238E27FC236}">
                <a16:creationId xmlns:a16="http://schemas.microsoft.com/office/drawing/2014/main" id="{8389BC5E-8460-495D-75DA-F6D7F7CBCB78}"/>
              </a:ext>
            </a:extLst>
          </p:cNvPr>
          <p:cNvSpPr/>
          <p:nvPr/>
        </p:nvSpPr>
        <p:spPr>
          <a:xfrm>
            <a:off x="5119627" y="2896055"/>
            <a:ext cx="2740186" cy="56695"/>
          </a:xfrm>
          <a:prstGeom prst="rect">
            <a:avLst/>
          </a:prstGeom>
          <a:solidFill>
            <a:schemeClr val="accent1">
              <a:alpha val="3100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1942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graphicEl>
                                              <a:chart seriesIdx="0" categoryIdx="-4" bldStep="series"/>
                                            </p:graphicEl>
                                          </p:spTgt>
                                        </p:tgtEl>
                                        <p:attrNameLst>
                                          <p:attrName>style.visibility</p:attrName>
                                        </p:attrNameLst>
                                      </p:cBhvr>
                                      <p:to>
                                        <p:strVal val="visible"/>
                                      </p:to>
                                    </p:set>
                                    <p:animEffect transition="in" filter="wipe(down)">
                                      <p:cBhvr>
                                        <p:cTn id="10" dur="500"/>
                                        <p:tgtEl>
                                          <p:spTgt spid="21">
                                            <p:graphicEl>
                                              <a:chart seriesIdx="0" categoryIdx="-4" bldStep="series"/>
                                            </p:graphic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left)">
                                      <p:cBhvr>
                                        <p:cTn id="14"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uiExpand="1">
        <p:bldSub>
          <a:bldChart bld="series"/>
        </p:bldSub>
      </p:bldGraphic>
      <p:bldP spid="23" grpId="0"/>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 name="Título 4">
            <a:extLst>
              <a:ext uri="{FF2B5EF4-FFF2-40B4-BE49-F238E27FC236}">
                <a16:creationId xmlns:a16="http://schemas.microsoft.com/office/drawing/2014/main" id="{68588041-57A7-9264-9E7F-1230B7F9B991}"/>
              </a:ext>
            </a:extLst>
          </p:cNvPr>
          <p:cNvSpPr>
            <a:spLocks noGrp="1"/>
          </p:cNvSpPr>
          <p:nvPr>
            <p:ph type="title"/>
          </p:nvPr>
        </p:nvSpPr>
        <p:spPr>
          <a:xfrm>
            <a:off x="1026902" y="156183"/>
            <a:ext cx="4440448" cy="794850"/>
          </a:xfrm>
          <a:prstGeom prst="rect">
            <a:avLst/>
          </a:prstGeom>
        </p:spPr>
        <p:txBody>
          <a:bodyPr>
            <a:noAutofit/>
          </a:bodyPr>
          <a:lstStyle/>
          <a:p>
            <a:r>
              <a:rPr lang="en-GB" sz="2400" dirty="0" err="1"/>
              <a:t>Waarom</a:t>
            </a:r>
            <a:r>
              <a:rPr lang="en-GB" sz="2400" dirty="0"/>
              <a:t> is de </a:t>
            </a:r>
            <a:r>
              <a:rPr lang="en-GB" sz="2400" dirty="0" err="1"/>
              <a:t>afname</a:t>
            </a:r>
            <a:r>
              <a:rPr lang="en-GB" sz="2400" dirty="0"/>
              <a:t> van de R0 zo </a:t>
            </a:r>
            <a:r>
              <a:rPr lang="en-GB" sz="2400" dirty="0" err="1"/>
              <a:t>belangrijk</a:t>
            </a:r>
            <a:r>
              <a:rPr lang="en-GB" sz="2400" dirty="0"/>
              <a:t> </a:t>
            </a:r>
            <a:r>
              <a:rPr lang="en-GB" sz="2400" dirty="0" err="1"/>
              <a:t>bij</a:t>
            </a:r>
            <a:r>
              <a:rPr lang="en-GB" sz="2400" dirty="0"/>
              <a:t> SAU? </a:t>
            </a:r>
          </a:p>
        </p:txBody>
      </p:sp>
      <p:sp>
        <p:nvSpPr>
          <p:cNvPr id="2" name="Título 1">
            <a:extLst>
              <a:ext uri="{FF2B5EF4-FFF2-40B4-BE49-F238E27FC236}">
                <a16:creationId xmlns:a16="http://schemas.microsoft.com/office/drawing/2014/main" id="{9BAAB2AC-71B8-548C-BA51-45FE8424A98D}"/>
              </a:ext>
            </a:extLst>
          </p:cNvPr>
          <p:cNvSpPr txBox="1">
            <a:spLocks/>
          </p:cNvSpPr>
          <p:nvPr/>
        </p:nvSpPr>
        <p:spPr>
          <a:xfrm>
            <a:off x="4725749" y="306388"/>
            <a:ext cx="4167427" cy="2145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00">
                <a:solidFill>
                  <a:schemeClr val="bg1"/>
                </a:solidFill>
                <a:latin typeface="Arial"/>
                <a:cs typeface="Arial"/>
              </a:rPr>
              <a:t>REDUCTION OF R0 </a:t>
            </a:r>
            <a:r>
              <a:rPr lang="en-GB" sz="700" b="1">
                <a:solidFill>
                  <a:schemeClr val="bg1"/>
                </a:solidFill>
                <a:latin typeface="Arial"/>
                <a:cs typeface="Arial"/>
              </a:rPr>
              <a:t>/ </a:t>
            </a:r>
            <a:r>
              <a:rPr lang="en-GB" sz="700" b="1">
                <a:solidFill>
                  <a:schemeClr val="bg1"/>
                </a:solidFill>
                <a:latin typeface="+mn-lt"/>
              </a:rPr>
              <a:t>WHAT DOES SCIENCE TELL US ABOUT STARTVAC</a:t>
            </a:r>
            <a:r>
              <a:rPr lang="en-GB" sz="700" b="1" baseline="30000">
                <a:solidFill>
                  <a:schemeClr val="bg1"/>
                </a:solidFill>
                <a:latin typeface="+mn-lt"/>
              </a:rPr>
              <a:t>®</a:t>
            </a:r>
            <a:r>
              <a:rPr lang="en-GB" sz="700" b="1">
                <a:solidFill>
                  <a:schemeClr val="bg1"/>
                </a:solidFill>
                <a:latin typeface="+mn-lt"/>
              </a:rPr>
              <a:t>?</a:t>
            </a:r>
            <a:endParaRPr lang="es-ES">
              <a:solidFill>
                <a:schemeClr val="bg1"/>
              </a:solidFill>
            </a:endParaRPr>
          </a:p>
        </p:txBody>
      </p:sp>
      <p:sp>
        <p:nvSpPr>
          <p:cNvPr id="6" name="Rectángulo redondeado 5">
            <a:extLst>
              <a:ext uri="{FF2B5EF4-FFF2-40B4-BE49-F238E27FC236}">
                <a16:creationId xmlns:a16="http://schemas.microsoft.com/office/drawing/2014/main" id="{7EED5346-7E73-506D-7D0E-861CB3575591}"/>
              </a:ext>
            </a:extLst>
          </p:cNvPr>
          <p:cNvSpPr/>
          <p:nvPr/>
        </p:nvSpPr>
        <p:spPr>
          <a:xfrm>
            <a:off x="2201865" y="5711117"/>
            <a:ext cx="4745285" cy="72905"/>
          </a:xfrm>
          <a:prstGeom prst="roundRect">
            <a:avLst>
              <a:gd name="adj"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56E361A6-6E7D-3A6D-E79D-2B449E2AE57C}"/>
              </a:ext>
            </a:extLst>
          </p:cNvPr>
          <p:cNvPicPr>
            <a:picLocks noChangeAspect="1"/>
          </p:cNvPicPr>
          <p:nvPr/>
        </p:nvPicPr>
        <p:blipFill>
          <a:blip r:embed="rId3"/>
          <a:stretch>
            <a:fillRect/>
          </a:stretch>
        </p:blipFill>
        <p:spPr>
          <a:xfrm>
            <a:off x="2174874" y="5845698"/>
            <a:ext cx="4885297" cy="217633"/>
          </a:xfrm>
          <a:prstGeom prst="rect">
            <a:avLst/>
          </a:prstGeom>
        </p:spPr>
      </p:pic>
      <p:sp>
        <p:nvSpPr>
          <p:cNvPr id="8" name="272 CuadroTexto">
            <a:extLst>
              <a:ext uri="{FF2B5EF4-FFF2-40B4-BE49-F238E27FC236}">
                <a16:creationId xmlns:a16="http://schemas.microsoft.com/office/drawing/2014/main" id="{AC4D2799-5D62-6B4D-DF42-53A173A082B8}"/>
              </a:ext>
            </a:extLst>
          </p:cNvPr>
          <p:cNvSpPr txBox="1"/>
          <p:nvPr/>
        </p:nvSpPr>
        <p:spPr>
          <a:xfrm>
            <a:off x="1057731" y="6211737"/>
            <a:ext cx="2417936" cy="338554"/>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ea typeface="Source Sans Pro Black" panose="020B0803030403020204" pitchFamily="34" charset="0"/>
                <a:cs typeface="Calibri"/>
                <a:sym typeface="Calibri"/>
              </a:rPr>
              <a:t>STARTVAC</a:t>
            </a:r>
            <a:r>
              <a:rPr kumimoji="0" lang="en-US" sz="1600" b="1" i="0" u="none" strike="noStrike" kern="0" cap="none" spc="0" normalizeH="0" baseline="30000" noProof="0">
                <a:ln>
                  <a:noFill/>
                </a:ln>
                <a:solidFill>
                  <a:schemeClr val="bg1"/>
                </a:solidFill>
                <a:effectLst/>
                <a:uLnTx/>
                <a:uFillTx/>
                <a:ea typeface="Source Sans Pro Black" panose="020B0803030403020204" pitchFamily="34" charset="0"/>
                <a:cs typeface="Calibri"/>
                <a:sym typeface="Calibri"/>
              </a:rPr>
              <a:t>®</a:t>
            </a:r>
          </a:p>
        </p:txBody>
      </p:sp>
      <p:sp>
        <p:nvSpPr>
          <p:cNvPr id="9" name="392 CuadroTexto">
            <a:extLst>
              <a:ext uri="{FF2B5EF4-FFF2-40B4-BE49-F238E27FC236}">
                <a16:creationId xmlns:a16="http://schemas.microsoft.com/office/drawing/2014/main" id="{C1CAD4BC-4407-A6C2-D60E-9A7C195497A3}"/>
              </a:ext>
            </a:extLst>
          </p:cNvPr>
          <p:cNvSpPr txBox="1"/>
          <p:nvPr/>
        </p:nvSpPr>
        <p:spPr>
          <a:xfrm>
            <a:off x="5976722" y="6211737"/>
            <a:ext cx="1842064" cy="338554"/>
          </a:xfrm>
          <a:prstGeom prst="rect">
            <a:avLst/>
          </a:prstGeom>
          <a:noFill/>
        </p:spPr>
        <p:txBody>
          <a:bodyPr wrap="square" rtlCol="0">
            <a:spAutoFit/>
          </a:bodyPr>
          <a:lstStyle>
            <a:defPPr>
              <a:defRPr lang="en-US"/>
            </a:defPPr>
            <a:lvl1pPr>
              <a:defRPr sz="2400"/>
            </a:lvl1p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ea typeface="Source Sans Pro Black" panose="020B0803030403020204" pitchFamily="34" charset="0"/>
                <a:cs typeface="Calibri"/>
                <a:sym typeface="Calibri"/>
              </a:rPr>
              <a:t>CONTROL</a:t>
            </a:r>
            <a:r>
              <a:rPr kumimoji="0" lang="en-US" sz="1600" b="1" i="0" u="none" strike="noStrike" kern="0" cap="none" spc="0" normalizeH="0" baseline="0" noProof="0">
                <a:ln>
                  <a:noFill/>
                </a:ln>
                <a:solidFill>
                  <a:schemeClr val="bg1"/>
                </a:solidFill>
                <a:effectLst/>
                <a:uLnTx/>
                <a:uFillTx/>
                <a:cs typeface="Calibri"/>
                <a:sym typeface="Calibri"/>
              </a:rPr>
              <a:t> </a:t>
            </a:r>
          </a:p>
        </p:txBody>
      </p:sp>
      <p:sp>
        <p:nvSpPr>
          <p:cNvPr id="10" name="393 CuadroTexto">
            <a:extLst>
              <a:ext uri="{FF2B5EF4-FFF2-40B4-BE49-F238E27FC236}">
                <a16:creationId xmlns:a16="http://schemas.microsoft.com/office/drawing/2014/main" id="{F98FE526-2D6A-7684-0B29-2733F66F803A}"/>
              </a:ext>
            </a:extLst>
          </p:cNvPr>
          <p:cNvSpPr txBox="1"/>
          <p:nvPr/>
        </p:nvSpPr>
        <p:spPr>
          <a:xfrm>
            <a:off x="5953071" y="9013858"/>
            <a:ext cx="1842064" cy="24622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Arial"/>
                <a:cs typeface="Calibri"/>
                <a:sym typeface="Calibri"/>
              </a:rPr>
              <a:t>R0=4</a:t>
            </a:r>
          </a:p>
        </p:txBody>
      </p:sp>
      <p:sp>
        <p:nvSpPr>
          <p:cNvPr id="11" name="395 CuadroTexto">
            <a:extLst>
              <a:ext uri="{FF2B5EF4-FFF2-40B4-BE49-F238E27FC236}">
                <a16:creationId xmlns:a16="http://schemas.microsoft.com/office/drawing/2014/main" id="{E1AAE206-7B7E-2B23-80DE-DD3CDC1213E4}"/>
              </a:ext>
            </a:extLst>
          </p:cNvPr>
          <p:cNvSpPr txBox="1"/>
          <p:nvPr/>
        </p:nvSpPr>
        <p:spPr>
          <a:xfrm>
            <a:off x="1325214" y="9013859"/>
            <a:ext cx="1842064" cy="24622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Arial"/>
                <a:cs typeface="Calibri"/>
                <a:sym typeface="Calibri"/>
              </a:rPr>
              <a:t>R0=2</a:t>
            </a:r>
          </a:p>
        </p:txBody>
      </p:sp>
      <p:pic>
        <p:nvPicPr>
          <p:cNvPr id="12" name="Gráfico 11">
            <a:extLst>
              <a:ext uri="{FF2B5EF4-FFF2-40B4-BE49-F238E27FC236}">
                <a16:creationId xmlns:a16="http://schemas.microsoft.com/office/drawing/2014/main" id="{8318F771-E5D6-29E5-5EBE-3C7F893AA02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6592100"/>
            <a:ext cx="338555" cy="338555"/>
          </a:xfrm>
          <a:prstGeom prst="rect">
            <a:avLst/>
          </a:prstGeom>
        </p:spPr>
      </p:pic>
      <p:pic>
        <p:nvPicPr>
          <p:cNvPr id="13" name="Gráfico 12">
            <a:extLst>
              <a:ext uri="{FF2B5EF4-FFF2-40B4-BE49-F238E27FC236}">
                <a16:creationId xmlns:a16="http://schemas.microsoft.com/office/drawing/2014/main" id="{A056DAA0-6CA0-D25C-92AF-E979AC4B807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6797282"/>
            <a:ext cx="338555" cy="338555"/>
          </a:xfrm>
          <a:prstGeom prst="rect">
            <a:avLst/>
          </a:prstGeom>
        </p:spPr>
      </p:pic>
      <p:pic>
        <p:nvPicPr>
          <p:cNvPr id="14" name="Gráfico 13">
            <a:extLst>
              <a:ext uri="{FF2B5EF4-FFF2-40B4-BE49-F238E27FC236}">
                <a16:creationId xmlns:a16="http://schemas.microsoft.com/office/drawing/2014/main" id="{0DDD0DCB-F68B-0E70-51F4-3598DA1524A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7002464"/>
            <a:ext cx="338555" cy="338555"/>
          </a:xfrm>
          <a:prstGeom prst="rect">
            <a:avLst/>
          </a:prstGeom>
        </p:spPr>
      </p:pic>
      <p:pic>
        <p:nvPicPr>
          <p:cNvPr id="15" name="Gráfico 14">
            <a:extLst>
              <a:ext uri="{FF2B5EF4-FFF2-40B4-BE49-F238E27FC236}">
                <a16:creationId xmlns:a16="http://schemas.microsoft.com/office/drawing/2014/main" id="{92C2B3E5-2BD6-9910-180F-7B584F72A61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7207646"/>
            <a:ext cx="338555" cy="338555"/>
          </a:xfrm>
          <a:prstGeom prst="rect">
            <a:avLst/>
          </a:prstGeom>
        </p:spPr>
      </p:pic>
      <p:pic>
        <p:nvPicPr>
          <p:cNvPr id="16" name="Gráfico 15">
            <a:extLst>
              <a:ext uri="{FF2B5EF4-FFF2-40B4-BE49-F238E27FC236}">
                <a16:creationId xmlns:a16="http://schemas.microsoft.com/office/drawing/2014/main" id="{97AC6E75-BB67-F9BF-8ED7-A0DE36314DB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7412828"/>
            <a:ext cx="338555" cy="338555"/>
          </a:xfrm>
          <a:prstGeom prst="rect">
            <a:avLst/>
          </a:prstGeom>
        </p:spPr>
      </p:pic>
      <p:pic>
        <p:nvPicPr>
          <p:cNvPr id="17" name="Gráfico 16">
            <a:extLst>
              <a:ext uri="{FF2B5EF4-FFF2-40B4-BE49-F238E27FC236}">
                <a16:creationId xmlns:a16="http://schemas.microsoft.com/office/drawing/2014/main" id="{F8DF4400-BAFB-20F9-24D5-931FE4509B6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7618010"/>
            <a:ext cx="338555" cy="338555"/>
          </a:xfrm>
          <a:prstGeom prst="rect">
            <a:avLst/>
          </a:prstGeom>
        </p:spPr>
      </p:pic>
      <p:pic>
        <p:nvPicPr>
          <p:cNvPr id="18" name="Gráfico 17">
            <a:extLst>
              <a:ext uri="{FF2B5EF4-FFF2-40B4-BE49-F238E27FC236}">
                <a16:creationId xmlns:a16="http://schemas.microsoft.com/office/drawing/2014/main" id="{6F299AA6-D7C7-BCCF-7D61-BBB140034DB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7823192"/>
            <a:ext cx="338555" cy="338555"/>
          </a:xfrm>
          <a:prstGeom prst="rect">
            <a:avLst/>
          </a:prstGeom>
        </p:spPr>
      </p:pic>
      <p:pic>
        <p:nvPicPr>
          <p:cNvPr id="19" name="Gráfico 18">
            <a:extLst>
              <a:ext uri="{FF2B5EF4-FFF2-40B4-BE49-F238E27FC236}">
                <a16:creationId xmlns:a16="http://schemas.microsoft.com/office/drawing/2014/main" id="{FCD98A33-870D-9FB3-78DA-461528A1915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8028374"/>
            <a:ext cx="338555" cy="338555"/>
          </a:xfrm>
          <a:prstGeom prst="rect">
            <a:avLst/>
          </a:prstGeom>
        </p:spPr>
      </p:pic>
      <p:pic>
        <p:nvPicPr>
          <p:cNvPr id="20" name="Gráfico 19">
            <a:extLst>
              <a:ext uri="{FF2B5EF4-FFF2-40B4-BE49-F238E27FC236}">
                <a16:creationId xmlns:a16="http://schemas.microsoft.com/office/drawing/2014/main" id="{DE837485-085D-C10A-3024-6C64FCB9598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8233556"/>
            <a:ext cx="338555" cy="338555"/>
          </a:xfrm>
          <a:prstGeom prst="rect">
            <a:avLst/>
          </a:prstGeom>
        </p:spPr>
      </p:pic>
      <p:pic>
        <p:nvPicPr>
          <p:cNvPr id="21" name="Gráfico 20">
            <a:extLst>
              <a:ext uri="{FF2B5EF4-FFF2-40B4-BE49-F238E27FC236}">
                <a16:creationId xmlns:a16="http://schemas.microsoft.com/office/drawing/2014/main" id="{E08203EB-9700-F8DC-E1C6-81F921AB21C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8438738"/>
            <a:ext cx="338555" cy="338555"/>
          </a:xfrm>
          <a:prstGeom prst="rect">
            <a:avLst/>
          </a:prstGeom>
        </p:spPr>
      </p:pic>
      <p:pic>
        <p:nvPicPr>
          <p:cNvPr id="22" name="Gráfico 21">
            <a:extLst>
              <a:ext uri="{FF2B5EF4-FFF2-40B4-BE49-F238E27FC236}">
                <a16:creationId xmlns:a16="http://schemas.microsoft.com/office/drawing/2014/main" id="{DF92F6FD-6570-C617-1F76-1AAB7BBAF1B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6592100"/>
            <a:ext cx="338555" cy="338555"/>
          </a:xfrm>
          <a:prstGeom prst="rect">
            <a:avLst/>
          </a:prstGeom>
        </p:spPr>
      </p:pic>
      <p:pic>
        <p:nvPicPr>
          <p:cNvPr id="23" name="Gráfico 22">
            <a:extLst>
              <a:ext uri="{FF2B5EF4-FFF2-40B4-BE49-F238E27FC236}">
                <a16:creationId xmlns:a16="http://schemas.microsoft.com/office/drawing/2014/main" id="{78CBEA77-391B-9EEE-AE7D-5D85EB0D224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6797282"/>
            <a:ext cx="338555" cy="338555"/>
          </a:xfrm>
          <a:prstGeom prst="rect">
            <a:avLst/>
          </a:prstGeom>
        </p:spPr>
      </p:pic>
      <p:pic>
        <p:nvPicPr>
          <p:cNvPr id="24" name="Gráfico 23">
            <a:extLst>
              <a:ext uri="{FF2B5EF4-FFF2-40B4-BE49-F238E27FC236}">
                <a16:creationId xmlns:a16="http://schemas.microsoft.com/office/drawing/2014/main" id="{3C2129EA-9B92-FC88-FFC3-729D880FDCC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7002464"/>
            <a:ext cx="338555" cy="338555"/>
          </a:xfrm>
          <a:prstGeom prst="rect">
            <a:avLst/>
          </a:prstGeom>
        </p:spPr>
      </p:pic>
      <p:pic>
        <p:nvPicPr>
          <p:cNvPr id="25" name="Gráfico 24">
            <a:extLst>
              <a:ext uri="{FF2B5EF4-FFF2-40B4-BE49-F238E27FC236}">
                <a16:creationId xmlns:a16="http://schemas.microsoft.com/office/drawing/2014/main" id="{0BCB61B9-EED2-1089-2A2C-C738C57EFC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7207646"/>
            <a:ext cx="338555" cy="338555"/>
          </a:xfrm>
          <a:prstGeom prst="rect">
            <a:avLst/>
          </a:prstGeom>
        </p:spPr>
      </p:pic>
      <p:pic>
        <p:nvPicPr>
          <p:cNvPr id="26" name="Gráfico 25">
            <a:extLst>
              <a:ext uri="{FF2B5EF4-FFF2-40B4-BE49-F238E27FC236}">
                <a16:creationId xmlns:a16="http://schemas.microsoft.com/office/drawing/2014/main" id="{2AC57CDB-4978-578E-6A21-F3240C94AB6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7412828"/>
            <a:ext cx="338555" cy="338555"/>
          </a:xfrm>
          <a:prstGeom prst="rect">
            <a:avLst/>
          </a:prstGeom>
        </p:spPr>
      </p:pic>
      <p:pic>
        <p:nvPicPr>
          <p:cNvPr id="27" name="Gráfico 26">
            <a:extLst>
              <a:ext uri="{FF2B5EF4-FFF2-40B4-BE49-F238E27FC236}">
                <a16:creationId xmlns:a16="http://schemas.microsoft.com/office/drawing/2014/main" id="{25A89B10-476E-A5F0-DF2F-6FDFABC063D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7618010"/>
            <a:ext cx="338555" cy="338555"/>
          </a:xfrm>
          <a:prstGeom prst="rect">
            <a:avLst/>
          </a:prstGeom>
        </p:spPr>
      </p:pic>
      <p:pic>
        <p:nvPicPr>
          <p:cNvPr id="28" name="Gráfico 27">
            <a:extLst>
              <a:ext uri="{FF2B5EF4-FFF2-40B4-BE49-F238E27FC236}">
                <a16:creationId xmlns:a16="http://schemas.microsoft.com/office/drawing/2014/main" id="{A4BCCA44-13EA-F60C-8D93-B0D60B1A0A5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7823192"/>
            <a:ext cx="338555" cy="338555"/>
          </a:xfrm>
          <a:prstGeom prst="rect">
            <a:avLst/>
          </a:prstGeom>
        </p:spPr>
      </p:pic>
      <p:pic>
        <p:nvPicPr>
          <p:cNvPr id="29" name="Gráfico 28">
            <a:extLst>
              <a:ext uri="{FF2B5EF4-FFF2-40B4-BE49-F238E27FC236}">
                <a16:creationId xmlns:a16="http://schemas.microsoft.com/office/drawing/2014/main" id="{C71A3F05-3C9F-EC9B-1A6B-7FC76218495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8028374"/>
            <a:ext cx="338555" cy="338555"/>
          </a:xfrm>
          <a:prstGeom prst="rect">
            <a:avLst/>
          </a:prstGeom>
        </p:spPr>
      </p:pic>
      <p:pic>
        <p:nvPicPr>
          <p:cNvPr id="30" name="Gráfico 29">
            <a:extLst>
              <a:ext uri="{FF2B5EF4-FFF2-40B4-BE49-F238E27FC236}">
                <a16:creationId xmlns:a16="http://schemas.microsoft.com/office/drawing/2014/main" id="{75B7D1FA-1655-EBC2-56F4-65EC02540B2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8233556"/>
            <a:ext cx="338555" cy="338555"/>
          </a:xfrm>
          <a:prstGeom prst="rect">
            <a:avLst/>
          </a:prstGeom>
        </p:spPr>
      </p:pic>
      <p:pic>
        <p:nvPicPr>
          <p:cNvPr id="31" name="Gráfico 30">
            <a:extLst>
              <a:ext uri="{FF2B5EF4-FFF2-40B4-BE49-F238E27FC236}">
                <a16:creationId xmlns:a16="http://schemas.microsoft.com/office/drawing/2014/main" id="{03EE67B7-99AE-7981-EC95-BA4C83A5D4A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8438738"/>
            <a:ext cx="338555" cy="338555"/>
          </a:xfrm>
          <a:prstGeom prst="rect">
            <a:avLst/>
          </a:prstGeom>
        </p:spPr>
      </p:pic>
      <p:pic>
        <p:nvPicPr>
          <p:cNvPr id="32" name="Gráfico 31">
            <a:extLst>
              <a:ext uri="{FF2B5EF4-FFF2-40B4-BE49-F238E27FC236}">
                <a16:creationId xmlns:a16="http://schemas.microsoft.com/office/drawing/2014/main" id="{A4FD7CB9-B4A9-1CD7-1ACB-FC21F49DF8F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6592100"/>
            <a:ext cx="338555" cy="338555"/>
          </a:xfrm>
          <a:prstGeom prst="rect">
            <a:avLst/>
          </a:prstGeom>
        </p:spPr>
      </p:pic>
      <p:pic>
        <p:nvPicPr>
          <p:cNvPr id="33" name="Gráfico 32">
            <a:extLst>
              <a:ext uri="{FF2B5EF4-FFF2-40B4-BE49-F238E27FC236}">
                <a16:creationId xmlns:a16="http://schemas.microsoft.com/office/drawing/2014/main" id="{6B621601-0A54-FE13-6F65-06CAF5506A0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6797282"/>
            <a:ext cx="338555" cy="338555"/>
          </a:xfrm>
          <a:prstGeom prst="rect">
            <a:avLst/>
          </a:prstGeom>
        </p:spPr>
      </p:pic>
      <p:pic>
        <p:nvPicPr>
          <p:cNvPr id="34" name="Gráfico 33">
            <a:extLst>
              <a:ext uri="{FF2B5EF4-FFF2-40B4-BE49-F238E27FC236}">
                <a16:creationId xmlns:a16="http://schemas.microsoft.com/office/drawing/2014/main" id="{BAA4EC54-067D-30B2-3E1E-3AB6E5450C7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7002464"/>
            <a:ext cx="338555" cy="338555"/>
          </a:xfrm>
          <a:prstGeom prst="rect">
            <a:avLst/>
          </a:prstGeom>
        </p:spPr>
      </p:pic>
      <p:pic>
        <p:nvPicPr>
          <p:cNvPr id="35" name="Gráfico 34">
            <a:extLst>
              <a:ext uri="{FF2B5EF4-FFF2-40B4-BE49-F238E27FC236}">
                <a16:creationId xmlns:a16="http://schemas.microsoft.com/office/drawing/2014/main" id="{464C2C45-A645-2D3E-91EF-75BB2C45B19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7207646"/>
            <a:ext cx="338555" cy="338555"/>
          </a:xfrm>
          <a:prstGeom prst="rect">
            <a:avLst/>
          </a:prstGeom>
        </p:spPr>
      </p:pic>
      <p:pic>
        <p:nvPicPr>
          <p:cNvPr id="36" name="Gráfico 35">
            <a:extLst>
              <a:ext uri="{FF2B5EF4-FFF2-40B4-BE49-F238E27FC236}">
                <a16:creationId xmlns:a16="http://schemas.microsoft.com/office/drawing/2014/main" id="{92B11E21-5A27-C5BC-2A21-D32827E7D5D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7412828"/>
            <a:ext cx="338555" cy="338555"/>
          </a:xfrm>
          <a:prstGeom prst="rect">
            <a:avLst/>
          </a:prstGeom>
        </p:spPr>
      </p:pic>
      <p:pic>
        <p:nvPicPr>
          <p:cNvPr id="37" name="Gráfico 36">
            <a:extLst>
              <a:ext uri="{FF2B5EF4-FFF2-40B4-BE49-F238E27FC236}">
                <a16:creationId xmlns:a16="http://schemas.microsoft.com/office/drawing/2014/main" id="{D0AD0924-5980-96B4-6F52-0CFBEBE731A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7618010"/>
            <a:ext cx="338555" cy="338555"/>
          </a:xfrm>
          <a:prstGeom prst="rect">
            <a:avLst/>
          </a:prstGeom>
        </p:spPr>
      </p:pic>
      <p:pic>
        <p:nvPicPr>
          <p:cNvPr id="38" name="Gráfico 37">
            <a:extLst>
              <a:ext uri="{FF2B5EF4-FFF2-40B4-BE49-F238E27FC236}">
                <a16:creationId xmlns:a16="http://schemas.microsoft.com/office/drawing/2014/main" id="{D42BE7BA-CB04-6FF3-0792-C3E13B6E01A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7823192"/>
            <a:ext cx="338555" cy="338555"/>
          </a:xfrm>
          <a:prstGeom prst="rect">
            <a:avLst/>
          </a:prstGeom>
        </p:spPr>
      </p:pic>
      <p:pic>
        <p:nvPicPr>
          <p:cNvPr id="39" name="Gráfico 38">
            <a:extLst>
              <a:ext uri="{FF2B5EF4-FFF2-40B4-BE49-F238E27FC236}">
                <a16:creationId xmlns:a16="http://schemas.microsoft.com/office/drawing/2014/main" id="{2F10986F-EA12-16A9-7D8A-AE295938D26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8028374"/>
            <a:ext cx="338555" cy="338555"/>
          </a:xfrm>
          <a:prstGeom prst="rect">
            <a:avLst/>
          </a:prstGeom>
        </p:spPr>
      </p:pic>
      <p:pic>
        <p:nvPicPr>
          <p:cNvPr id="40" name="Gráfico 39">
            <a:extLst>
              <a:ext uri="{FF2B5EF4-FFF2-40B4-BE49-F238E27FC236}">
                <a16:creationId xmlns:a16="http://schemas.microsoft.com/office/drawing/2014/main" id="{5FB554C6-9EF9-F546-CA81-5FB980B6109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8233556"/>
            <a:ext cx="338555" cy="338555"/>
          </a:xfrm>
          <a:prstGeom prst="rect">
            <a:avLst/>
          </a:prstGeom>
        </p:spPr>
      </p:pic>
      <p:pic>
        <p:nvPicPr>
          <p:cNvPr id="41" name="Gráfico 40">
            <a:extLst>
              <a:ext uri="{FF2B5EF4-FFF2-40B4-BE49-F238E27FC236}">
                <a16:creationId xmlns:a16="http://schemas.microsoft.com/office/drawing/2014/main" id="{9546D84B-EA8E-2492-6E16-33AB473D24D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8438738"/>
            <a:ext cx="338555" cy="338555"/>
          </a:xfrm>
          <a:prstGeom prst="rect">
            <a:avLst/>
          </a:prstGeom>
        </p:spPr>
      </p:pic>
      <p:pic>
        <p:nvPicPr>
          <p:cNvPr id="42" name="Gráfico 41">
            <a:extLst>
              <a:ext uri="{FF2B5EF4-FFF2-40B4-BE49-F238E27FC236}">
                <a16:creationId xmlns:a16="http://schemas.microsoft.com/office/drawing/2014/main" id="{60E26F4D-8889-461A-1E8C-BC62F27ADB2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6592100"/>
            <a:ext cx="338555" cy="338555"/>
          </a:xfrm>
          <a:prstGeom prst="rect">
            <a:avLst/>
          </a:prstGeom>
        </p:spPr>
      </p:pic>
      <p:pic>
        <p:nvPicPr>
          <p:cNvPr id="43" name="Gráfico 42">
            <a:extLst>
              <a:ext uri="{FF2B5EF4-FFF2-40B4-BE49-F238E27FC236}">
                <a16:creationId xmlns:a16="http://schemas.microsoft.com/office/drawing/2014/main" id="{E6FD1808-E7D3-7956-78FE-F321371B326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6797282"/>
            <a:ext cx="338555" cy="338555"/>
          </a:xfrm>
          <a:prstGeom prst="rect">
            <a:avLst/>
          </a:prstGeom>
        </p:spPr>
      </p:pic>
      <p:pic>
        <p:nvPicPr>
          <p:cNvPr id="44" name="Gráfico 43">
            <a:extLst>
              <a:ext uri="{FF2B5EF4-FFF2-40B4-BE49-F238E27FC236}">
                <a16:creationId xmlns:a16="http://schemas.microsoft.com/office/drawing/2014/main" id="{ABE6B435-A0C4-B285-76B2-5E7FBE7E37C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7002464"/>
            <a:ext cx="338555" cy="338555"/>
          </a:xfrm>
          <a:prstGeom prst="rect">
            <a:avLst/>
          </a:prstGeom>
        </p:spPr>
      </p:pic>
      <p:pic>
        <p:nvPicPr>
          <p:cNvPr id="45" name="Gráfico 44">
            <a:extLst>
              <a:ext uri="{FF2B5EF4-FFF2-40B4-BE49-F238E27FC236}">
                <a16:creationId xmlns:a16="http://schemas.microsoft.com/office/drawing/2014/main" id="{6A5106F5-8CF7-5A73-8685-F5D0FA1C57A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7207646"/>
            <a:ext cx="338555" cy="338555"/>
          </a:xfrm>
          <a:prstGeom prst="rect">
            <a:avLst/>
          </a:prstGeom>
        </p:spPr>
      </p:pic>
      <p:pic>
        <p:nvPicPr>
          <p:cNvPr id="46" name="Gráfico 45">
            <a:extLst>
              <a:ext uri="{FF2B5EF4-FFF2-40B4-BE49-F238E27FC236}">
                <a16:creationId xmlns:a16="http://schemas.microsoft.com/office/drawing/2014/main" id="{A9E11928-119B-7E12-1920-4236C80E8D3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7412828"/>
            <a:ext cx="338555" cy="338555"/>
          </a:xfrm>
          <a:prstGeom prst="rect">
            <a:avLst/>
          </a:prstGeom>
        </p:spPr>
      </p:pic>
      <p:pic>
        <p:nvPicPr>
          <p:cNvPr id="47" name="Gráfico 46">
            <a:extLst>
              <a:ext uri="{FF2B5EF4-FFF2-40B4-BE49-F238E27FC236}">
                <a16:creationId xmlns:a16="http://schemas.microsoft.com/office/drawing/2014/main" id="{237B8689-EB40-D86A-A026-51815612DBA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7618010"/>
            <a:ext cx="338555" cy="338555"/>
          </a:xfrm>
          <a:prstGeom prst="rect">
            <a:avLst/>
          </a:prstGeom>
        </p:spPr>
      </p:pic>
      <p:pic>
        <p:nvPicPr>
          <p:cNvPr id="48" name="Gráfico 47">
            <a:extLst>
              <a:ext uri="{FF2B5EF4-FFF2-40B4-BE49-F238E27FC236}">
                <a16:creationId xmlns:a16="http://schemas.microsoft.com/office/drawing/2014/main" id="{1058A7E2-BE01-7B98-D4EF-2664498634B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7823192"/>
            <a:ext cx="338555" cy="338555"/>
          </a:xfrm>
          <a:prstGeom prst="rect">
            <a:avLst/>
          </a:prstGeom>
        </p:spPr>
      </p:pic>
      <p:pic>
        <p:nvPicPr>
          <p:cNvPr id="49" name="Gráfico 48">
            <a:extLst>
              <a:ext uri="{FF2B5EF4-FFF2-40B4-BE49-F238E27FC236}">
                <a16:creationId xmlns:a16="http://schemas.microsoft.com/office/drawing/2014/main" id="{7918091E-B386-CC82-1501-4E3696E3083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8028374"/>
            <a:ext cx="338555" cy="338555"/>
          </a:xfrm>
          <a:prstGeom prst="rect">
            <a:avLst/>
          </a:prstGeom>
        </p:spPr>
      </p:pic>
      <p:pic>
        <p:nvPicPr>
          <p:cNvPr id="50" name="Gráfico 49">
            <a:extLst>
              <a:ext uri="{FF2B5EF4-FFF2-40B4-BE49-F238E27FC236}">
                <a16:creationId xmlns:a16="http://schemas.microsoft.com/office/drawing/2014/main" id="{CCF6BC84-8C04-F9B1-E8A1-99C42058EDB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8233556"/>
            <a:ext cx="338555" cy="338555"/>
          </a:xfrm>
          <a:prstGeom prst="rect">
            <a:avLst/>
          </a:prstGeom>
        </p:spPr>
      </p:pic>
      <p:pic>
        <p:nvPicPr>
          <p:cNvPr id="51" name="Gráfico 50">
            <a:extLst>
              <a:ext uri="{FF2B5EF4-FFF2-40B4-BE49-F238E27FC236}">
                <a16:creationId xmlns:a16="http://schemas.microsoft.com/office/drawing/2014/main" id="{C1804325-ECA4-D158-FEC8-761AC63B6ED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8438738"/>
            <a:ext cx="338555" cy="338555"/>
          </a:xfrm>
          <a:prstGeom prst="rect">
            <a:avLst/>
          </a:prstGeom>
        </p:spPr>
      </p:pic>
      <p:pic>
        <p:nvPicPr>
          <p:cNvPr id="52" name="Gráfico 51">
            <a:extLst>
              <a:ext uri="{FF2B5EF4-FFF2-40B4-BE49-F238E27FC236}">
                <a16:creationId xmlns:a16="http://schemas.microsoft.com/office/drawing/2014/main" id="{52D11969-AEA3-FF79-8E9C-C92B4322B68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6592100"/>
            <a:ext cx="338555" cy="338555"/>
          </a:xfrm>
          <a:prstGeom prst="rect">
            <a:avLst/>
          </a:prstGeom>
        </p:spPr>
      </p:pic>
      <p:pic>
        <p:nvPicPr>
          <p:cNvPr id="53" name="Gráfico 52">
            <a:extLst>
              <a:ext uri="{FF2B5EF4-FFF2-40B4-BE49-F238E27FC236}">
                <a16:creationId xmlns:a16="http://schemas.microsoft.com/office/drawing/2014/main" id="{B451E49D-5961-50D0-3C78-C84D2F54438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6797282"/>
            <a:ext cx="338555" cy="338555"/>
          </a:xfrm>
          <a:prstGeom prst="rect">
            <a:avLst/>
          </a:prstGeom>
        </p:spPr>
      </p:pic>
      <p:pic>
        <p:nvPicPr>
          <p:cNvPr id="54" name="Gráfico 53">
            <a:extLst>
              <a:ext uri="{FF2B5EF4-FFF2-40B4-BE49-F238E27FC236}">
                <a16:creationId xmlns:a16="http://schemas.microsoft.com/office/drawing/2014/main" id="{A4724BC8-74A2-B649-4192-F6BCF61F924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7002464"/>
            <a:ext cx="338555" cy="338555"/>
          </a:xfrm>
          <a:prstGeom prst="rect">
            <a:avLst/>
          </a:prstGeom>
        </p:spPr>
      </p:pic>
      <p:pic>
        <p:nvPicPr>
          <p:cNvPr id="55" name="Gráfico 54">
            <a:extLst>
              <a:ext uri="{FF2B5EF4-FFF2-40B4-BE49-F238E27FC236}">
                <a16:creationId xmlns:a16="http://schemas.microsoft.com/office/drawing/2014/main" id="{99F57073-6B87-25F5-9C7B-422801AB0B8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7207646"/>
            <a:ext cx="338555" cy="338555"/>
          </a:xfrm>
          <a:prstGeom prst="rect">
            <a:avLst/>
          </a:prstGeom>
        </p:spPr>
      </p:pic>
      <p:pic>
        <p:nvPicPr>
          <p:cNvPr id="56" name="Gráfico 55">
            <a:extLst>
              <a:ext uri="{FF2B5EF4-FFF2-40B4-BE49-F238E27FC236}">
                <a16:creationId xmlns:a16="http://schemas.microsoft.com/office/drawing/2014/main" id="{7E8AA1E3-8F2A-832B-57D9-8EF124D590A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7412828"/>
            <a:ext cx="338555" cy="338555"/>
          </a:xfrm>
          <a:prstGeom prst="rect">
            <a:avLst/>
          </a:prstGeom>
        </p:spPr>
      </p:pic>
      <p:pic>
        <p:nvPicPr>
          <p:cNvPr id="57" name="Gráfico 56">
            <a:extLst>
              <a:ext uri="{FF2B5EF4-FFF2-40B4-BE49-F238E27FC236}">
                <a16:creationId xmlns:a16="http://schemas.microsoft.com/office/drawing/2014/main" id="{C9D5B4A3-8E1D-1F63-88C1-44BDAB26F1D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7618010"/>
            <a:ext cx="338555" cy="338555"/>
          </a:xfrm>
          <a:prstGeom prst="rect">
            <a:avLst/>
          </a:prstGeom>
        </p:spPr>
      </p:pic>
      <p:pic>
        <p:nvPicPr>
          <p:cNvPr id="58" name="Gráfico 57">
            <a:extLst>
              <a:ext uri="{FF2B5EF4-FFF2-40B4-BE49-F238E27FC236}">
                <a16:creationId xmlns:a16="http://schemas.microsoft.com/office/drawing/2014/main" id="{C79689B1-8F69-F4AA-49C4-1612871C3F6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7823192"/>
            <a:ext cx="338555" cy="338555"/>
          </a:xfrm>
          <a:prstGeom prst="rect">
            <a:avLst/>
          </a:prstGeom>
        </p:spPr>
      </p:pic>
      <p:pic>
        <p:nvPicPr>
          <p:cNvPr id="59" name="Gráfico 58">
            <a:extLst>
              <a:ext uri="{FF2B5EF4-FFF2-40B4-BE49-F238E27FC236}">
                <a16:creationId xmlns:a16="http://schemas.microsoft.com/office/drawing/2014/main" id="{51AC2501-FFA0-6E36-3A06-93E6083079E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8028374"/>
            <a:ext cx="338555" cy="338555"/>
          </a:xfrm>
          <a:prstGeom prst="rect">
            <a:avLst/>
          </a:prstGeom>
        </p:spPr>
      </p:pic>
      <p:pic>
        <p:nvPicPr>
          <p:cNvPr id="60" name="Gráfico 59">
            <a:extLst>
              <a:ext uri="{FF2B5EF4-FFF2-40B4-BE49-F238E27FC236}">
                <a16:creationId xmlns:a16="http://schemas.microsoft.com/office/drawing/2014/main" id="{AE53B4D9-57F1-DB3B-7107-8660B0F90A4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8233556"/>
            <a:ext cx="338555" cy="338555"/>
          </a:xfrm>
          <a:prstGeom prst="rect">
            <a:avLst/>
          </a:prstGeom>
        </p:spPr>
      </p:pic>
      <p:pic>
        <p:nvPicPr>
          <p:cNvPr id="61" name="Gráfico 60">
            <a:extLst>
              <a:ext uri="{FF2B5EF4-FFF2-40B4-BE49-F238E27FC236}">
                <a16:creationId xmlns:a16="http://schemas.microsoft.com/office/drawing/2014/main" id="{D0775BC2-327B-2E78-CF9F-656BC720656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8438738"/>
            <a:ext cx="338555" cy="338555"/>
          </a:xfrm>
          <a:prstGeom prst="rect">
            <a:avLst/>
          </a:prstGeom>
        </p:spPr>
      </p:pic>
      <p:pic>
        <p:nvPicPr>
          <p:cNvPr id="62" name="Gráfico 61">
            <a:extLst>
              <a:ext uri="{FF2B5EF4-FFF2-40B4-BE49-F238E27FC236}">
                <a16:creationId xmlns:a16="http://schemas.microsoft.com/office/drawing/2014/main" id="{5CE45BED-795D-D3D5-C4E7-8BB22D70056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6592100"/>
            <a:ext cx="338555" cy="338555"/>
          </a:xfrm>
          <a:prstGeom prst="rect">
            <a:avLst/>
          </a:prstGeom>
        </p:spPr>
      </p:pic>
      <p:pic>
        <p:nvPicPr>
          <p:cNvPr id="63" name="Gráfico 62">
            <a:extLst>
              <a:ext uri="{FF2B5EF4-FFF2-40B4-BE49-F238E27FC236}">
                <a16:creationId xmlns:a16="http://schemas.microsoft.com/office/drawing/2014/main" id="{73D19AF2-7E01-9F83-3482-51B47C1BCEF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6797282"/>
            <a:ext cx="338555" cy="338555"/>
          </a:xfrm>
          <a:prstGeom prst="rect">
            <a:avLst/>
          </a:prstGeom>
        </p:spPr>
      </p:pic>
      <p:pic>
        <p:nvPicPr>
          <p:cNvPr id="256" name="Gráfico 255">
            <a:extLst>
              <a:ext uri="{FF2B5EF4-FFF2-40B4-BE49-F238E27FC236}">
                <a16:creationId xmlns:a16="http://schemas.microsoft.com/office/drawing/2014/main" id="{062F808C-1F18-4B10-5EBE-D6D316B330B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7002464"/>
            <a:ext cx="338555" cy="338555"/>
          </a:xfrm>
          <a:prstGeom prst="rect">
            <a:avLst/>
          </a:prstGeom>
        </p:spPr>
      </p:pic>
      <p:pic>
        <p:nvPicPr>
          <p:cNvPr id="257" name="Gráfico 256">
            <a:extLst>
              <a:ext uri="{FF2B5EF4-FFF2-40B4-BE49-F238E27FC236}">
                <a16:creationId xmlns:a16="http://schemas.microsoft.com/office/drawing/2014/main" id="{77D3F9D2-D3B9-4A97-16FA-3C21919F3DA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7207646"/>
            <a:ext cx="338555" cy="338555"/>
          </a:xfrm>
          <a:prstGeom prst="rect">
            <a:avLst/>
          </a:prstGeom>
        </p:spPr>
      </p:pic>
      <p:pic>
        <p:nvPicPr>
          <p:cNvPr id="258" name="Gráfico 257">
            <a:extLst>
              <a:ext uri="{FF2B5EF4-FFF2-40B4-BE49-F238E27FC236}">
                <a16:creationId xmlns:a16="http://schemas.microsoft.com/office/drawing/2014/main" id="{39C47A11-3C27-C305-8D13-0F9F482C414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7412828"/>
            <a:ext cx="338555" cy="338555"/>
          </a:xfrm>
          <a:prstGeom prst="rect">
            <a:avLst/>
          </a:prstGeom>
        </p:spPr>
      </p:pic>
      <p:pic>
        <p:nvPicPr>
          <p:cNvPr id="259" name="Gráfico 258">
            <a:extLst>
              <a:ext uri="{FF2B5EF4-FFF2-40B4-BE49-F238E27FC236}">
                <a16:creationId xmlns:a16="http://schemas.microsoft.com/office/drawing/2014/main" id="{46226AFF-F0C2-65E7-7A46-C74B7433EBD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7618010"/>
            <a:ext cx="338555" cy="338555"/>
          </a:xfrm>
          <a:prstGeom prst="rect">
            <a:avLst/>
          </a:prstGeom>
        </p:spPr>
      </p:pic>
      <p:pic>
        <p:nvPicPr>
          <p:cNvPr id="260" name="Gráfico 259">
            <a:extLst>
              <a:ext uri="{FF2B5EF4-FFF2-40B4-BE49-F238E27FC236}">
                <a16:creationId xmlns:a16="http://schemas.microsoft.com/office/drawing/2014/main" id="{198B98DB-241A-E991-36B6-8C9A751983E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7823192"/>
            <a:ext cx="338555" cy="338555"/>
          </a:xfrm>
          <a:prstGeom prst="rect">
            <a:avLst/>
          </a:prstGeom>
        </p:spPr>
      </p:pic>
      <p:pic>
        <p:nvPicPr>
          <p:cNvPr id="261" name="Gráfico 260">
            <a:extLst>
              <a:ext uri="{FF2B5EF4-FFF2-40B4-BE49-F238E27FC236}">
                <a16:creationId xmlns:a16="http://schemas.microsoft.com/office/drawing/2014/main" id="{389A36A6-B198-8C9F-9666-6D1E0893B72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8028374"/>
            <a:ext cx="338555" cy="338555"/>
          </a:xfrm>
          <a:prstGeom prst="rect">
            <a:avLst/>
          </a:prstGeom>
        </p:spPr>
      </p:pic>
      <p:pic>
        <p:nvPicPr>
          <p:cNvPr id="262" name="Gráfico 261">
            <a:extLst>
              <a:ext uri="{FF2B5EF4-FFF2-40B4-BE49-F238E27FC236}">
                <a16:creationId xmlns:a16="http://schemas.microsoft.com/office/drawing/2014/main" id="{74D590D4-0928-3A3C-0BE6-65ED3954EED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8233556"/>
            <a:ext cx="338555" cy="338555"/>
          </a:xfrm>
          <a:prstGeom prst="rect">
            <a:avLst/>
          </a:prstGeom>
        </p:spPr>
      </p:pic>
      <p:pic>
        <p:nvPicPr>
          <p:cNvPr id="263" name="Gráfico 262">
            <a:extLst>
              <a:ext uri="{FF2B5EF4-FFF2-40B4-BE49-F238E27FC236}">
                <a16:creationId xmlns:a16="http://schemas.microsoft.com/office/drawing/2014/main" id="{2639E753-57C5-CB34-F428-F8C7D5437F1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8438738"/>
            <a:ext cx="338555" cy="338555"/>
          </a:xfrm>
          <a:prstGeom prst="rect">
            <a:avLst/>
          </a:prstGeom>
        </p:spPr>
      </p:pic>
      <p:pic>
        <p:nvPicPr>
          <p:cNvPr id="264" name="Gráfico 263">
            <a:extLst>
              <a:ext uri="{FF2B5EF4-FFF2-40B4-BE49-F238E27FC236}">
                <a16:creationId xmlns:a16="http://schemas.microsoft.com/office/drawing/2014/main" id="{C827DD4F-EDDF-6028-16DC-D08A648AE23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6592100"/>
            <a:ext cx="338555" cy="338555"/>
          </a:xfrm>
          <a:prstGeom prst="rect">
            <a:avLst/>
          </a:prstGeom>
        </p:spPr>
      </p:pic>
      <p:pic>
        <p:nvPicPr>
          <p:cNvPr id="265" name="Gráfico 264">
            <a:extLst>
              <a:ext uri="{FF2B5EF4-FFF2-40B4-BE49-F238E27FC236}">
                <a16:creationId xmlns:a16="http://schemas.microsoft.com/office/drawing/2014/main" id="{8DD1DD99-AA58-6465-7918-834650692CC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6797282"/>
            <a:ext cx="338555" cy="338555"/>
          </a:xfrm>
          <a:prstGeom prst="rect">
            <a:avLst/>
          </a:prstGeom>
        </p:spPr>
      </p:pic>
      <p:pic>
        <p:nvPicPr>
          <p:cNvPr id="266" name="Gráfico 265">
            <a:extLst>
              <a:ext uri="{FF2B5EF4-FFF2-40B4-BE49-F238E27FC236}">
                <a16:creationId xmlns:a16="http://schemas.microsoft.com/office/drawing/2014/main" id="{8EA598F0-57B9-A492-3622-592ECFBE374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7002464"/>
            <a:ext cx="338555" cy="338555"/>
          </a:xfrm>
          <a:prstGeom prst="rect">
            <a:avLst/>
          </a:prstGeom>
        </p:spPr>
      </p:pic>
      <p:pic>
        <p:nvPicPr>
          <p:cNvPr id="267" name="Gráfico 266">
            <a:extLst>
              <a:ext uri="{FF2B5EF4-FFF2-40B4-BE49-F238E27FC236}">
                <a16:creationId xmlns:a16="http://schemas.microsoft.com/office/drawing/2014/main" id="{F21E41E4-7D48-2F87-05D0-EC80EFCFAF0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7207646"/>
            <a:ext cx="338555" cy="338555"/>
          </a:xfrm>
          <a:prstGeom prst="rect">
            <a:avLst/>
          </a:prstGeom>
        </p:spPr>
      </p:pic>
      <p:pic>
        <p:nvPicPr>
          <p:cNvPr id="268" name="Gráfico 267">
            <a:extLst>
              <a:ext uri="{FF2B5EF4-FFF2-40B4-BE49-F238E27FC236}">
                <a16:creationId xmlns:a16="http://schemas.microsoft.com/office/drawing/2014/main" id="{98AA0E98-14BB-2472-9A37-FC201B0BE52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7412828"/>
            <a:ext cx="338555" cy="338555"/>
          </a:xfrm>
          <a:prstGeom prst="rect">
            <a:avLst/>
          </a:prstGeom>
        </p:spPr>
      </p:pic>
      <p:pic>
        <p:nvPicPr>
          <p:cNvPr id="269" name="Gráfico 268">
            <a:extLst>
              <a:ext uri="{FF2B5EF4-FFF2-40B4-BE49-F238E27FC236}">
                <a16:creationId xmlns:a16="http://schemas.microsoft.com/office/drawing/2014/main" id="{A26BBB35-2559-86B8-5CD7-730C654936A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7618010"/>
            <a:ext cx="338555" cy="338555"/>
          </a:xfrm>
          <a:prstGeom prst="rect">
            <a:avLst/>
          </a:prstGeom>
        </p:spPr>
      </p:pic>
      <p:pic>
        <p:nvPicPr>
          <p:cNvPr id="270" name="Gráfico 269">
            <a:extLst>
              <a:ext uri="{FF2B5EF4-FFF2-40B4-BE49-F238E27FC236}">
                <a16:creationId xmlns:a16="http://schemas.microsoft.com/office/drawing/2014/main" id="{6ED8FB5E-C616-D403-CE48-A784C8F8C75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7823192"/>
            <a:ext cx="338555" cy="338555"/>
          </a:xfrm>
          <a:prstGeom prst="rect">
            <a:avLst/>
          </a:prstGeom>
        </p:spPr>
      </p:pic>
      <p:pic>
        <p:nvPicPr>
          <p:cNvPr id="271" name="Gráfico 270">
            <a:extLst>
              <a:ext uri="{FF2B5EF4-FFF2-40B4-BE49-F238E27FC236}">
                <a16:creationId xmlns:a16="http://schemas.microsoft.com/office/drawing/2014/main" id="{FE499FFE-7C5A-E6B4-0837-55CF516FD02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8028374"/>
            <a:ext cx="338555" cy="338555"/>
          </a:xfrm>
          <a:prstGeom prst="rect">
            <a:avLst/>
          </a:prstGeom>
        </p:spPr>
      </p:pic>
      <p:pic>
        <p:nvPicPr>
          <p:cNvPr id="272" name="Gráfico 271">
            <a:extLst>
              <a:ext uri="{FF2B5EF4-FFF2-40B4-BE49-F238E27FC236}">
                <a16:creationId xmlns:a16="http://schemas.microsoft.com/office/drawing/2014/main" id="{8F779B01-BE0A-6F90-2BD2-60393F2EEC6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8233556"/>
            <a:ext cx="338555" cy="338555"/>
          </a:xfrm>
          <a:prstGeom prst="rect">
            <a:avLst/>
          </a:prstGeom>
        </p:spPr>
      </p:pic>
      <p:pic>
        <p:nvPicPr>
          <p:cNvPr id="273" name="Gráfico 272">
            <a:extLst>
              <a:ext uri="{FF2B5EF4-FFF2-40B4-BE49-F238E27FC236}">
                <a16:creationId xmlns:a16="http://schemas.microsoft.com/office/drawing/2014/main" id="{3288EE07-8047-D36E-EE4E-A950B846A58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8438738"/>
            <a:ext cx="338555" cy="338555"/>
          </a:xfrm>
          <a:prstGeom prst="rect">
            <a:avLst/>
          </a:prstGeom>
        </p:spPr>
      </p:pic>
      <p:pic>
        <p:nvPicPr>
          <p:cNvPr id="275" name="Gráfico 274">
            <a:extLst>
              <a:ext uri="{FF2B5EF4-FFF2-40B4-BE49-F238E27FC236}">
                <a16:creationId xmlns:a16="http://schemas.microsoft.com/office/drawing/2014/main" id="{054035B0-5A0B-06D4-6145-D87BE896057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6592100"/>
            <a:ext cx="338555" cy="338555"/>
          </a:xfrm>
          <a:prstGeom prst="rect">
            <a:avLst/>
          </a:prstGeom>
        </p:spPr>
      </p:pic>
      <p:pic>
        <p:nvPicPr>
          <p:cNvPr id="276" name="Gráfico 275">
            <a:extLst>
              <a:ext uri="{FF2B5EF4-FFF2-40B4-BE49-F238E27FC236}">
                <a16:creationId xmlns:a16="http://schemas.microsoft.com/office/drawing/2014/main" id="{D10177D3-6FCF-C32E-0224-BBA00574776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6797282"/>
            <a:ext cx="338555" cy="338555"/>
          </a:xfrm>
          <a:prstGeom prst="rect">
            <a:avLst/>
          </a:prstGeom>
        </p:spPr>
      </p:pic>
      <p:pic>
        <p:nvPicPr>
          <p:cNvPr id="277" name="Gráfico 276">
            <a:extLst>
              <a:ext uri="{FF2B5EF4-FFF2-40B4-BE49-F238E27FC236}">
                <a16:creationId xmlns:a16="http://schemas.microsoft.com/office/drawing/2014/main" id="{41B95336-7B5F-0B38-74B3-8E4BC271726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7002464"/>
            <a:ext cx="338555" cy="338555"/>
          </a:xfrm>
          <a:prstGeom prst="rect">
            <a:avLst/>
          </a:prstGeom>
        </p:spPr>
      </p:pic>
      <p:pic>
        <p:nvPicPr>
          <p:cNvPr id="278" name="Gráfico 277">
            <a:extLst>
              <a:ext uri="{FF2B5EF4-FFF2-40B4-BE49-F238E27FC236}">
                <a16:creationId xmlns:a16="http://schemas.microsoft.com/office/drawing/2014/main" id="{85A5B8F6-1EAA-A9A8-FA77-4DC5E583419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7207646"/>
            <a:ext cx="338555" cy="338555"/>
          </a:xfrm>
          <a:prstGeom prst="rect">
            <a:avLst/>
          </a:prstGeom>
        </p:spPr>
      </p:pic>
      <p:pic>
        <p:nvPicPr>
          <p:cNvPr id="279" name="Gráfico 278">
            <a:extLst>
              <a:ext uri="{FF2B5EF4-FFF2-40B4-BE49-F238E27FC236}">
                <a16:creationId xmlns:a16="http://schemas.microsoft.com/office/drawing/2014/main" id="{33389D82-5DB6-5461-0769-DDAB19854F7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7412828"/>
            <a:ext cx="338555" cy="338555"/>
          </a:xfrm>
          <a:prstGeom prst="rect">
            <a:avLst/>
          </a:prstGeom>
        </p:spPr>
      </p:pic>
      <p:pic>
        <p:nvPicPr>
          <p:cNvPr id="363" name="Gráfico 362">
            <a:extLst>
              <a:ext uri="{FF2B5EF4-FFF2-40B4-BE49-F238E27FC236}">
                <a16:creationId xmlns:a16="http://schemas.microsoft.com/office/drawing/2014/main" id="{71ABAD27-766B-3D6A-0082-40E90FCF469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7618010"/>
            <a:ext cx="338555" cy="338555"/>
          </a:xfrm>
          <a:prstGeom prst="rect">
            <a:avLst/>
          </a:prstGeom>
        </p:spPr>
      </p:pic>
      <p:pic>
        <p:nvPicPr>
          <p:cNvPr id="364" name="Gráfico 363">
            <a:extLst>
              <a:ext uri="{FF2B5EF4-FFF2-40B4-BE49-F238E27FC236}">
                <a16:creationId xmlns:a16="http://schemas.microsoft.com/office/drawing/2014/main" id="{62E91F11-2C0B-B64F-162F-CFDE03E4B84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7823192"/>
            <a:ext cx="338555" cy="338555"/>
          </a:xfrm>
          <a:prstGeom prst="rect">
            <a:avLst/>
          </a:prstGeom>
        </p:spPr>
      </p:pic>
      <p:pic>
        <p:nvPicPr>
          <p:cNvPr id="365" name="Gráfico 364">
            <a:extLst>
              <a:ext uri="{FF2B5EF4-FFF2-40B4-BE49-F238E27FC236}">
                <a16:creationId xmlns:a16="http://schemas.microsoft.com/office/drawing/2014/main" id="{370D4B12-CA74-D73C-A7C7-1E8F5A1DF5F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8028374"/>
            <a:ext cx="338555" cy="338555"/>
          </a:xfrm>
          <a:prstGeom prst="rect">
            <a:avLst/>
          </a:prstGeom>
        </p:spPr>
      </p:pic>
      <p:pic>
        <p:nvPicPr>
          <p:cNvPr id="366" name="Gráfico 365">
            <a:extLst>
              <a:ext uri="{FF2B5EF4-FFF2-40B4-BE49-F238E27FC236}">
                <a16:creationId xmlns:a16="http://schemas.microsoft.com/office/drawing/2014/main" id="{E7596AC7-41CD-E9E0-E331-A78B1467920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8233556"/>
            <a:ext cx="338555" cy="338555"/>
          </a:xfrm>
          <a:prstGeom prst="rect">
            <a:avLst/>
          </a:prstGeom>
        </p:spPr>
      </p:pic>
      <p:pic>
        <p:nvPicPr>
          <p:cNvPr id="367" name="Gráfico 366">
            <a:extLst>
              <a:ext uri="{FF2B5EF4-FFF2-40B4-BE49-F238E27FC236}">
                <a16:creationId xmlns:a16="http://schemas.microsoft.com/office/drawing/2014/main" id="{0B4E785B-D248-343D-ABA3-71E5FF2AD30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8438738"/>
            <a:ext cx="338555" cy="338555"/>
          </a:xfrm>
          <a:prstGeom prst="rect">
            <a:avLst/>
          </a:prstGeom>
        </p:spPr>
      </p:pic>
      <p:pic>
        <p:nvPicPr>
          <p:cNvPr id="368" name="Gráfico 367">
            <a:extLst>
              <a:ext uri="{FF2B5EF4-FFF2-40B4-BE49-F238E27FC236}">
                <a16:creationId xmlns:a16="http://schemas.microsoft.com/office/drawing/2014/main" id="{BD8BC7F6-03EC-793D-B67F-F480148FA30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6592100"/>
            <a:ext cx="338555" cy="338555"/>
          </a:xfrm>
          <a:prstGeom prst="rect">
            <a:avLst/>
          </a:prstGeom>
        </p:spPr>
      </p:pic>
      <p:pic>
        <p:nvPicPr>
          <p:cNvPr id="369" name="Gráfico 368">
            <a:extLst>
              <a:ext uri="{FF2B5EF4-FFF2-40B4-BE49-F238E27FC236}">
                <a16:creationId xmlns:a16="http://schemas.microsoft.com/office/drawing/2014/main" id="{39E0FA9C-B2D2-7D7B-A0D6-9B6D2AF695B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6797282"/>
            <a:ext cx="338555" cy="338555"/>
          </a:xfrm>
          <a:prstGeom prst="rect">
            <a:avLst/>
          </a:prstGeom>
        </p:spPr>
      </p:pic>
      <p:pic>
        <p:nvPicPr>
          <p:cNvPr id="370" name="Gráfico 369">
            <a:extLst>
              <a:ext uri="{FF2B5EF4-FFF2-40B4-BE49-F238E27FC236}">
                <a16:creationId xmlns:a16="http://schemas.microsoft.com/office/drawing/2014/main" id="{8BA63B8C-8966-FED3-5488-5667A329CD5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7002464"/>
            <a:ext cx="338555" cy="338555"/>
          </a:xfrm>
          <a:prstGeom prst="rect">
            <a:avLst/>
          </a:prstGeom>
        </p:spPr>
      </p:pic>
      <p:pic>
        <p:nvPicPr>
          <p:cNvPr id="371" name="Gráfico 370">
            <a:extLst>
              <a:ext uri="{FF2B5EF4-FFF2-40B4-BE49-F238E27FC236}">
                <a16:creationId xmlns:a16="http://schemas.microsoft.com/office/drawing/2014/main" id="{30E058C4-9014-E6B3-E4BB-CF7CF8A91D2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7207646"/>
            <a:ext cx="338555" cy="338555"/>
          </a:xfrm>
          <a:prstGeom prst="rect">
            <a:avLst/>
          </a:prstGeom>
        </p:spPr>
      </p:pic>
      <p:pic>
        <p:nvPicPr>
          <p:cNvPr id="372" name="Gráfico 371">
            <a:extLst>
              <a:ext uri="{FF2B5EF4-FFF2-40B4-BE49-F238E27FC236}">
                <a16:creationId xmlns:a16="http://schemas.microsoft.com/office/drawing/2014/main" id="{6F1A3AFE-5AD1-A9C3-7C0B-0A750065361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7412828"/>
            <a:ext cx="338555" cy="338555"/>
          </a:xfrm>
          <a:prstGeom prst="rect">
            <a:avLst/>
          </a:prstGeom>
        </p:spPr>
      </p:pic>
      <p:pic>
        <p:nvPicPr>
          <p:cNvPr id="373" name="Gráfico 372">
            <a:extLst>
              <a:ext uri="{FF2B5EF4-FFF2-40B4-BE49-F238E27FC236}">
                <a16:creationId xmlns:a16="http://schemas.microsoft.com/office/drawing/2014/main" id="{DB69CCC9-FD07-3290-F322-1BDB59FCB08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7618010"/>
            <a:ext cx="338555" cy="338555"/>
          </a:xfrm>
          <a:prstGeom prst="rect">
            <a:avLst/>
          </a:prstGeom>
        </p:spPr>
      </p:pic>
      <p:pic>
        <p:nvPicPr>
          <p:cNvPr id="374" name="Gráfico 373">
            <a:extLst>
              <a:ext uri="{FF2B5EF4-FFF2-40B4-BE49-F238E27FC236}">
                <a16:creationId xmlns:a16="http://schemas.microsoft.com/office/drawing/2014/main" id="{9DDBC079-A1EF-B5BE-427B-96010B8E9D8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7823192"/>
            <a:ext cx="338555" cy="338555"/>
          </a:xfrm>
          <a:prstGeom prst="rect">
            <a:avLst/>
          </a:prstGeom>
        </p:spPr>
      </p:pic>
      <p:pic>
        <p:nvPicPr>
          <p:cNvPr id="375" name="Gráfico 374">
            <a:extLst>
              <a:ext uri="{FF2B5EF4-FFF2-40B4-BE49-F238E27FC236}">
                <a16:creationId xmlns:a16="http://schemas.microsoft.com/office/drawing/2014/main" id="{9A4A0378-9500-37E0-BF7D-A853B4126B4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8028374"/>
            <a:ext cx="338555" cy="338555"/>
          </a:xfrm>
          <a:prstGeom prst="rect">
            <a:avLst/>
          </a:prstGeom>
        </p:spPr>
      </p:pic>
      <p:pic>
        <p:nvPicPr>
          <p:cNvPr id="376" name="Gráfico 375">
            <a:extLst>
              <a:ext uri="{FF2B5EF4-FFF2-40B4-BE49-F238E27FC236}">
                <a16:creationId xmlns:a16="http://schemas.microsoft.com/office/drawing/2014/main" id="{6A8D7C35-490B-23B9-1E21-7A586E0F296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8233556"/>
            <a:ext cx="338555" cy="338555"/>
          </a:xfrm>
          <a:prstGeom prst="rect">
            <a:avLst/>
          </a:prstGeom>
        </p:spPr>
      </p:pic>
      <p:pic>
        <p:nvPicPr>
          <p:cNvPr id="377" name="Gráfico 376">
            <a:extLst>
              <a:ext uri="{FF2B5EF4-FFF2-40B4-BE49-F238E27FC236}">
                <a16:creationId xmlns:a16="http://schemas.microsoft.com/office/drawing/2014/main" id="{B8E5B463-E20C-A7DB-BE02-8E02F06B055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8438738"/>
            <a:ext cx="338555" cy="338555"/>
          </a:xfrm>
          <a:prstGeom prst="rect">
            <a:avLst/>
          </a:prstGeom>
        </p:spPr>
      </p:pic>
      <p:pic>
        <p:nvPicPr>
          <p:cNvPr id="378" name="Gráfico 377">
            <a:extLst>
              <a:ext uri="{FF2B5EF4-FFF2-40B4-BE49-F238E27FC236}">
                <a16:creationId xmlns:a16="http://schemas.microsoft.com/office/drawing/2014/main" id="{16CD3F23-BC49-7CDB-4B47-F4E9480B004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8643920"/>
            <a:ext cx="338555" cy="338555"/>
          </a:xfrm>
          <a:prstGeom prst="rect">
            <a:avLst/>
          </a:prstGeom>
        </p:spPr>
      </p:pic>
      <p:pic>
        <p:nvPicPr>
          <p:cNvPr id="379" name="Gráfico 378">
            <a:extLst>
              <a:ext uri="{FF2B5EF4-FFF2-40B4-BE49-F238E27FC236}">
                <a16:creationId xmlns:a16="http://schemas.microsoft.com/office/drawing/2014/main" id="{3637FA82-952A-A154-22A0-9DA39DEF992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8643920"/>
            <a:ext cx="338555" cy="338555"/>
          </a:xfrm>
          <a:prstGeom prst="rect">
            <a:avLst/>
          </a:prstGeom>
        </p:spPr>
      </p:pic>
      <p:pic>
        <p:nvPicPr>
          <p:cNvPr id="380" name="Gráfico 379">
            <a:extLst>
              <a:ext uri="{FF2B5EF4-FFF2-40B4-BE49-F238E27FC236}">
                <a16:creationId xmlns:a16="http://schemas.microsoft.com/office/drawing/2014/main" id="{A479436F-F653-924B-9321-46A164A7A4E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8643920"/>
            <a:ext cx="338555" cy="338555"/>
          </a:xfrm>
          <a:prstGeom prst="rect">
            <a:avLst/>
          </a:prstGeom>
        </p:spPr>
      </p:pic>
      <p:pic>
        <p:nvPicPr>
          <p:cNvPr id="381" name="Gráfico 380">
            <a:extLst>
              <a:ext uri="{FF2B5EF4-FFF2-40B4-BE49-F238E27FC236}">
                <a16:creationId xmlns:a16="http://schemas.microsoft.com/office/drawing/2014/main" id="{E1F92D1D-E7A0-AD01-7BFC-15C1448EB64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8643920"/>
            <a:ext cx="338555" cy="338555"/>
          </a:xfrm>
          <a:prstGeom prst="rect">
            <a:avLst/>
          </a:prstGeom>
        </p:spPr>
      </p:pic>
      <p:pic>
        <p:nvPicPr>
          <p:cNvPr id="382" name="Gráfico 381">
            <a:extLst>
              <a:ext uri="{FF2B5EF4-FFF2-40B4-BE49-F238E27FC236}">
                <a16:creationId xmlns:a16="http://schemas.microsoft.com/office/drawing/2014/main" id="{5FECB6C1-9B1E-EC98-E711-978F5BF5E75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8643920"/>
            <a:ext cx="338555" cy="338555"/>
          </a:xfrm>
          <a:prstGeom prst="rect">
            <a:avLst/>
          </a:prstGeom>
        </p:spPr>
      </p:pic>
      <p:pic>
        <p:nvPicPr>
          <p:cNvPr id="383" name="Gráfico 382">
            <a:extLst>
              <a:ext uri="{FF2B5EF4-FFF2-40B4-BE49-F238E27FC236}">
                <a16:creationId xmlns:a16="http://schemas.microsoft.com/office/drawing/2014/main" id="{7E725C2B-1C2A-443E-3E1D-112F3228195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8643920"/>
            <a:ext cx="338555" cy="338555"/>
          </a:xfrm>
          <a:prstGeom prst="rect">
            <a:avLst/>
          </a:prstGeom>
        </p:spPr>
      </p:pic>
      <p:pic>
        <p:nvPicPr>
          <p:cNvPr id="384" name="Gráfico 383">
            <a:extLst>
              <a:ext uri="{FF2B5EF4-FFF2-40B4-BE49-F238E27FC236}">
                <a16:creationId xmlns:a16="http://schemas.microsoft.com/office/drawing/2014/main" id="{E16696D3-3D20-5662-D04A-19D6F89EB9E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8643920"/>
            <a:ext cx="338555" cy="338555"/>
          </a:xfrm>
          <a:prstGeom prst="rect">
            <a:avLst/>
          </a:prstGeom>
        </p:spPr>
      </p:pic>
      <p:pic>
        <p:nvPicPr>
          <p:cNvPr id="385" name="Gráfico 384">
            <a:extLst>
              <a:ext uri="{FF2B5EF4-FFF2-40B4-BE49-F238E27FC236}">
                <a16:creationId xmlns:a16="http://schemas.microsoft.com/office/drawing/2014/main" id="{11D475EF-FE77-3659-8A4D-72B03DBAF3D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8643920"/>
            <a:ext cx="338555" cy="338555"/>
          </a:xfrm>
          <a:prstGeom prst="rect">
            <a:avLst/>
          </a:prstGeom>
        </p:spPr>
      </p:pic>
      <p:pic>
        <p:nvPicPr>
          <p:cNvPr id="386" name="Gráfico 385">
            <a:extLst>
              <a:ext uri="{FF2B5EF4-FFF2-40B4-BE49-F238E27FC236}">
                <a16:creationId xmlns:a16="http://schemas.microsoft.com/office/drawing/2014/main" id="{3F2EA838-326A-F892-C38F-3A5889BA555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8643920"/>
            <a:ext cx="338555" cy="338555"/>
          </a:xfrm>
          <a:prstGeom prst="rect">
            <a:avLst/>
          </a:prstGeom>
        </p:spPr>
      </p:pic>
      <p:pic>
        <p:nvPicPr>
          <p:cNvPr id="387" name="Gráfico 386">
            <a:extLst>
              <a:ext uri="{FF2B5EF4-FFF2-40B4-BE49-F238E27FC236}">
                <a16:creationId xmlns:a16="http://schemas.microsoft.com/office/drawing/2014/main" id="{DF1F7EC6-DDAC-C20A-529C-B3ECFF6540E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6592100"/>
            <a:ext cx="338555" cy="338555"/>
          </a:xfrm>
          <a:prstGeom prst="rect">
            <a:avLst/>
          </a:prstGeom>
        </p:spPr>
      </p:pic>
      <p:pic>
        <p:nvPicPr>
          <p:cNvPr id="388" name="Gráfico 387">
            <a:extLst>
              <a:ext uri="{FF2B5EF4-FFF2-40B4-BE49-F238E27FC236}">
                <a16:creationId xmlns:a16="http://schemas.microsoft.com/office/drawing/2014/main" id="{3E0D7BE0-5DA8-07A3-1CE2-6FAF077E71C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6797282"/>
            <a:ext cx="338555" cy="338555"/>
          </a:xfrm>
          <a:prstGeom prst="rect">
            <a:avLst/>
          </a:prstGeom>
        </p:spPr>
      </p:pic>
      <p:pic>
        <p:nvPicPr>
          <p:cNvPr id="389" name="Gráfico 388">
            <a:extLst>
              <a:ext uri="{FF2B5EF4-FFF2-40B4-BE49-F238E27FC236}">
                <a16:creationId xmlns:a16="http://schemas.microsoft.com/office/drawing/2014/main" id="{90AB2460-F700-A0DC-0C80-D11501CEF60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7002464"/>
            <a:ext cx="338555" cy="338555"/>
          </a:xfrm>
          <a:prstGeom prst="rect">
            <a:avLst/>
          </a:prstGeom>
        </p:spPr>
      </p:pic>
      <p:pic>
        <p:nvPicPr>
          <p:cNvPr id="390" name="Gráfico 389">
            <a:extLst>
              <a:ext uri="{FF2B5EF4-FFF2-40B4-BE49-F238E27FC236}">
                <a16:creationId xmlns:a16="http://schemas.microsoft.com/office/drawing/2014/main" id="{502B9D7E-94CC-BFDC-5E04-F760DA4B3C0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7207646"/>
            <a:ext cx="338555" cy="338555"/>
          </a:xfrm>
          <a:prstGeom prst="rect">
            <a:avLst/>
          </a:prstGeom>
        </p:spPr>
      </p:pic>
      <p:pic>
        <p:nvPicPr>
          <p:cNvPr id="391" name="Gráfico 390">
            <a:extLst>
              <a:ext uri="{FF2B5EF4-FFF2-40B4-BE49-F238E27FC236}">
                <a16:creationId xmlns:a16="http://schemas.microsoft.com/office/drawing/2014/main" id="{7E6F61AC-EC2E-3EFE-EC91-620E9CE995C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7412828"/>
            <a:ext cx="338555" cy="338555"/>
          </a:xfrm>
          <a:prstGeom prst="rect">
            <a:avLst/>
          </a:prstGeom>
        </p:spPr>
      </p:pic>
      <p:pic>
        <p:nvPicPr>
          <p:cNvPr id="392" name="Gráfico 391">
            <a:extLst>
              <a:ext uri="{FF2B5EF4-FFF2-40B4-BE49-F238E27FC236}">
                <a16:creationId xmlns:a16="http://schemas.microsoft.com/office/drawing/2014/main" id="{7232865E-E9F6-7D67-6752-ADBA075092D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7618010"/>
            <a:ext cx="338555" cy="338555"/>
          </a:xfrm>
          <a:prstGeom prst="rect">
            <a:avLst/>
          </a:prstGeom>
        </p:spPr>
      </p:pic>
      <p:pic>
        <p:nvPicPr>
          <p:cNvPr id="393" name="Gráfico 392">
            <a:extLst>
              <a:ext uri="{FF2B5EF4-FFF2-40B4-BE49-F238E27FC236}">
                <a16:creationId xmlns:a16="http://schemas.microsoft.com/office/drawing/2014/main" id="{43D3C041-EDA9-E126-267B-7402FEF9C09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7823192"/>
            <a:ext cx="338555" cy="338555"/>
          </a:xfrm>
          <a:prstGeom prst="rect">
            <a:avLst/>
          </a:prstGeom>
        </p:spPr>
      </p:pic>
      <p:pic>
        <p:nvPicPr>
          <p:cNvPr id="394" name="Gráfico 393">
            <a:extLst>
              <a:ext uri="{FF2B5EF4-FFF2-40B4-BE49-F238E27FC236}">
                <a16:creationId xmlns:a16="http://schemas.microsoft.com/office/drawing/2014/main" id="{8AA8487E-91F1-0C6D-12ED-1A752A18399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8028374"/>
            <a:ext cx="338555" cy="338555"/>
          </a:xfrm>
          <a:prstGeom prst="rect">
            <a:avLst/>
          </a:prstGeom>
        </p:spPr>
      </p:pic>
      <p:pic>
        <p:nvPicPr>
          <p:cNvPr id="395" name="Gráfico 394">
            <a:extLst>
              <a:ext uri="{FF2B5EF4-FFF2-40B4-BE49-F238E27FC236}">
                <a16:creationId xmlns:a16="http://schemas.microsoft.com/office/drawing/2014/main" id="{6F060C73-26E8-5BD4-A140-133B8FCB615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8233556"/>
            <a:ext cx="338555" cy="338555"/>
          </a:xfrm>
          <a:prstGeom prst="rect">
            <a:avLst/>
          </a:prstGeom>
        </p:spPr>
      </p:pic>
      <p:pic>
        <p:nvPicPr>
          <p:cNvPr id="396" name="Gráfico 395">
            <a:extLst>
              <a:ext uri="{FF2B5EF4-FFF2-40B4-BE49-F238E27FC236}">
                <a16:creationId xmlns:a16="http://schemas.microsoft.com/office/drawing/2014/main" id="{3B274D25-FB8C-553B-485D-341075E6723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8438738"/>
            <a:ext cx="338555" cy="338555"/>
          </a:xfrm>
          <a:prstGeom prst="rect">
            <a:avLst/>
          </a:prstGeom>
        </p:spPr>
      </p:pic>
      <p:pic>
        <p:nvPicPr>
          <p:cNvPr id="397" name="Gráfico 396">
            <a:extLst>
              <a:ext uri="{FF2B5EF4-FFF2-40B4-BE49-F238E27FC236}">
                <a16:creationId xmlns:a16="http://schemas.microsoft.com/office/drawing/2014/main" id="{70CB6CF4-A3AE-47BA-6CE0-6071631BF0E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6592100"/>
            <a:ext cx="338555" cy="338555"/>
          </a:xfrm>
          <a:prstGeom prst="rect">
            <a:avLst/>
          </a:prstGeom>
        </p:spPr>
      </p:pic>
      <p:pic>
        <p:nvPicPr>
          <p:cNvPr id="398" name="Gráfico 397">
            <a:extLst>
              <a:ext uri="{FF2B5EF4-FFF2-40B4-BE49-F238E27FC236}">
                <a16:creationId xmlns:a16="http://schemas.microsoft.com/office/drawing/2014/main" id="{E4E16CF4-0185-2E30-BEDC-4C5DEAADEC5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6797282"/>
            <a:ext cx="338555" cy="338555"/>
          </a:xfrm>
          <a:prstGeom prst="rect">
            <a:avLst/>
          </a:prstGeom>
        </p:spPr>
      </p:pic>
      <p:pic>
        <p:nvPicPr>
          <p:cNvPr id="399" name="Gráfico 398">
            <a:extLst>
              <a:ext uri="{FF2B5EF4-FFF2-40B4-BE49-F238E27FC236}">
                <a16:creationId xmlns:a16="http://schemas.microsoft.com/office/drawing/2014/main" id="{75E22FC6-0ABA-F385-5ADB-517A4CCC54F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7002464"/>
            <a:ext cx="338555" cy="338555"/>
          </a:xfrm>
          <a:prstGeom prst="rect">
            <a:avLst/>
          </a:prstGeom>
        </p:spPr>
      </p:pic>
      <p:pic>
        <p:nvPicPr>
          <p:cNvPr id="400" name="Gráfico 399">
            <a:extLst>
              <a:ext uri="{FF2B5EF4-FFF2-40B4-BE49-F238E27FC236}">
                <a16:creationId xmlns:a16="http://schemas.microsoft.com/office/drawing/2014/main" id="{DFC29268-160D-6398-1597-5B40B179FE8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7207646"/>
            <a:ext cx="338555" cy="338555"/>
          </a:xfrm>
          <a:prstGeom prst="rect">
            <a:avLst/>
          </a:prstGeom>
        </p:spPr>
      </p:pic>
      <p:pic>
        <p:nvPicPr>
          <p:cNvPr id="401" name="Gráfico 400">
            <a:extLst>
              <a:ext uri="{FF2B5EF4-FFF2-40B4-BE49-F238E27FC236}">
                <a16:creationId xmlns:a16="http://schemas.microsoft.com/office/drawing/2014/main" id="{89CDA060-A4ED-E83B-3FF0-64142BBFE2E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7412828"/>
            <a:ext cx="338555" cy="338555"/>
          </a:xfrm>
          <a:prstGeom prst="rect">
            <a:avLst/>
          </a:prstGeom>
        </p:spPr>
      </p:pic>
      <p:pic>
        <p:nvPicPr>
          <p:cNvPr id="402" name="Gráfico 401">
            <a:extLst>
              <a:ext uri="{FF2B5EF4-FFF2-40B4-BE49-F238E27FC236}">
                <a16:creationId xmlns:a16="http://schemas.microsoft.com/office/drawing/2014/main" id="{6976ED27-E588-3FA4-3485-150A688C999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7618010"/>
            <a:ext cx="338555" cy="338555"/>
          </a:xfrm>
          <a:prstGeom prst="rect">
            <a:avLst/>
          </a:prstGeom>
        </p:spPr>
      </p:pic>
      <p:pic>
        <p:nvPicPr>
          <p:cNvPr id="403" name="Gráfico 402">
            <a:extLst>
              <a:ext uri="{FF2B5EF4-FFF2-40B4-BE49-F238E27FC236}">
                <a16:creationId xmlns:a16="http://schemas.microsoft.com/office/drawing/2014/main" id="{68A1360B-858D-CA23-16ED-8C2B03EA0EB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7823192"/>
            <a:ext cx="338555" cy="338555"/>
          </a:xfrm>
          <a:prstGeom prst="rect">
            <a:avLst/>
          </a:prstGeom>
        </p:spPr>
      </p:pic>
      <p:pic>
        <p:nvPicPr>
          <p:cNvPr id="404" name="Gráfico 403">
            <a:extLst>
              <a:ext uri="{FF2B5EF4-FFF2-40B4-BE49-F238E27FC236}">
                <a16:creationId xmlns:a16="http://schemas.microsoft.com/office/drawing/2014/main" id="{D7A8203B-F35B-D0FF-4D7A-DEDCE492602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8028374"/>
            <a:ext cx="338555" cy="338555"/>
          </a:xfrm>
          <a:prstGeom prst="rect">
            <a:avLst/>
          </a:prstGeom>
        </p:spPr>
      </p:pic>
      <p:pic>
        <p:nvPicPr>
          <p:cNvPr id="405" name="Gráfico 404">
            <a:extLst>
              <a:ext uri="{FF2B5EF4-FFF2-40B4-BE49-F238E27FC236}">
                <a16:creationId xmlns:a16="http://schemas.microsoft.com/office/drawing/2014/main" id="{9369E645-5B94-ECBD-1275-E94C0DDF73E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8233556"/>
            <a:ext cx="338555" cy="338555"/>
          </a:xfrm>
          <a:prstGeom prst="rect">
            <a:avLst/>
          </a:prstGeom>
        </p:spPr>
      </p:pic>
      <p:pic>
        <p:nvPicPr>
          <p:cNvPr id="406" name="Gráfico 405">
            <a:extLst>
              <a:ext uri="{FF2B5EF4-FFF2-40B4-BE49-F238E27FC236}">
                <a16:creationId xmlns:a16="http://schemas.microsoft.com/office/drawing/2014/main" id="{7A03FE5E-D8D2-E6DB-F082-F08BFECD069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8438738"/>
            <a:ext cx="338555" cy="338555"/>
          </a:xfrm>
          <a:prstGeom prst="rect">
            <a:avLst/>
          </a:prstGeom>
        </p:spPr>
      </p:pic>
      <p:pic>
        <p:nvPicPr>
          <p:cNvPr id="407" name="Gráfico 406">
            <a:extLst>
              <a:ext uri="{FF2B5EF4-FFF2-40B4-BE49-F238E27FC236}">
                <a16:creationId xmlns:a16="http://schemas.microsoft.com/office/drawing/2014/main" id="{2586FF7D-107F-6EDC-4171-55322285C9B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6592100"/>
            <a:ext cx="338555" cy="338555"/>
          </a:xfrm>
          <a:prstGeom prst="rect">
            <a:avLst/>
          </a:prstGeom>
        </p:spPr>
      </p:pic>
      <p:pic>
        <p:nvPicPr>
          <p:cNvPr id="408" name="Gráfico 407">
            <a:extLst>
              <a:ext uri="{FF2B5EF4-FFF2-40B4-BE49-F238E27FC236}">
                <a16:creationId xmlns:a16="http://schemas.microsoft.com/office/drawing/2014/main" id="{2D55A2F7-2E55-0422-215C-9811FCAEA8B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6797282"/>
            <a:ext cx="338555" cy="338555"/>
          </a:xfrm>
          <a:prstGeom prst="rect">
            <a:avLst/>
          </a:prstGeom>
        </p:spPr>
      </p:pic>
      <p:pic>
        <p:nvPicPr>
          <p:cNvPr id="409" name="Gráfico 408">
            <a:extLst>
              <a:ext uri="{FF2B5EF4-FFF2-40B4-BE49-F238E27FC236}">
                <a16:creationId xmlns:a16="http://schemas.microsoft.com/office/drawing/2014/main" id="{A6F21554-4C64-D70D-EE2B-351342DC300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7002464"/>
            <a:ext cx="338555" cy="338555"/>
          </a:xfrm>
          <a:prstGeom prst="rect">
            <a:avLst/>
          </a:prstGeom>
        </p:spPr>
      </p:pic>
      <p:pic>
        <p:nvPicPr>
          <p:cNvPr id="410" name="Gráfico 409">
            <a:extLst>
              <a:ext uri="{FF2B5EF4-FFF2-40B4-BE49-F238E27FC236}">
                <a16:creationId xmlns:a16="http://schemas.microsoft.com/office/drawing/2014/main" id="{21A9AD21-46F5-66E2-6B08-35C8FB62A5C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7207646"/>
            <a:ext cx="338555" cy="338555"/>
          </a:xfrm>
          <a:prstGeom prst="rect">
            <a:avLst/>
          </a:prstGeom>
        </p:spPr>
      </p:pic>
      <p:pic>
        <p:nvPicPr>
          <p:cNvPr id="411" name="Gráfico 410">
            <a:extLst>
              <a:ext uri="{FF2B5EF4-FFF2-40B4-BE49-F238E27FC236}">
                <a16:creationId xmlns:a16="http://schemas.microsoft.com/office/drawing/2014/main" id="{7E3F4B4F-4A69-6907-240E-691AE618415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7412828"/>
            <a:ext cx="338555" cy="338555"/>
          </a:xfrm>
          <a:prstGeom prst="rect">
            <a:avLst/>
          </a:prstGeom>
        </p:spPr>
      </p:pic>
      <p:pic>
        <p:nvPicPr>
          <p:cNvPr id="412" name="Gráfico 411">
            <a:extLst>
              <a:ext uri="{FF2B5EF4-FFF2-40B4-BE49-F238E27FC236}">
                <a16:creationId xmlns:a16="http://schemas.microsoft.com/office/drawing/2014/main" id="{0E9809E7-C2D8-7A50-5FE7-987182AB88E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7618010"/>
            <a:ext cx="338555" cy="338555"/>
          </a:xfrm>
          <a:prstGeom prst="rect">
            <a:avLst/>
          </a:prstGeom>
        </p:spPr>
      </p:pic>
      <p:pic>
        <p:nvPicPr>
          <p:cNvPr id="413" name="Gráfico 412">
            <a:extLst>
              <a:ext uri="{FF2B5EF4-FFF2-40B4-BE49-F238E27FC236}">
                <a16:creationId xmlns:a16="http://schemas.microsoft.com/office/drawing/2014/main" id="{FB94BAD7-BC6E-CEAB-EE46-6BAF69F846F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7823192"/>
            <a:ext cx="338555" cy="338555"/>
          </a:xfrm>
          <a:prstGeom prst="rect">
            <a:avLst/>
          </a:prstGeom>
        </p:spPr>
      </p:pic>
      <p:pic>
        <p:nvPicPr>
          <p:cNvPr id="414" name="Gráfico 413">
            <a:extLst>
              <a:ext uri="{FF2B5EF4-FFF2-40B4-BE49-F238E27FC236}">
                <a16:creationId xmlns:a16="http://schemas.microsoft.com/office/drawing/2014/main" id="{90F288B8-5BDC-51EB-C37A-0806E02BEAE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8028374"/>
            <a:ext cx="338555" cy="338555"/>
          </a:xfrm>
          <a:prstGeom prst="rect">
            <a:avLst/>
          </a:prstGeom>
        </p:spPr>
      </p:pic>
      <p:pic>
        <p:nvPicPr>
          <p:cNvPr id="415" name="Gráfico 414">
            <a:extLst>
              <a:ext uri="{FF2B5EF4-FFF2-40B4-BE49-F238E27FC236}">
                <a16:creationId xmlns:a16="http://schemas.microsoft.com/office/drawing/2014/main" id="{6B198019-1BE8-9401-D20C-F83DF0E6664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8233556"/>
            <a:ext cx="338555" cy="338555"/>
          </a:xfrm>
          <a:prstGeom prst="rect">
            <a:avLst/>
          </a:prstGeom>
        </p:spPr>
      </p:pic>
      <p:pic>
        <p:nvPicPr>
          <p:cNvPr id="416" name="Gráfico 415">
            <a:extLst>
              <a:ext uri="{FF2B5EF4-FFF2-40B4-BE49-F238E27FC236}">
                <a16:creationId xmlns:a16="http://schemas.microsoft.com/office/drawing/2014/main" id="{3FAA93E9-1C2D-1D32-350F-88F266F3117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8438738"/>
            <a:ext cx="338555" cy="338555"/>
          </a:xfrm>
          <a:prstGeom prst="rect">
            <a:avLst/>
          </a:prstGeom>
        </p:spPr>
      </p:pic>
      <p:pic>
        <p:nvPicPr>
          <p:cNvPr id="417" name="Gráfico 416">
            <a:extLst>
              <a:ext uri="{FF2B5EF4-FFF2-40B4-BE49-F238E27FC236}">
                <a16:creationId xmlns:a16="http://schemas.microsoft.com/office/drawing/2014/main" id="{890F2B43-80B7-FF83-B540-E145CB6B63E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6592100"/>
            <a:ext cx="338555" cy="338555"/>
          </a:xfrm>
          <a:prstGeom prst="rect">
            <a:avLst/>
          </a:prstGeom>
        </p:spPr>
      </p:pic>
      <p:pic>
        <p:nvPicPr>
          <p:cNvPr id="418" name="Gráfico 417">
            <a:extLst>
              <a:ext uri="{FF2B5EF4-FFF2-40B4-BE49-F238E27FC236}">
                <a16:creationId xmlns:a16="http://schemas.microsoft.com/office/drawing/2014/main" id="{729C9E0A-69C8-648A-13B3-66AB24C3F0F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6797282"/>
            <a:ext cx="338555" cy="338555"/>
          </a:xfrm>
          <a:prstGeom prst="rect">
            <a:avLst/>
          </a:prstGeom>
        </p:spPr>
      </p:pic>
      <p:pic>
        <p:nvPicPr>
          <p:cNvPr id="419" name="Gráfico 418">
            <a:extLst>
              <a:ext uri="{FF2B5EF4-FFF2-40B4-BE49-F238E27FC236}">
                <a16:creationId xmlns:a16="http://schemas.microsoft.com/office/drawing/2014/main" id="{A6341FCA-9C34-EA4A-203A-633B5B363C1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7002464"/>
            <a:ext cx="338555" cy="338555"/>
          </a:xfrm>
          <a:prstGeom prst="rect">
            <a:avLst/>
          </a:prstGeom>
        </p:spPr>
      </p:pic>
      <p:pic>
        <p:nvPicPr>
          <p:cNvPr id="420" name="Gráfico 419">
            <a:extLst>
              <a:ext uri="{FF2B5EF4-FFF2-40B4-BE49-F238E27FC236}">
                <a16:creationId xmlns:a16="http://schemas.microsoft.com/office/drawing/2014/main" id="{D7E5EACF-0CD8-6E4D-FEAC-0AF568CFC39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7207646"/>
            <a:ext cx="338555" cy="338555"/>
          </a:xfrm>
          <a:prstGeom prst="rect">
            <a:avLst/>
          </a:prstGeom>
        </p:spPr>
      </p:pic>
      <p:pic>
        <p:nvPicPr>
          <p:cNvPr id="421" name="Gráfico 420">
            <a:extLst>
              <a:ext uri="{FF2B5EF4-FFF2-40B4-BE49-F238E27FC236}">
                <a16:creationId xmlns:a16="http://schemas.microsoft.com/office/drawing/2014/main" id="{EE00FBE1-41B9-65F6-2CFB-31D1A6F57AE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7412828"/>
            <a:ext cx="338555" cy="338555"/>
          </a:xfrm>
          <a:prstGeom prst="rect">
            <a:avLst/>
          </a:prstGeom>
        </p:spPr>
      </p:pic>
      <p:pic>
        <p:nvPicPr>
          <p:cNvPr id="422" name="Gráfico 421">
            <a:extLst>
              <a:ext uri="{FF2B5EF4-FFF2-40B4-BE49-F238E27FC236}">
                <a16:creationId xmlns:a16="http://schemas.microsoft.com/office/drawing/2014/main" id="{16BE86A1-4059-B251-62BB-64B7BB2FE66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7618010"/>
            <a:ext cx="338555" cy="338555"/>
          </a:xfrm>
          <a:prstGeom prst="rect">
            <a:avLst/>
          </a:prstGeom>
        </p:spPr>
      </p:pic>
      <p:pic>
        <p:nvPicPr>
          <p:cNvPr id="423" name="Gráfico 422">
            <a:extLst>
              <a:ext uri="{FF2B5EF4-FFF2-40B4-BE49-F238E27FC236}">
                <a16:creationId xmlns:a16="http://schemas.microsoft.com/office/drawing/2014/main" id="{FC7EB9B4-6727-5B06-5CD6-80C17B979FF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7823192"/>
            <a:ext cx="338555" cy="338555"/>
          </a:xfrm>
          <a:prstGeom prst="rect">
            <a:avLst/>
          </a:prstGeom>
        </p:spPr>
      </p:pic>
      <p:pic>
        <p:nvPicPr>
          <p:cNvPr id="424" name="Gráfico 423">
            <a:extLst>
              <a:ext uri="{FF2B5EF4-FFF2-40B4-BE49-F238E27FC236}">
                <a16:creationId xmlns:a16="http://schemas.microsoft.com/office/drawing/2014/main" id="{DAAAE451-80F7-7CA9-4CD6-6FEE3886A63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8028374"/>
            <a:ext cx="338555" cy="338555"/>
          </a:xfrm>
          <a:prstGeom prst="rect">
            <a:avLst/>
          </a:prstGeom>
        </p:spPr>
      </p:pic>
      <p:pic>
        <p:nvPicPr>
          <p:cNvPr id="425" name="Gráfico 424">
            <a:extLst>
              <a:ext uri="{FF2B5EF4-FFF2-40B4-BE49-F238E27FC236}">
                <a16:creationId xmlns:a16="http://schemas.microsoft.com/office/drawing/2014/main" id="{10BA9AE1-E7D8-B99D-1302-B3C59C5D344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8233556"/>
            <a:ext cx="338555" cy="338555"/>
          </a:xfrm>
          <a:prstGeom prst="rect">
            <a:avLst/>
          </a:prstGeom>
        </p:spPr>
      </p:pic>
      <p:pic>
        <p:nvPicPr>
          <p:cNvPr id="426" name="Gráfico 425">
            <a:extLst>
              <a:ext uri="{FF2B5EF4-FFF2-40B4-BE49-F238E27FC236}">
                <a16:creationId xmlns:a16="http://schemas.microsoft.com/office/drawing/2014/main" id="{B5621657-9AD9-5F52-725A-38B1BEE38AC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8438738"/>
            <a:ext cx="338555" cy="338555"/>
          </a:xfrm>
          <a:prstGeom prst="rect">
            <a:avLst/>
          </a:prstGeom>
        </p:spPr>
      </p:pic>
      <p:pic>
        <p:nvPicPr>
          <p:cNvPr id="427" name="Gráfico 426">
            <a:extLst>
              <a:ext uri="{FF2B5EF4-FFF2-40B4-BE49-F238E27FC236}">
                <a16:creationId xmlns:a16="http://schemas.microsoft.com/office/drawing/2014/main" id="{2D94EC68-22AF-8A50-7223-C956AF15E78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6592100"/>
            <a:ext cx="338555" cy="338555"/>
          </a:xfrm>
          <a:prstGeom prst="rect">
            <a:avLst/>
          </a:prstGeom>
        </p:spPr>
      </p:pic>
      <p:pic>
        <p:nvPicPr>
          <p:cNvPr id="428" name="Gráfico 427">
            <a:extLst>
              <a:ext uri="{FF2B5EF4-FFF2-40B4-BE49-F238E27FC236}">
                <a16:creationId xmlns:a16="http://schemas.microsoft.com/office/drawing/2014/main" id="{459B8496-8D5A-99F7-97E1-4D0F1CBC341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6797282"/>
            <a:ext cx="338555" cy="338555"/>
          </a:xfrm>
          <a:prstGeom prst="rect">
            <a:avLst/>
          </a:prstGeom>
        </p:spPr>
      </p:pic>
      <p:pic>
        <p:nvPicPr>
          <p:cNvPr id="429" name="Gráfico 428">
            <a:extLst>
              <a:ext uri="{FF2B5EF4-FFF2-40B4-BE49-F238E27FC236}">
                <a16:creationId xmlns:a16="http://schemas.microsoft.com/office/drawing/2014/main" id="{0CD592D2-C093-DD1E-E824-6D132670340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7002464"/>
            <a:ext cx="338555" cy="338555"/>
          </a:xfrm>
          <a:prstGeom prst="rect">
            <a:avLst/>
          </a:prstGeom>
        </p:spPr>
      </p:pic>
      <p:pic>
        <p:nvPicPr>
          <p:cNvPr id="430" name="Gráfico 429">
            <a:extLst>
              <a:ext uri="{FF2B5EF4-FFF2-40B4-BE49-F238E27FC236}">
                <a16:creationId xmlns:a16="http://schemas.microsoft.com/office/drawing/2014/main" id="{4832A339-F8E5-9F8C-20A1-6B3FEABA6B8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7207646"/>
            <a:ext cx="338555" cy="338555"/>
          </a:xfrm>
          <a:prstGeom prst="rect">
            <a:avLst/>
          </a:prstGeom>
        </p:spPr>
      </p:pic>
      <p:pic>
        <p:nvPicPr>
          <p:cNvPr id="431" name="Gráfico 430">
            <a:extLst>
              <a:ext uri="{FF2B5EF4-FFF2-40B4-BE49-F238E27FC236}">
                <a16:creationId xmlns:a16="http://schemas.microsoft.com/office/drawing/2014/main" id="{08224DA8-D157-C7EC-FE96-96C068C3A44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7412828"/>
            <a:ext cx="338555" cy="338555"/>
          </a:xfrm>
          <a:prstGeom prst="rect">
            <a:avLst/>
          </a:prstGeom>
        </p:spPr>
      </p:pic>
      <p:pic>
        <p:nvPicPr>
          <p:cNvPr id="432" name="Gráfico 431">
            <a:extLst>
              <a:ext uri="{FF2B5EF4-FFF2-40B4-BE49-F238E27FC236}">
                <a16:creationId xmlns:a16="http://schemas.microsoft.com/office/drawing/2014/main" id="{EE3BD55C-52BA-915D-90D6-4A95E649BE6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7618010"/>
            <a:ext cx="338555" cy="338555"/>
          </a:xfrm>
          <a:prstGeom prst="rect">
            <a:avLst/>
          </a:prstGeom>
        </p:spPr>
      </p:pic>
      <p:pic>
        <p:nvPicPr>
          <p:cNvPr id="433" name="Gráfico 432">
            <a:extLst>
              <a:ext uri="{FF2B5EF4-FFF2-40B4-BE49-F238E27FC236}">
                <a16:creationId xmlns:a16="http://schemas.microsoft.com/office/drawing/2014/main" id="{8538935C-FF0F-7AD6-3DBC-C6015BDFA10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7823192"/>
            <a:ext cx="338555" cy="338555"/>
          </a:xfrm>
          <a:prstGeom prst="rect">
            <a:avLst/>
          </a:prstGeom>
        </p:spPr>
      </p:pic>
      <p:pic>
        <p:nvPicPr>
          <p:cNvPr id="434" name="Gráfico 433">
            <a:extLst>
              <a:ext uri="{FF2B5EF4-FFF2-40B4-BE49-F238E27FC236}">
                <a16:creationId xmlns:a16="http://schemas.microsoft.com/office/drawing/2014/main" id="{8A68C609-AE5F-C702-96D1-1E8B79A2A19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8028374"/>
            <a:ext cx="338555" cy="338555"/>
          </a:xfrm>
          <a:prstGeom prst="rect">
            <a:avLst/>
          </a:prstGeom>
        </p:spPr>
      </p:pic>
      <p:pic>
        <p:nvPicPr>
          <p:cNvPr id="435" name="Gráfico 434">
            <a:extLst>
              <a:ext uri="{FF2B5EF4-FFF2-40B4-BE49-F238E27FC236}">
                <a16:creationId xmlns:a16="http://schemas.microsoft.com/office/drawing/2014/main" id="{DC0A6E81-028B-ECAA-5BC0-142C53836A3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8233556"/>
            <a:ext cx="338555" cy="338555"/>
          </a:xfrm>
          <a:prstGeom prst="rect">
            <a:avLst/>
          </a:prstGeom>
        </p:spPr>
      </p:pic>
      <p:pic>
        <p:nvPicPr>
          <p:cNvPr id="436" name="Gráfico 435">
            <a:extLst>
              <a:ext uri="{FF2B5EF4-FFF2-40B4-BE49-F238E27FC236}">
                <a16:creationId xmlns:a16="http://schemas.microsoft.com/office/drawing/2014/main" id="{40901771-0439-587B-1E76-C4A1DDE7D08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8438738"/>
            <a:ext cx="338555" cy="338555"/>
          </a:xfrm>
          <a:prstGeom prst="rect">
            <a:avLst/>
          </a:prstGeom>
        </p:spPr>
      </p:pic>
      <p:pic>
        <p:nvPicPr>
          <p:cNvPr id="437" name="Gráfico 436">
            <a:extLst>
              <a:ext uri="{FF2B5EF4-FFF2-40B4-BE49-F238E27FC236}">
                <a16:creationId xmlns:a16="http://schemas.microsoft.com/office/drawing/2014/main" id="{E8F1A4C3-A55E-59D1-0DE6-0F01B81EF69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6592100"/>
            <a:ext cx="338555" cy="338555"/>
          </a:xfrm>
          <a:prstGeom prst="rect">
            <a:avLst/>
          </a:prstGeom>
        </p:spPr>
      </p:pic>
      <p:pic>
        <p:nvPicPr>
          <p:cNvPr id="438" name="Gráfico 437">
            <a:extLst>
              <a:ext uri="{FF2B5EF4-FFF2-40B4-BE49-F238E27FC236}">
                <a16:creationId xmlns:a16="http://schemas.microsoft.com/office/drawing/2014/main" id="{871519EA-3951-8EBF-938E-4B1289F4EC2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6797282"/>
            <a:ext cx="338555" cy="338555"/>
          </a:xfrm>
          <a:prstGeom prst="rect">
            <a:avLst/>
          </a:prstGeom>
        </p:spPr>
      </p:pic>
      <p:pic>
        <p:nvPicPr>
          <p:cNvPr id="439" name="Gráfico 438">
            <a:extLst>
              <a:ext uri="{FF2B5EF4-FFF2-40B4-BE49-F238E27FC236}">
                <a16:creationId xmlns:a16="http://schemas.microsoft.com/office/drawing/2014/main" id="{14D0B2C5-76E3-5265-6412-9FBF8365941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7002464"/>
            <a:ext cx="338555" cy="338555"/>
          </a:xfrm>
          <a:prstGeom prst="rect">
            <a:avLst/>
          </a:prstGeom>
        </p:spPr>
      </p:pic>
      <p:pic>
        <p:nvPicPr>
          <p:cNvPr id="440" name="Gráfico 439">
            <a:extLst>
              <a:ext uri="{FF2B5EF4-FFF2-40B4-BE49-F238E27FC236}">
                <a16:creationId xmlns:a16="http://schemas.microsoft.com/office/drawing/2014/main" id="{3C607F6E-C821-E0AE-B04E-D35A8F7AB78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7207646"/>
            <a:ext cx="338555" cy="338555"/>
          </a:xfrm>
          <a:prstGeom prst="rect">
            <a:avLst/>
          </a:prstGeom>
        </p:spPr>
      </p:pic>
      <p:pic>
        <p:nvPicPr>
          <p:cNvPr id="441" name="Gráfico 440">
            <a:extLst>
              <a:ext uri="{FF2B5EF4-FFF2-40B4-BE49-F238E27FC236}">
                <a16:creationId xmlns:a16="http://schemas.microsoft.com/office/drawing/2014/main" id="{16EC8E07-390D-AE19-FEB8-6A5D744B7F0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7412828"/>
            <a:ext cx="338555" cy="338555"/>
          </a:xfrm>
          <a:prstGeom prst="rect">
            <a:avLst/>
          </a:prstGeom>
        </p:spPr>
      </p:pic>
      <p:pic>
        <p:nvPicPr>
          <p:cNvPr id="442" name="Gráfico 441">
            <a:extLst>
              <a:ext uri="{FF2B5EF4-FFF2-40B4-BE49-F238E27FC236}">
                <a16:creationId xmlns:a16="http://schemas.microsoft.com/office/drawing/2014/main" id="{1BAB7540-0334-0A39-4724-D29D8B6A2D7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7618010"/>
            <a:ext cx="338555" cy="338555"/>
          </a:xfrm>
          <a:prstGeom prst="rect">
            <a:avLst/>
          </a:prstGeom>
        </p:spPr>
      </p:pic>
      <p:pic>
        <p:nvPicPr>
          <p:cNvPr id="443" name="Gráfico 442">
            <a:extLst>
              <a:ext uri="{FF2B5EF4-FFF2-40B4-BE49-F238E27FC236}">
                <a16:creationId xmlns:a16="http://schemas.microsoft.com/office/drawing/2014/main" id="{458EF370-0987-CF36-6792-F303491A056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7823192"/>
            <a:ext cx="338555" cy="338555"/>
          </a:xfrm>
          <a:prstGeom prst="rect">
            <a:avLst/>
          </a:prstGeom>
        </p:spPr>
      </p:pic>
      <p:pic>
        <p:nvPicPr>
          <p:cNvPr id="444" name="Gráfico 443">
            <a:extLst>
              <a:ext uri="{FF2B5EF4-FFF2-40B4-BE49-F238E27FC236}">
                <a16:creationId xmlns:a16="http://schemas.microsoft.com/office/drawing/2014/main" id="{2034D7EC-1DAB-A9BE-4F8A-D5DA250D184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8028374"/>
            <a:ext cx="338555" cy="338555"/>
          </a:xfrm>
          <a:prstGeom prst="rect">
            <a:avLst/>
          </a:prstGeom>
        </p:spPr>
      </p:pic>
      <p:pic>
        <p:nvPicPr>
          <p:cNvPr id="445" name="Gráfico 444">
            <a:extLst>
              <a:ext uri="{FF2B5EF4-FFF2-40B4-BE49-F238E27FC236}">
                <a16:creationId xmlns:a16="http://schemas.microsoft.com/office/drawing/2014/main" id="{8B5EB86A-F1BC-EA60-D8D7-09C3EE9A064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8233556"/>
            <a:ext cx="338555" cy="338555"/>
          </a:xfrm>
          <a:prstGeom prst="rect">
            <a:avLst/>
          </a:prstGeom>
        </p:spPr>
      </p:pic>
      <p:pic>
        <p:nvPicPr>
          <p:cNvPr id="446" name="Gráfico 445">
            <a:extLst>
              <a:ext uri="{FF2B5EF4-FFF2-40B4-BE49-F238E27FC236}">
                <a16:creationId xmlns:a16="http://schemas.microsoft.com/office/drawing/2014/main" id="{D2013B27-3F1C-585F-9641-5C14D3D81A7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8438738"/>
            <a:ext cx="338555" cy="338555"/>
          </a:xfrm>
          <a:prstGeom prst="rect">
            <a:avLst/>
          </a:prstGeom>
        </p:spPr>
      </p:pic>
      <p:pic>
        <p:nvPicPr>
          <p:cNvPr id="447" name="Gráfico 446">
            <a:extLst>
              <a:ext uri="{FF2B5EF4-FFF2-40B4-BE49-F238E27FC236}">
                <a16:creationId xmlns:a16="http://schemas.microsoft.com/office/drawing/2014/main" id="{FDAAFB38-00E6-0629-90E4-8B72ECC5817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6592100"/>
            <a:ext cx="338555" cy="338555"/>
          </a:xfrm>
          <a:prstGeom prst="rect">
            <a:avLst/>
          </a:prstGeom>
        </p:spPr>
      </p:pic>
      <p:pic>
        <p:nvPicPr>
          <p:cNvPr id="448" name="Gráfico 447">
            <a:extLst>
              <a:ext uri="{FF2B5EF4-FFF2-40B4-BE49-F238E27FC236}">
                <a16:creationId xmlns:a16="http://schemas.microsoft.com/office/drawing/2014/main" id="{BE483298-D1C8-9A83-F168-3E5205D2886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6797282"/>
            <a:ext cx="338555" cy="338555"/>
          </a:xfrm>
          <a:prstGeom prst="rect">
            <a:avLst/>
          </a:prstGeom>
        </p:spPr>
      </p:pic>
      <p:pic>
        <p:nvPicPr>
          <p:cNvPr id="449" name="Gráfico 448">
            <a:extLst>
              <a:ext uri="{FF2B5EF4-FFF2-40B4-BE49-F238E27FC236}">
                <a16:creationId xmlns:a16="http://schemas.microsoft.com/office/drawing/2014/main" id="{E40F3B76-F98A-538B-4E02-18EE1D07BAF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7002464"/>
            <a:ext cx="338555" cy="338555"/>
          </a:xfrm>
          <a:prstGeom prst="rect">
            <a:avLst/>
          </a:prstGeom>
        </p:spPr>
      </p:pic>
      <p:pic>
        <p:nvPicPr>
          <p:cNvPr id="450" name="Gráfico 449">
            <a:extLst>
              <a:ext uri="{FF2B5EF4-FFF2-40B4-BE49-F238E27FC236}">
                <a16:creationId xmlns:a16="http://schemas.microsoft.com/office/drawing/2014/main" id="{DF8D8A94-6A9D-28E5-489C-1108957C552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7207646"/>
            <a:ext cx="338555" cy="338555"/>
          </a:xfrm>
          <a:prstGeom prst="rect">
            <a:avLst/>
          </a:prstGeom>
        </p:spPr>
      </p:pic>
      <p:pic>
        <p:nvPicPr>
          <p:cNvPr id="451" name="Gráfico 450">
            <a:extLst>
              <a:ext uri="{FF2B5EF4-FFF2-40B4-BE49-F238E27FC236}">
                <a16:creationId xmlns:a16="http://schemas.microsoft.com/office/drawing/2014/main" id="{EAD884B1-25B6-CE11-F6C4-39135048CAC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7412828"/>
            <a:ext cx="338555" cy="338555"/>
          </a:xfrm>
          <a:prstGeom prst="rect">
            <a:avLst/>
          </a:prstGeom>
        </p:spPr>
      </p:pic>
      <p:pic>
        <p:nvPicPr>
          <p:cNvPr id="452" name="Gráfico 451">
            <a:extLst>
              <a:ext uri="{FF2B5EF4-FFF2-40B4-BE49-F238E27FC236}">
                <a16:creationId xmlns:a16="http://schemas.microsoft.com/office/drawing/2014/main" id="{FD0ECCC4-DB51-21C2-2F28-BDA16EB5795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7618010"/>
            <a:ext cx="338555" cy="338555"/>
          </a:xfrm>
          <a:prstGeom prst="rect">
            <a:avLst/>
          </a:prstGeom>
        </p:spPr>
      </p:pic>
      <p:pic>
        <p:nvPicPr>
          <p:cNvPr id="453" name="Gráfico 452">
            <a:extLst>
              <a:ext uri="{FF2B5EF4-FFF2-40B4-BE49-F238E27FC236}">
                <a16:creationId xmlns:a16="http://schemas.microsoft.com/office/drawing/2014/main" id="{E8D72E56-0FF3-4E3A-6DFB-2DEE39AAEBF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7823192"/>
            <a:ext cx="338555" cy="338555"/>
          </a:xfrm>
          <a:prstGeom prst="rect">
            <a:avLst/>
          </a:prstGeom>
        </p:spPr>
      </p:pic>
      <p:pic>
        <p:nvPicPr>
          <p:cNvPr id="454" name="Gráfico 453">
            <a:extLst>
              <a:ext uri="{FF2B5EF4-FFF2-40B4-BE49-F238E27FC236}">
                <a16:creationId xmlns:a16="http://schemas.microsoft.com/office/drawing/2014/main" id="{FA939BE4-53A4-F008-C3F4-F197AE132E8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8028374"/>
            <a:ext cx="338555" cy="338555"/>
          </a:xfrm>
          <a:prstGeom prst="rect">
            <a:avLst/>
          </a:prstGeom>
        </p:spPr>
      </p:pic>
      <p:pic>
        <p:nvPicPr>
          <p:cNvPr id="455" name="Gráfico 454">
            <a:extLst>
              <a:ext uri="{FF2B5EF4-FFF2-40B4-BE49-F238E27FC236}">
                <a16:creationId xmlns:a16="http://schemas.microsoft.com/office/drawing/2014/main" id="{D00F86BB-4509-ED7C-BE1E-474585A0662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8233556"/>
            <a:ext cx="338555" cy="338555"/>
          </a:xfrm>
          <a:prstGeom prst="rect">
            <a:avLst/>
          </a:prstGeom>
        </p:spPr>
      </p:pic>
      <p:pic>
        <p:nvPicPr>
          <p:cNvPr id="456" name="Gráfico 455">
            <a:extLst>
              <a:ext uri="{FF2B5EF4-FFF2-40B4-BE49-F238E27FC236}">
                <a16:creationId xmlns:a16="http://schemas.microsoft.com/office/drawing/2014/main" id="{14C5128A-6A52-92AD-BF4E-B61DD910DB9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8438738"/>
            <a:ext cx="338555" cy="338555"/>
          </a:xfrm>
          <a:prstGeom prst="rect">
            <a:avLst/>
          </a:prstGeom>
        </p:spPr>
      </p:pic>
      <p:pic>
        <p:nvPicPr>
          <p:cNvPr id="457" name="Gráfico 456">
            <a:extLst>
              <a:ext uri="{FF2B5EF4-FFF2-40B4-BE49-F238E27FC236}">
                <a16:creationId xmlns:a16="http://schemas.microsoft.com/office/drawing/2014/main" id="{113D70C7-9C67-649A-E977-53C9E0C2682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6592100"/>
            <a:ext cx="338555" cy="338555"/>
          </a:xfrm>
          <a:prstGeom prst="rect">
            <a:avLst/>
          </a:prstGeom>
        </p:spPr>
      </p:pic>
      <p:pic>
        <p:nvPicPr>
          <p:cNvPr id="458" name="Gráfico 457">
            <a:extLst>
              <a:ext uri="{FF2B5EF4-FFF2-40B4-BE49-F238E27FC236}">
                <a16:creationId xmlns:a16="http://schemas.microsoft.com/office/drawing/2014/main" id="{D0EE50F5-1014-9EBF-8E7E-E36AAEC7888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6797282"/>
            <a:ext cx="338555" cy="338555"/>
          </a:xfrm>
          <a:prstGeom prst="rect">
            <a:avLst/>
          </a:prstGeom>
        </p:spPr>
      </p:pic>
      <p:pic>
        <p:nvPicPr>
          <p:cNvPr id="459" name="Gráfico 458">
            <a:extLst>
              <a:ext uri="{FF2B5EF4-FFF2-40B4-BE49-F238E27FC236}">
                <a16:creationId xmlns:a16="http://schemas.microsoft.com/office/drawing/2014/main" id="{381CA437-6341-2DAA-AF05-370F57F5FCC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7002464"/>
            <a:ext cx="338555" cy="338555"/>
          </a:xfrm>
          <a:prstGeom prst="rect">
            <a:avLst/>
          </a:prstGeom>
        </p:spPr>
      </p:pic>
      <p:pic>
        <p:nvPicPr>
          <p:cNvPr id="460" name="Gráfico 459">
            <a:extLst>
              <a:ext uri="{FF2B5EF4-FFF2-40B4-BE49-F238E27FC236}">
                <a16:creationId xmlns:a16="http://schemas.microsoft.com/office/drawing/2014/main" id="{DE204492-F8A7-36B5-A4CA-287C176E492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7207646"/>
            <a:ext cx="338555" cy="338555"/>
          </a:xfrm>
          <a:prstGeom prst="rect">
            <a:avLst/>
          </a:prstGeom>
        </p:spPr>
      </p:pic>
      <p:pic>
        <p:nvPicPr>
          <p:cNvPr id="461" name="Gráfico 460">
            <a:extLst>
              <a:ext uri="{FF2B5EF4-FFF2-40B4-BE49-F238E27FC236}">
                <a16:creationId xmlns:a16="http://schemas.microsoft.com/office/drawing/2014/main" id="{8788FEFC-F4A7-3E89-758B-633D6E56232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7412828"/>
            <a:ext cx="338555" cy="338555"/>
          </a:xfrm>
          <a:prstGeom prst="rect">
            <a:avLst/>
          </a:prstGeom>
        </p:spPr>
      </p:pic>
      <p:pic>
        <p:nvPicPr>
          <p:cNvPr id="462" name="Gráfico 461">
            <a:extLst>
              <a:ext uri="{FF2B5EF4-FFF2-40B4-BE49-F238E27FC236}">
                <a16:creationId xmlns:a16="http://schemas.microsoft.com/office/drawing/2014/main" id="{A4DDC9FE-F6F7-4FCC-586F-3C678A90E0F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7618010"/>
            <a:ext cx="338555" cy="338555"/>
          </a:xfrm>
          <a:prstGeom prst="rect">
            <a:avLst/>
          </a:prstGeom>
        </p:spPr>
      </p:pic>
      <p:pic>
        <p:nvPicPr>
          <p:cNvPr id="463" name="Gráfico 462">
            <a:extLst>
              <a:ext uri="{FF2B5EF4-FFF2-40B4-BE49-F238E27FC236}">
                <a16:creationId xmlns:a16="http://schemas.microsoft.com/office/drawing/2014/main" id="{86A659FD-426F-21A7-2ABB-306FD375199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7823192"/>
            <a:ext cx="338555" cy="338555"/>
          </a:xfrm>
          <a:prstGeom prst="rect">
            <a:avLst/>
          </a:prstGeom>
        </p:spPr>
      </p:pic>
      <p:pic>
        <p:nvPicPr>
          <p:cNvPr id="464" name="Gráfico 463">
            <a:extLst>
              <a:ext uri="{FF2B5EF4-FFF2-40B4-BE49-F238E27FC236}">
                <a16:creationId xmlns:a16="http://schemas.microsoft.com/office/drawing/2014/main" id="{98D6AB90-BCF6-E97F-E6E1-40CA1CED3D3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8028374"/>
            <a:ext cx="338555" cy="338555"/>
          </a:xfrm>
          <a:prstGeom prst="rect">
            <a:avLst/>
          </a:prstGeom>
        </p:spPr>
      </p:pic>
      <p:pic>
        <p:nvPicPr>
          <p:cNvPr id="465" name="Gráfico 464">
            <a:extLst>
              <a:ext uri="{FF2B5EF4-FFF2-40B4-BE49-F238E27FC236}">
                <a16:creationId xmlns:a16="http://schemas.microsoft.com/office/drawing/2014/main" id="{9C4CE920-F9A6-9F26-A86D-48FCBB843D3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8233556"/>
            <a:ext cx="338555" cy="338555"/>
          </a:xfrm>
          <a:prstGeom prst="rect">
            <a:avLst/>
          </a:prstGeom>
        </p:spPr>
      </p:pic>
      <p:pic>
        <p:nvPicPr>
          <p:cNvPr id="466" name="Gráfico 465">
            <a:extLst>
              <a:ext uri="{FF2B5EF4-FFF2-40B4-BE49-F238E27FC236}">
                <a16:creationId xmlns:a16="http://schemas.microsoft.com/office/drawing/2014/main" id="{4F1C4F88-352C-7726-786F-F56884D20EA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8438738"/>
            <a:ext cx="338555" cy="338555"/>
          </a:xfrm>
          <a:prstGeom prst="rect">
            <a:avLst/>
          </a:prstGeom>
        </p:spPr>
      </p:pic>
      <p:pic>
        <p:nvPicPr>
          <p:cNvPr id="467" name="Gráfico 466">
            <a:extLst>
              <a:ext uri="{FF2B5EF4-FFF2-40B4-BE49-F238E27FC236}">
                <a16:creationId xmlns:a16="http://schemas.microsoft.com/office/drawing/2014/main" id="{3FB786D8-4122-E775-DC92-71AB701E237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6592100"/>
            <a:ext cx="338555" cy="338555"/>
          </a:xfrm>
          <a:prstGeom prst="rect">
            <a:avLst/>
          </a:prstGeom>
        </p:spPr>
      </p:pic>
      <p:pic>
        <p:nvPicPr>
          <p:cNvPr id="468" name="Gráfico 467">
            <a:extLst>
              <a:ext uri="{FF2B5EF4-FFF2-40B4-BE49-F238E27FC236}">
                <a16:creationId xmlns:a16="http://schemas.microsoft.com/office/drawing/2014/main" id="{C7BE211B-67FD-4E50-C22D-A9D6E7F137E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6797282"/>
            <a:ext cx="338555" cy="338555"/>
          </a:xfrm>
          <a:prstGeom prst="rect">
            <a:avLst/>
          </a:prstGeom>
        </p:spPr>
      </p:pic>
      <p:pic>
        <p:nvPicPr>
          <p:cNvPr id="469" name="Gráfico 468">
            <a:extLst>
              <a:ext uri="{FF2B5EF4-FFF2-40B4-BE49-F238E27FC236}">
                <a16:creationId xmlns:a16="http://schemas.microsoft.com/office/drawing/2014/main" id="{5F495647-EEAE-6429-E004-55FE09599AA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7002464"/>
            <a:ext cx="338555" cy="338555"/>
          </a:xfrm>
          <a:prstGeom prst="rect">
            <a:avLst/>
          </a:prstGeom>
        </p:spPr>
      </p:pic>
      <p:pic>
        <p:nvPicPr>
          <p:cNvPr id="470" name="Gráfico 469">
            <a:extLst>
              <a:ext uri="{FF2B5EF4-FFF2-40B4-BE49-F238E27FC236}">
                <a16:creationId xmlns:a16="http://schemas.microsoft.com/office/drawing/2014/main" id="{B6191C99-68F1-3D9F-F597-4AB78ED3A96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7207646"/>
            <a:ext cx="338555" cy="338555"/>
          </a:xfrm>
          <a:prstGeom prst="rect">
            <a:avLst/>
          </a:prstGeom>
        </p:spPr>
      </p:pic>
      <p:pic>
        <p:nvPicPr>
          <p:cNvPr id="471" name="Gráfico 470">
            <a:extLst>
              <a:ext uri="{FF2B5EF4-FFF2-40B4-BE49-F238E27FC236}">
                <a16:creationId xmlns:a16="http://schemas.microsoft.com/office/drawing/2014/main" id="{5ABDA83E-792A-D03B-AB72-396E7603C7F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7412828"/>
            <a:ext cx="338555" cy="338555"/>
          </a:xfrm>
          <a:prstGeom prst="rect">
            <a:avLst/>
          </a:prstGeom>
        </p:spPr>
      </p:pic>
      <p:pic>
        <p:nvPicPr>
          <p:cNvPr id="472" name="Gráfico 471">
            <a:extLst>
              <a:ext uri="{FF2B5EF4-FFF2-40B4-BE49-F238E27FC236}">
                <a16:creationId xmlns:a16="http://schemas.microsoft.com/office/drawing/2014/main" id="{E83850EF-959C-2139-F784-A75387B4F9A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7618010"/>
            <a:ext cx="338555" cy="338555"/>
          </a:xfrm>
          <a:prstGeom prst="rect">
            <a:avLst/>
          </a:prstGeom>
        </p:spPr>
      </p:pic>
      <p:pic>
        <p:nvPicPr>
          <p:cNvPr id="473" name="Gráfico 472">
            <a:extLst>
              <a:ext uri="{FF2B5EF4-FFF2-40B4-BE49-F238E27FC236}">
                <a16:creationId xmlns:a16="http://schemas.microsoft.com/office/drawing/2014/main" id="{C598861F-4D30-0797-371C-6BCE2FD0328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7823192"/>
            <a:ext cx="338555" cy="338555"/>
          </a:xfrm>
          <a:prstGeom prst="rect">
            <a:avLst/>
          </a:prstGeom>
        </p:spPr>
      </p:pic>
      <p:pic>
        <p:nvPicPr>
          <p:cNvPr id="474" name="Gráfico 473">
            <a:extLst>
              <a:ext uri="{FF2B5EF4-FFF2-40B4-BE49-F238E27FC236}">
                <a16:creationId xmlns:a16="http://schemas.microsoft.com/office/drawing/2014/main" id="{C19DA5F7-4265-39E0-782B-5BF657DD6EA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8028374"/>
            <a:ext cx="338555" cy="338555"/>
          </a:xfrm>
          <a:prstGeom prst="rect">
            <a:avLst/>
          </a:prstGeom>
        </p:spPr>
      </p:pic>
      <p:pic>
        <p:nvPicPr>
          <p:cNvPr id="475" name="Gráfico 474">
            <a:extLst>
              <a:ext uri="{FF2B5EF4-FFF2-40B4-BE49-F238E27FC236}">
                <a16:creationId xmlns:a16="http://schemas.microsoft.com/office/drawing/2014/main" id="{B7F632AF-E542-8664-179A-E1696E403F2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8233556"/>
            <a:ext cx="338555" cy="338555"/>
          </a:xfrm>
          <a:prstGeom prst="rect">
            <a:avLst/>
          </a:prstGeom>
        </p:spPr>
      </p:pic>
      <p:pic>
        <p:nvPicPr>
          <p:cNvPr id="476" name="Gráfico 475">
            <a:extLst>
              <a:ext uri="{FF2B5EF4-FFF2-40B4-BE49-F238E27FC236}">
                <a16:creationId xmlns:a16="http://schemas.microsoft.com/office/drawing/2014/main" id="{9DD33F94-4DD2-C9C7-CD80-85BABCD1EA1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8438738"/>
            <a:ext cx="338555" cy="338555"/>
          </a:xfrm>
          <a:prstGeom prst="rect">
            <a:avLst/>
          </a:prstGeom>
        </p:spPr>
      </p:pic>
      <p:pic>
        <p:nvPicPr>
          <p:cNvPr id="477" name="Gráfico 476">
            <a:extLst>
              <a:ext uri="{FF2B5EF4-FFF2-40B4-BE49-F238E27FC236}">
                <a16:creationId xmlns:a16="http://schemas.microsoft.com/office/drawing/2014/main" id="{66CA64A5-432E-D0AF-73DB-884FF2FDFCB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8643920"/>
            <a:ext cx="338555" cy="338555"/>
          </a:xfrm>
          <a:prstGeom prst="rect">
            <a:avLst/>
          </a:prstGeom>
        </p:spPr>
      </p:pic>
      <p:pic>
        <p:nvPicPr>
          <p:cNvPr id="478" name="Gráfico 477">
            <a:extLst>
              <a:ext uri="{FF2B5EF4-FFF2-40B4-BE49-F238E27FC236}">
                <a16:creationId xmlns:a16="http://schemas.microsoft.com/office/drawing/2014/main" id="{45450B36-7413-220E-EA1D-AB30086A810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8643920"/>
            <a:ext cx="338555" cy="338555"/>
          </a:xfrm>
          <a:prstGeom prst="rect">
            <a:avLst/>
          </a:prstGeom>
        </p:spPr>
      </p:pic>
      <p:pic>
        <p:nvPicPr>
          <p:cNvPr id="479" name="Gráfico 478">
            <a:extLst>
              <a:ext uri="{FF2B5EF4-FFF2-40B4-BE49-F238E27FC236}">
                <a16:creationId xmlns:a16="http://schemas.microsoft.com/office/drawing/2014/main" id="{FC8A1340-18C4-C0FB-CF9A-E8957DFF156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8643920"/>
            <a:ext cx="338555" cy="338555"/>
          </a:xfrm>
          <a:prstGeom prst="rect">
            <a:avLst/>
          </a:prstGeom>
        </p:spPr>
      </p:pic>
      <p:pic>
        <p:nvPicPr>
          <p:cNvPr id="480" name="Gráfico 479">
            <a:extLst>
              <a:ext uri="{FF2B5EF4-FFF2-40B4-BE49-F238E27FC236}">
                <a16:creationId xmlns:a16="http://schemas.microsoft.com/office/drawing/2014/main" id="{D0F46348-D461-B9B2-45F8-E54FAF1DF21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8643920"/>
            <a:ext cx="338555" cy="338555"/>
          </a:xfrm>
          <a:prstGeom prst="rect">
            <a:avLst/>
          </a:prstGeom>
        </p:spPr>
      </p:pic>
      <p:pic>
        <p:nvPicPr>
          <p:cNvPr id="481" name="Gráfico 480">
            <a:extLst>
              <a:ext uri="{FF2B5EF4-FFF2-40B4-BE49-F238E27FC236}">
                <a16:creationId xmlns:a16="http://schemas.microsoft.com/office/drawing/2014/main" id="{EBBA64EF-28B2-AB83-10DC-3A00BC3C0BB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8643920"/>
            <a:ext cx="338555" cy="338555"/>
          </a:xfrm>
          <a:prstGeom prst="rect">
            <a:avLst/>
          </a:prstGeom>
        </p:spPr>
      </p:pic>
      <p:pic>
        <p:nvPicPr>
          <p:cNvPr id="482" name="Gráfico 481">
            <a:extLst>
              <a:ext uri="{FF2B5EF4-FFF2-40B4-BE49-F238E27FC236}">
                <a16:creationId xmlns:a16="http://schemas.microsoft.com/office/drawing/2014/main" id="{08EE902A-F950-3411-BEEA-DE5E374CF8C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8643920"/>
            <a:ext cx="338555" cy="338555"/>
          </a:xfrm>
          <a:prstGeom prst="rect">
            <a:avLst/>
          </a:prstGeom>
        </p:spPr>
      </p:pic>
      <p:pic>
        <p:nvPicPr>
          <p:cNvPr id="483" name="Gráfico 482">
            <a:extLst>
              <a:ext uri="{FF2B5EF4-FFF2-40B4-BE49-F238E27FC236}">
                <a16:creationId xmlns:a16="http://schemas.microsoft.com/office/drawing/2014/main" id="{9C4969CE-B2CC-0A5D-EE7E-049AAB5DAE7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8643920"/>
            <a:ext cx="338555" cy="338555"/>
          </a:xfrm>
          <a:prstGeom prst="rect">
            <a:avLst/>
          </a:prstGeom>
        </p:spPr>
      </p:pic>
      <p:pic>
        <p:nvPicPr>
          <p:cNvPr id="484" name="Gráfico 483">
            <a:extLst>
              <a:ext uri="{FF2B5EF4-FFF2-40B4-BE49-F238E27FC236}">
                <a16:creationId xmlns:a16="http://schemas.microsoft.com/office/drawing/2014/main" id="{16536ED4-738F-A863-2152-179F2DBD74B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8643920"/>
            <a:ext cx="338555" cy="338555"/>
          </a:xfrm>
          <a:prstGeom prst="rect">
            <a:avLst/>
          </a:prstGeom>
        </p:spPr>
      </p:pic>
      <p:pic>
        <p:nvPicPr>
          <p:cNvPr id="485" name="Gráfico 484">
            <a:extLst>
              <a:ext uri="{FF2B5EF4-FFF2-40B4-BE49-F238E27FC236}">
                <a16:creationId xmlns:a16="http://schemas.microsoft.com/office/drawing/2014/main" id="{4675399B-70B9-BAAA-00F1-15014CD6FFF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8643920"/>
            <a:ext cx="338555" cy="338555"/>
          </a:xfrm>
          <a:prstGeom prst="rect">
            <a:avLst/>
          </a:prstGeom>
        </p:spPr>
      </p:pic>
      <p:grpSp>
        <p:nvGrpSpPr>
          <p:cNvPr id="486" name="Grupo 485">
            <a:extLst>
              <a:ext uri="{FF2B5EF4-FFF2-40B4-BE49-F238E27FC236}">
                <a16:creationId xmlns:a16="http://schemas.microsoft.com/office/drawing/2014/main" id="{B4058EE8-D996-DDEE-2C72-7B3F2EE5FC79}"/>
              </a:ext>
            </a:extLst>
          </p:cNvPr>
          <p:cNvGrpSpPr/>
          <p:nvPr/>
        </p:nvGrpSpPr>
        <p:grpSpPr>
          <a:xfrm>
            <a:off x="763796" y="6592099"/>
            <a:ext cx="4929861" cy="338555"/>
            <a:chOff x="763796" y="2292242"/>
            <a:chExt cx="4929861" cy="338555"/>
          </a:xfrm>
        </p:grpSpPr>
        <p:pic>
          <p:nvPicPr>
            <p:cNvPr id="487" name="Gráfico 486">
              <a:extLst>
                <a:ext uri="{FF2B5EF4-FFF2-40B4-BE49-F238E27FC236}">
                  <a16:creationId xmlns:a16="http://schemas.microsoft.com/office/drawing/2014/main" id="{0FDB7517-EBC0-E53C-0FAD-35FF9D94CF1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355102" y="2292242"/>
              <a:ext cx="338555" cy="338555"/>
            </a:xfrm>
            <a:prstGeom prst="rect">
              <a:avLst/>
            </a:prstGeom>
          </p:spPr>
        </p:pic>
        <p:pic>
          <p:nvPicPr>
            <p:cNvPr id="488" name="Gráfico 487">
              <a:extLst>
                <a:ext uri="{FF2B5EF4-FFF2-40B4-BE49-F238E27FC236}">
                  <a16:creationId xmlns:a16="http://schemas.microsoft.com/office/drawing/2014/main" id="{4729477B-6268-4A4A-078B-A0E9EFD71CB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63796" y="2292242"/>
              <a:ext cx="338555" cy="338555"/>
            </a:xfrm>
            <a:prstGeom prst="rect">
              <a:avLst/>
            </a:prstGeom>
          </p:spPr>
        </p:pic>
      </p:grpSp>
    </p:spTree>
    <p:extLst>
      <p:ext uri="{BB962C8B-B14F-4D97-AF65-F5344CB8AC3E}">
        <p14:creationId xmlns:p14="http://schemas.microsoft.com/office/powerpoint/2010/main" val="2316954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 name="Título 4">
            <a:extLst>
              <a:ext uri="{FF2B5EF4-FFF2-40B4-BE49-F238E27FC236}">
                <a16:creationId xmlns:a16="http://schemas.microsoft.com/office/drawing/2014/main" id="{68588041-57A7-9264-9E7F-1230B7F9B991}"/>
              </a:ext>
            </a:extLst>
          </p:cNvPr>
          <p:cNvSpPr>
            <a:spLocks noGrp="1"/>
          </p:cNvSpPr>
          <p:nvPr>
            <p:ph type="title"/>
          </p:nvPr>
        </p:nvSpPr>
        <p:spPr>
          <a:xfrm>
            <a:off x="1026901" y="156183"/>
            <a:ext cx="4488073" cy="825267"/>
          </a:xfrm>
          <a:prstGeom prst="rect">
            <a:avLst/>
          </a:prstGeom>
        </p:spPr>
        <p:txBody>
          <a:bodyPr>
            <a:noAutofit/>
          </a:bodyPr>
          <a:lstStyle/>
          <a:p>
            <a:r>
              <a:rPr lang="en-GB" dirty="0" err="1"/>
              <a:t>Waarom</a:t>
            </a:r>
            <a:r>
              <a:rPr lang="en-GB" dirty="0"/>
              <a:t> is de </a:t>
            </a:r>
            <a:r>
              <a:rPr lang="en-GB" dirty="0" err="1"/>
              <a:t>afname</a:t>
            </a:r>
            <a:r>
              <a:rPr lang="en-GB" dirty="0"/>
              <a:t> van de R0 zo </a:t>
            </a:r>
            <a:r>
              <a:rPr lang="en-GB" dirty="0" err="1"/>
              <a:t>belangrijk</a:t>
            </a:r>
            <a:r>
              <a:rPr lang="en-GB" dirty="0"/>
              <a:t> </a:t>
            </a:r>
            <a:r>
              <a:rPr lang="en-GB" dirty="0" err="1"/>
              <a:t>bij</a:t>
            </a:r>
            <a:r>
              <a:rPr lang="en-GB" dirty="0"/>
              <a:t> SAU? </a:t>
            </a:r>
            <a:endParaRPr lang="en-GB" sz="2400" dirty="0"/>
          </a:p>
        </p:txBody>
      </p:sp>
      <p:sp>
        <p:nvSpPr>
          <p:cNvPr id="2" name="Título 1">
            <a:extLst>
              <a:ext uri="{FF2B5EF4-FFF2-40B4-BE49-F238E27FC236}">
                <a16:creationId xmlns:a16="http://schemas.microsoft.com/office/drawing/2014/main" id="{9BAAB2AC-71B8-548C-BA51-45FE8424A98D}"/>
              </a:ext>
            </a:extLst>
          </p:cNvPr>
          <p:cNvSpPr txBox="1">
            <a:spLocks/>
          </p:cNvSpPr>
          <p:nvPr/>
        </p:nvSpPr>
        <p:spPr>
          <a:xfrm>
            <a:off x="4725749" y="306388"/>
            <a:ext cx="4167427" cy="2145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00">
                <a:solidFill>
                  <a:schemeClr val="bg1"/>
                </a:solidFill>
                <a:latin typeface="Arial"/>
                <a:cs typeface="Arial"/>
              </a:rPr>
              <a:t>REDUCTION OF R0 </a:t>
            </a:r>
            <a:r>
              <a:rPr lang="en-GB" sz="700" b="1">
                <a:solidFill>
                  <a:schemeClr val="bg1"/>
                </a:solidFill>
                <a:latin typeface="Arial"/>
                <a:cs typeface="Arial"/>
              </a:rPr>
              <a:t>/ </a:t>
            </a:r>
            <a:r>
              <a:rPr lang="en-GB" sz="700" b="1">
                <a:solidFill>
                  <a:schemeClr val="bg1"/>
                </a:solidFill>
                <a:latin typeface="+mn-lt"/>
              </a:rPr>
              <a:t>WHAT DOES SCIENCE TELL US ABOUT STARTVAC</a:t>
            </a:r>
            <a:r>
              <a:rPr lang="en-GB" sz="700" b="1" baseline="30000">
                <a:solidFill>
                  <a:schemeClr val="bg1"/>
                </a:solidFill>
                <a:latin typeface="+mn-lt"/>
              </a:rPr>
              <a:t>®</a:t>
            </a:r>
            <a:r>
              <a:rPr lang="en-GB" sz="700" b="1">
                <a:solidFill>
                  <a:schemeClr val="bg1"/>
                </a:solidFill>
                <a:latin typeface="+mn-lt"/>
              </a:rPr>
              <a:t>?</a:t>
            </a:r>
            <a:endParaRPr lang="es-ES">
              <a:solidFill>
                <a:schemeClr val="bg1"/>
              </a:solidFill>
            </a:endParaRPr>
          </a:p>
        </p:txBody>
      </p:sp>
      <p:grpSp>
        <p:nvGrpSpPr>
          <p:cNvPr id="6" name="Grupo 5">
            <a:extLst>
              <a:ext uri="{FF2B5EF4-FFF2-40B4-BE49-F238E27FC236}">
                <a16:creationId xmlns:a16="http://schemas.microsoft.com/office/drawing/2014/main" id="{CD820CE4-C5D7-2692-3E54-F0E8BA34032C}"/>
              </a:ext>
            </a:extLst>
          </p:cNvPr>
          <p:cNvGrpSpPr/>
          <p:nvPr/>
        </p:nvGrpSpPr>
        <p:grpSpPr>
          <a:xfrm>
            <a:off x="2201865" y="1411261"/>
            <a:ext cx="80234" cy="72906"/>
            <a:chOff x="2166940" y="1053260"/>
            <a:chExt cx="80234" cy="72906"/>
          </a:xfrm>
        </p:grpSpPr>
        <p:sp>
          <p:nvSpPr>
            <p:cNvPr id="4" name="Rectángulo redondeado 3">
              <a:extLst>
                <a:ext uri="{FF2B5EF4-FFF2-40B4-BE49-F238E27FC236}">
                  <a16:creationId xmlns:a16="http://schemas.microsoft.com/office/drawing/2014/main" id="{4C55E032-5366-4A54-890C-14EB8139D214}"/>
                </a:ext>
              </a:extLst>
            </p:cNvPr>
            <p:cNvSpPr/>
            <p:nvPr/>
          </p:nvSpPr>
          <p:spPr>
            <a:xfrm>
              <a:off x="2166940" y="1053261"/>
              <a:ext cx="64835" cy="72905"/>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71A9BD61-B2B1-2FE8-ABF9-A62ACA2FDD6C}"/>
                </a:ext>
              </a:extLst>
            </p:cNvPr>
            <p:cNvSpPr/>
            <p:nvPr/>
          </p:nvSpPr>
          <p:spPr>
            <a:xfrm>
              <a:off x="2201455" y="1053260"/>
              <a:ext cx="45719" cy="729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3" name="Rectángulo redondeado 2">
            <a:extLst>
              <a:ext uri="{FF2B5EF4-FFF2-40B4-BE49-F238E27FC236}">
                <a16:creationId xmlns:a16="http://schemas.microsoft.com/office/drawing/2014/main" id="{14BFDD5E-E6BE-2478-D0CD-A016F5BE25E7}"/>
              </a:ext>
            </a:extLst>
          </p:cNvPr>
          <p:cNvSpPr/>
          <p:nvPr/>
        </p:nvSpPr>
        <p:spPr>
          <a:xfrm>
            <a:off x="2201865" y="1411260"/>
            <a:ext cx="4745285" cy="72905"/>
          </a:xfrm>
          <a:prstGeom prst="roundRect">
            <a:avLst>
              <a:gd name="adj"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4D7EAFA7-0867-F586-8118-E880F0413200}"/>
              </a:ext>
            </a:extLst>
          </p:cNvPr>
          <p:cNvPicPr>
            <a:picLocks noChangeAspect="1"/>
          </p:cNvPicPr>
          <p:nvPr/>
        </p:nvPicPr>
        <p:blipFill>
          <a:blip r:embed="rId3"/>
          <a:stretch>
            <a:fillRect/>
          </a:stretch>
        </p:blipFill>
        <p:spPr>
          <a:xfrm>
            <a:off x="2174874" y="1545841"/>
            <a:ext cx="4885297" cy="217633"/>
          </a:xfrm>
          <a:prstGeom prst="rect">
            <a:avLst/>
          </a:prstGeom>
        </p:spPr>
      </p:pic>
      <p:sp>
        <p:nvSpPr>
          <p:cNvPr id="21" name="272 CuadroTexto">
            <a:extLst>
              <a:ext uri="{FF2B5EF4-FFF2-40B4-BE49-F238E27FC236}">
                <a16:creationId xmlns:a16="http://schemas.microsoft.com/office/drawing/2014/main" id="{1FD6B3BF-E73E-0550-F533-55E89A93F93F}"/>
              </a:ext>
            </a:extLst>
          </p:cNvPr>
          <p:cNvSpPr txBox="1"/>
          <p:nvPr/>
        </p:nvSpPr>
        <p:spPr>
          <a:xfrm>
            <a:off x="1057731" y="1911880"/>
            <a:ext cx="2417936" cy="338554"/>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ea typeface="Source Sans Pro Black" panose="020B0803030403020204" pitchFamily="34" charset="0"/>
                <a:cs typeface="Calibri"/>
                <a:sym typeface="Calibri"/>
              </a:rPr>
              <a:t>STARTVAC</a:t>
            </a:r>
            <a:r>
              <a:rPr kumimoji="0" lang="en-US" sz="1600" b="1" i="0" u="none" strike="noStrike" kern="0" cap="none" spc="0" normalizeH="0" baseline="30000" noProof="0">
                <a:ln>
                  <a:noFill/>
                </a:ln>
                <a:solidFill>
                  <a:schemeClr val="bg1"/>
                </a:solidFill>
                <a:effectLst/>
                <a:uLnTx/>
                <a:uFillTx/>
                <a:ea typeface="Source Sans Pro Black" panose="020B0803030403020204" pitchFamily="34" charset="0"/>
                <a:cs typeface="Calibri"/>
                <a:sym typeface="Calibri"/>
              </a:rPr>
              <a:t>®</a:t>
            </a:r>
          </a:p>
        </p:txBody>
      </p:sp>
      <p:sp>
        <p:nvSpPr>
          <p:cNvPr id="22" name="392 CuadroTexto">
            <a:extLst>
              <a:ext uri="{FF2B5EF4-FFF2-40B4-BE49-F238E27FC236}">
                <a16:creationId xmlns:a16="http://schemas.microsoft.com/office/drawing/2014/main" id="{8CD2FFE1-8E3D-F373-03C8-956F86921E10}"/>
              </a:ext>
            </a:extLst>
          </p:cNvPr>
          <p:cNvSpPr txBox="1"/>
          <p:nvPr/>
        </p:nvSpPr>
        <p:spPr>
          <a:xfrm>
            <a:off x="5976722" y="1911880"/>
            <a:ext cx="1842064" cy="338554"/>
          </a:xfrm>
          <a:prstGeom prst="rect">
            <a:avLst/>
          </a:prstGeom>
          <a:noFill/>
        </p:spPr>
        <p:txBody>
          <a:bodyPr wrap="square" rtlCol="0">
            <a:spAutoFit/>
          </a:bodyPr>
          <a:lstStyle>
            <a:defPPr>
              <a:defRPr lang="en-US"/>
            </a:defPPr>
            <a:lvl1pPr>
              <a:defRPr sz="2400"/>
            </a:lvl1p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ea typeface="Source Sans Pro Black" panose="020B0803030403020204" pitchFamily="34" charset="0"/>
                <a:cs typeface="Calibri"/>
                <a:sym typeface="Calibri"/>
              </a:rPr>
              <a:t>CONTROL</a:t>
            </a:r>
            <a:r>
              <a:rPr kumimoji="0" lang="en-US" sz="1600" b="1" i="0" u="none" strike="noStrike" kern="0" cap="none" spc="0" normalizeH="0" baseline="0" noProof="0">
                <a:ln>
                  <a:noFill/>
                </a:ln>
                <a:solidFill>
                  <a:schemeClr val="bg1"/>
                </a:solidFill>
                <a:effectLst/>
                <a:uLnTx/>
                <a:uFillTx/>
                <a:cs typeface="Calibri"/>
                <a:sym typeface="Calibri"/>
              </a:rPr>
              <a:t> </a:t>
            </a:r>
          </a:p>
        </p:txBody>
      </p:sp>
      <p:sp>
        <p:nvSpPr>
          <p:cNvPr id="23" name="393 CuadroTexto">
            <a:extLst>
              <a:ext uri="{FF2B5EF4-FFF2-40B4-BE49-F238E27FC236}">
                <a16:creationId xmlns:a16="http://schemas.microsoft.com/office/drawing/2014/main" id="{A30E5B36-7C70-F778-BB1B-7B229A692E40}"/>
              </a:ext>
            </a:extLst>
          </p:cNvPr>
          <p:cNvSpPr txBox="1"/>
          <p:nvPr/>
        </p:nvSpPr>
        <p:spPr>
          <a:xfrm>
            <a:off x="5953071" y="4714001"/>
            <a:ext cx="1842064" cy="24622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Arial"/>
                <a:cs typeface="Calibri"/>
                <a:sym typeface="Calibri"/>
              </a:rPr>
              <a:t>R0=4</a:t>
            </a:r>
          </a:p>
        </p:txBody>
      </p:sp>
      <p:sp>
        <p:nvSpPr>
          <p:cNvPr id="24" name="395 CuadroTexto">
            <a:extLst>
              <a:ext uri="{FF2B5EF4-FFF2-40B4-BE49-F238E27FC236}">
                <a16:creationId xmlns:a16="http://schemas.microsoft.com/office/drawing/2014/main" id="{C05F9B6E-545E-0A90-1CF3-95826AF8D032}"/>
              </a:ext>
            </a:extLst>
          </p:cNvPr>
          <p:cNvSpPr txBox="1"/>
          <p:nvPr/>
        </p:nvSpPr>
        <p:spPr>
          <a:xfrm>
            <a:off x="1325214" y="4714002"/>
            <a:ext cx="1842064" cy="24622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Arial"/>
                <a:cs typeface="Calibri"/>
                <a:sym typeface="Calibri"/>
              </a:rPr>
              <a:t>R0=2</a:t>
            </a:r>
          </a:p>
        </p:txBody>
      </p:sp>
      <p:pic>
        <p:nvPicPr>
          <p:cNvPr id="9" name="Gráfico 8">
            <a:extLst>
              <a:ext uri="{FF2B5EF4-FFF2-40B4-BE49-F238E27FC236}">
                <a16:creationId xmlns:a16="http://schemas.microsoft.com/office/drawing/2014/main" id="{0E195CC8-1C07-86D0-2870-890D7F246E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2292243"/>
            <a:ext cx="338555" cy="338555"/>
          </a:xfrm>
          <a:prstGeom prst="rect">
            <a:avLst/>
          </a:prstGeom>
        </p:spPr>
      </p:pic>
      <p:pic>
        <p:nvPicPr>
          <p:cNvPr id="10" name="Gráfico 9">
            <a:extLst>
              <a:ext uri="{FF2B5EF4-FFF2-40B4-BE49-F238E27FC236}">
                <a16:creationId xmlns:a16="http://schemas.microsoft.com/office/drawing/2014/main" id="{8651996A-4FD8-69C8-FDC6-1AB490660BC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2497425"/>
            <a:ext cx="338555" cy="338555"/>
          </a:xfrm>
          <a:prstGeom prst="rect">
            <a:avLst/>
          </a:prstGeom>
        </p:spPr>
      </p:pic>
      <p:pic>
        <p:nvPicPr>
          <p:cNvPr id="11" name="Gráfico 10">
            <a:extLst>
              <a:ext uri="{FF2B5EF4-FFF2-40B4-BE49-F238E27FC236}">
                <a16:creationId xmlns:a16="http://schemas.microsoft.com/office/drawing/2014/main" id="{0D863D98-A434-595A-9FDE-2CA940CA5B5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2702607"/>
            <a:ext cx="338555" cy="338555"/>
          </a:xfrm>
          <a:prstGeom prst="rect">
            <a:avLst/>
          </a:prstGeom>
        </p:spPr>
      </p:pic>
      <p:pic>
        <p:nvPicPr>
          <p:cNvPr id="12" name="Gráfico 11">
            <a:extLst>
              <a:ext uri="{FF2B5EF4-FFF2-40B4-BE49-F238E27FC236}">
                <a16:creationId xmlns:a16="http://schemas.microsoft.com/office/drawing/2014/main" id="{7A893173-E864-1145-1C8C-61E0B4F1D66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2907789"/>
            <a:ext cx="338555" cy="338555"/>
          </a:xfrm>
          <a:prstGeom prst="rect">
            <a:avLst/>
          </a:prstGeom>
        </p:spPr>
      </p:pic>
      <p:pic>
        <p:nvPicPr>
          <p:cNvPr id="13" name="Gráfico 12">
            <a:extLst>
              <a:ext uri="{FF2B5EF4-FFF2-40B4-BE49-F238E27FC236}">
                <a16:creationId xmlns:a16="http://schemas.microsoft.com/office/drawing/2014/main" id="{B15C6473-8C5B-0505-3A30-02DCD197D00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3112971"/>
            <a:ext cx="338555" cy="338555"/>
          </a:xfrm>
          <a:prstGeom prst="rect">
            <a:avLst/>
          </a:prstGeom>
        </p:spPr>
      </p:pic>
      <p:pic>
        <p:nvPicPr>
          <p:cNvPr id="14" name="Gráfico 13">
            <a:extLst>
              <a:ext uri="{FF2B5EF4-FFF2-40B4-BE49-F238E27FC236}">
                <a16:creationId xmlns:a16="http://schemas.microsoft.com/office/drawing/2014/main" id="{60399972-F814-F7D5-28AB-4B5449502B0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3318153"/>
            <a:ext cx="338555" cy="338555"/>
          </a:xfrm>
          <a:prstGeom prst="rect">
            <a:avLst/>
          </a:prstGeom>
        </p:spPr>
      </p:pic>
      <p:pic>
        <p:nvPicPr>
          <p:cNvPr id="15" name="Gráfico 14">
            <a:extLst>
              <a:ext uri="{FF2B5EF4-FFF2-40B4-BE49-F238E27FC236}">
                <a16:creationId xmlns:a16="http://schemas.microsoft.com/office/drawing/2014/main" id="{5E843002-A27E-5BAC-5FEA-18BABC3F409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3523335"/>
            <a:ext cx="338555" cy="338555"/>
          </a:xfrm>
          <a:prstGeom prst="rect">
            <a:avLst/>
          </a:prstGeom>
        </p:spPr>
      </p:pic>
      <p:pic>
        <p:nvPicPr>
          <p:cNvPr id="16" name="Gráfico 15">
            <a:extLst>
              <a:ext uri="{FF2B5EF4-FFF2-40B4-BE49-F238E27FC236}">
                <a16:creationId xmlns:a16="http://schemas.microsoft.com/office/drawing/2014/main" id="{A07FBBB7-6510-4DE2-5743-7985C14EEEA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3728517"/>
            <a:ext cx="338555" cy="338555"/>
          </a:xfrm>
          <a:prstGeom prst="rect">
            <a:avLst/>
          </a:prstGeom>
        </p:spPr>
      </p:pic>
      <p:pic>
        <p:nvPicPr>
          <p:cNvPr id="17" name="Gráfico 16">
            <a:extLst>
              <a:ext uri="{FF2B5EF4-FFF2-40B4-BE49-F238E27FC236}">
                <a16:creationId xmlns:a16="http://schemas.microsoft.com/office/drawing/2014/main" id="{C5BE09AB-DAFE-4F63-A819-DC038929B49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3933699"/>
            <a:ext cx="338555" cy="338555"/>
          </a:xfrm>
          <a:prstGeom prst="rect">
            <a:avLst/>
          </a:prstGeom>
        </p:spPr>
      </p:pic>
      <p:pic>
        <p:nvPicPr>
          <p:cNvPr id="18" name="Gráfico 17">
            <a:extLst>
              <a:ext uri="{FF2B5EF4-FFF2-40B4-BE49-F238E27FC236}">
                <a16:creationId xmlns:a16="http://schemas.microsoft.com/office/drawing/2014/main" id="{A101409A-21A3-89CC-2692-20C6CBA66AA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4138881"/>
            <a:ext cx="338555" cy="338555"/>
          </a:xfrm>
          <a:prstGeom prst="rect">
            <a:avLst/>
          </a:prstGeom>
        </p:spPr>
      </p:pic>
      <p:pic>
        <p:nvPicPr>
          <p:cNvPr id="32" name="Gráfico 31">
            <a:extLst>
              <a:ext uri="{FF2B5EF4-FFF2-40B4-BE49-F238E27FC236}">
                <a16:creationId xmlns:a16="http://schemas.microsoft.com/office/drawing/2014/main" id="{053FEACD-B576-7289-31E0-EFD5516711A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2292243"/>
            <a:ext cx="338555" cy="338555"/>
          </a:xfrm>
          <a:prstGeom prst="rect">
            <a:avLst/>
          </a:prstGeom>
        </p:spPr>
      </p:pic>
      <p:pic>
        <p:nvPicPr>
          <p:cNvPr id="33" name="Gráfico 32">
            <a:extLst>
              <a:ext uri="{FF2B5EF4-FFF2-40B4-BE49-F238E27FC236}">
                <a16:creationId xmlns:a16="http://schemas.microsoft.com/office/drawing/2014/main" id="{4DA9B17B-03F4-4909-2B86-6DB91F3B89B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2497425"/>
            <a:ext cx="338555" cy="338555"/>
          </a:xfrm>
          <a:prstGeom prst="rect">
            <a:avLst/>
          </a:prstGeom>
        </p:spPr>
      </p:pic>
      <p:pic>
        <p:nvPicPr>
          <p:cNvPr id="34" name="Gráfico 33">
            <a:extLst>
              <a:ext uri="{FF2B5EF4-FFF2-40B4-BE49-F238E27FC236}">
                <a16:creationId xmlns:a16="http://schemas.microsoft.com/office/drawing/2014/main" id="{ECBA8443-D624-3429-20AE-8B95F66A097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2702607"/>
            <a:ext cx="338555" cy="338555"/>
          </a:xfrm>
          <a:prstGeom prst="rect">
            <a:avLst/>
          </a:prstGeom>
        </p:spPr>
      </p:pic>
      <p:pic>
        <p:nvPicPr>
          <p:cNvPr id="35" name="Gráfico 34">
            <a:extLst>
              <a:ext uri="{FF2B5EF4-FFF2-40B4-BE49-F238E27FC236}">
                <a16:creationId xmlns:a16="http://schemas.microsoft.com/office/drawing/2014/main" id="{6E04F74E-2C5F-01C5-D758-7CCB53278E5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2907789"/>
            <a:ext cx="338555" cy="338555"/>
          </a:xfrm>
          <a:prstGeom prst="rect">
            <a:avLst/>
          </a:prstGeom>
        </p:spPr>
      </p:pic>
      <p:pic>
        <p:nvPicPr>
          <p:cNvPr id="36" name="Gráfico 35">
            <a:extLst>
              <a:ext uri="{FF2B5EF4-FFF2-40B4-BE49-F238E27FC236}">
                <a16:creationId xmlns:a16="http://schemas.microsoft.com/office/drawing/2014/main" id="{A99B2EB9-C424-20B0-83BD-9A718D24C9D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3112971"/>
            <a:ext cx="338555" cy="338555"/>
          </a:xfrm>
          <a:prstGeom prst="rect">
            <a:avLst/>
          </a:prstGeom>
        </p:spPr>
      </p:pic>
      <p:pic>
        <p:nvPicPr>
          <p:cNvPr id="37" name="Gráfico 36">
            <a:extLst>
              <a:ext uri="{FF2B5EF4-FFF2-40B4-BE49-F238E27FC236}">
                <a16:creationId xmlns:a16="http://schemas.microsoft.com/office/drawing/2014/main" id="{526D41D7-21BF-CB97-19D4-BD6994DB68D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3318153"/>
            <a:ext cx="338555" cy="338555"/>
          </a:xfrm>
          <a:prstGeom prst="rect">
            <a:avLst/>
          </a:prstGeom>
        </p:spPr>
      </p:pic>
      <p:pic>
        <p:nvPicPr>
          <p:cNvPr id="38" name="Gráfico 37">
            <a:extLst>
              <a:ext uri="{FF2B5EF4-FFF2-40B4-BE49-F238E27FC236}">
                <a16:creationId xmlns:a16="http://schemas.microsoft.com/office/drawing/2014/main" id="{E1F4D641-243D-4D44-8B4B-DA33BA2075E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3523335"/>
            <a:ext cx="338555" cy="338555"/>
          </a:xfrm>
          <a:prstGeom prst="rect">
            <a:avLst/>
          </a:prstGeom>
        </p:spPr>
      </p:pic>
      <p:pic>
        <p:nvPicPr>
          <p:cNvPr id="39" name="Gráfico 38">
            <a:extLst>
              <a:ext uri="{FF2B5EF4-FFF2-40B4-BE49-F238E27FC236}">
                <a16:creationId xmlns:a16="http://schemas.microsoft.com/office/drawing/2014/main" id="{133392E8-A613-B071-EC72-846CADEF417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3728517"/>
            <a:ext cx="338555" cy="338555"/>
          </a:xfrm>
          <a:prstGeom prst="rect">
            <a:avLst/>
          </a:prstGeom>
        </p:spPr>
      </p:pic>
      <p:pic>
        <p:nvPicPr>
          <p:cNvPr id="40" name="Gráfico 39">
            <a:extLst>
              <a:ext uri="{FF2B5EF4-FFF2-40B4-BE49-F238E27FC236}">
                <a16:creationId xmlns:a16="http://schemas.microsoft.com/office/drawing/2014/main" id="{80381717-33F1-3178-5589-26220478205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3933699"/>
            <a:ext cx="338555" cy="338555"/>
          </a:xfrm>
          <a:prstGeom prst="rect">
            <a:avLst/>
          </a:prstGeom>
        </p:spPr>
      </p:pic>
      <p:pic>
        <p:nvPicPr>
          <p:cNvPr id="41" name="Gráfico 40">
            <a:extLst>
              <a:ext uri="{FF2B5EF4-FFF2-40B4-BE49-F238E27FC236}">
                <a16:creationId xmlns:a16="http://schemas.microsoft.com/office/drawing/2014/main" id="{9294BFE4-C4B4-01D1-A896-FFE171EB0F1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4138881"/>
            <a:ext cx="338555" cy="338555"/>
          </a:xfrm>
          <a:prstGeom prst="rect">
            <a:avLst/>
          </a:prstGeom>
        </p:spPr>
      </p:pic>
      <p:pic>
        <p:nvPicPr>
          <p:cNvPr id="43" name="Gráfico 42">
            <a:extLst>
              <a:ext uri="{FF2B5EF4-FFF2-40B4-BE49-F238E27FC236}">
                <a16:creationId xmlns:a16="http://schemas.microsoft.com/office/drawing/2014/main" id="{A30F073A-9AC8-076F-77A0-7C3B0B2C505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2292243"/>
            <a:ext cx="338555" cy="338555"/>
          </a:xfrm>
          <a:prstGeom prst="rect">
            <a:avLst/>
          </a:prstGeom>
        </p:spPr>
      </p:pic>
      <p:pic>
        <p:nvPicPr>
          <p:cNvPr id="44" name="Gráfico 43">
            <a:extLst>
              <a:ext uri="{FF2B5EF4-FFF2-40B4-BE49-F238E27FC236}">
                <a16:creationId xmlns:a16="http://schemas.microsoft.com/office/drawing/2014/main" id="{2C69BAF7-5CF2-5440-5FE2-0DB3E494A31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2497425"/>
            <a:ext cx="338555" cy="338555"/>
          </a:xfrm>
          <a:prstGeom prst="rect">
            <a:avLst/>
          </a:prstGeom>
        </p:spPr>
      </p:pic>
      <p:pic>
        <p:nvPicPr>
          <p:cNvPr id="45" name="Gráfico 44">
            <a:extLst>
              <a:ext uri="{FF2B5EF4-FFF2-40B4-BE49-F238E27FC236}">
                <a16:creationId xmlns:a16="http://schemas.microsoft.com/office/drawing/2014/main" id="{C274BC6B-3A1B-A7AB-3CD8-F6BDF2B9A5C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2702607"/>
            <a:ext cx="338555" cy="338555"/>
          </a:xfrm>
          <a:prstGeom prst="rect">
            <a:avLst/>
          </a:prstGeom>
        </p:spPr>
      </p:pic>
      <p:pic>
        <p:nvPicPr>
          <p:cNvPr id="46" name="Gráfico 45">
            <a:extLst>
              <a:ext uri="{FF2B5EF4-FFF2-40B4-BE49-F238E27FC236}">
                <a16:creationId xmlns:a16="http://schemas.microsoft.com/office/drawing/2014/main" id="{6C7FB1AC-0469-B5E4-1D74-BF58155D76D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2907789"/>
            <a:ext cx="338555" cy="338555"/>
          </a:xfrm>
          <a:prstGeom prst="rect">
            <a:avLst/>
          </a:prstGeom>
        </p:spPr>
      </p:pic>
      <p:pic>
        <p:nvPicPr>
          <p:cNvPr id="47" name="Gráfico 46">
            <a:extLst>
              <a:ext uri="{FF2B5EF4-FFF2-40B4-BE49-F238E27FC236}">
                <a16:creationId xmlns:a16="http://schemas.microsoft.com/office/drawing/2014/main" id="{6AAB4315-D843-E799-2851-E7044BC8F66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3112971"/>
            <a:ext cx="338555" cy="338555"/>
          </a:xfrm>
          <a:prstGeom prst="rect">
            <a:avLst/>
          </a:prstGeom>
        </p:spPr>
      </p:pic>
      <p:pic>
        <p:nvPicPr>
          <p:cNvPr id="48" name="Gráfico 47">
            <a:extLst>
              <a:ext uri="{FF2B5EF4-FFF2-40B4-BE49-F238E27FC236}">
                <a16:creationId xmlns:a16="http://schemas.microsoft.com/office/drawing/2014/main" id="{B8F13767-43DA-2FDA-5D34-346FF04F85A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3318153"/>
            <a:ext cx="338555" cy="338555"/>
          </a:xfrm>
          <a:prstGeom prst="rect">
            <a:avLst/>
          </a:prstGeom>
        </p:spPr>
      </p:pic>
      <p:pic>
        <p:nvPicPr>
          <p:cNvPr id="49" name="Gráfico 48">
            <a:extLst>
              <a:ext uri="{FF2B5EF4-FFF2-40B4-BE49-F238E27FC236}">
                <a16:creationId xmlns:a16="http://schemas.microsoft.com/office/drawing/2014/main" id="{7077E602-3875-EBAB-61A6-5B590CFC08B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3523335"/>
            <a:ext cx="338555" cy="338555"/>
          </a:xfrm>
          <a:prstGeom prst="rect">
            <a:avLst/>
          </a:prstGeom>
        </p:spPr>
      </p:pic>
      <p:pic>
        <p:nvPicPr>
          <p:cNvPr id="50" name="Gráfico 49">
            <a:extLst>
              <a:ext uri="{FF2B5EF4-FFF2-40B4-BE49-F238E27FC236}">
                <a16:creationId xmlns:a16="http://schemas.microsoft.com/office/drawing/2014/main" id="{7D8CA523-ACC0-E679-8FA9-379184948B9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3728517"/>
            <a:ext cx="338555" cy="338555"/>
          </a:xfrm>
          <a:prstGeom prst="rect">
            <a:avLst/>
          </a:prstGeom>
        </p:spPr>
      </p:pic>
      <p:pic>
        <p:nvPicPr>
          <p:cNvPr id="51" name="Gráfico 50">
            <a:extLst>
              <a:ext uri="{FF2B5EF4-FFF2-40B4-BE49-F238E27FC236}">
                <a16:creationId xmlns:a16="http://schemas.microsoft.com/office/drawing/2014/main" id="{36A96A53-D0BE-79AD-BFA7-88A72AA238C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3933699"/>
            <a:ext cx="338555" cy="338555"/>
          </a:xfrm>
          <a:prstGeom prst="rect">
            <a:avLst/>
          </a:prstGeom>
        </p:spPr>
      </p:pic>
      <p:pic>
        <p:nvPicPr>
          <p:cNvPr id="52" name="Gráfico 51">
            <a:extLst>
              <a:ext uri="{FF2B5EF4-FFF2-40B4-BE49-F238E27FC236}">
                <a16:creationId xmlns:a16="http://schemas.microsoft.com/office/drawing/2014/main" id="{DBD86A11-ADF8-B4BE-9B59-75EF602C5DD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4138881"/>
            <a:ext cx="338555" cy="338555"/>
          </a:xfrm>
          <a:prstGeom prst="rect">
            <a:avLst/>
          </a:prstGeom>
        </p:spPr>
      </p:pic>
      <p:pic>
        <p:nvPicPr>
          <p:cNvPr id="54" name="Gráfico 53">
            <a:extLst>
              <a:ext uri="{FF2B5EF4-FFF2-40B4-BE49-F238E27FC236}">
                <a16:creationId xmlns:a16="http://schemas.microsoft.com/office/drawing/2014/main" id="{E458EE8C-7A74-CDD0-A631-544C5B65D19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2292243"/>
            <a:ext cx="338555" cy="338555"/>
          </a:xfrm>
          <a:prstGeom prst="rect">
            <a:avLst/>
          </a:prstGeom>
        </p:spPr>
      </p:pic>
      <p:pic>
        <p:nvPicPr>
          <p:cNvPr id="55" name="Gráfico 54">
            <a:extLst>
              <a:ext uri="{FF2B5EF4-FFF2-40B4-BE49-F238E27FC236}">
                <a16:creationId xmlns:a16="http://schemas.microsoft.com/office/drawing/2014/main" id="{24B78FF6-BBFE-2AD4-7114-68D71D910C4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2497425"/>
            <a:ext cx="338555" cy="338555"/>
          </a:xfrm>
          <a:prstGeom prst="rect">
            <a:avLst/>
          </a:prstGeom>
        </p:spPr>
      </p:pic>
      <p:pic>
        <p:nvPicPr>
          <p:cNvPr id="56" name="Gráfico 55">
            <a:extLst>
              <a:ext uri="{FF2B5EF4-FFF2-40B4-BE49-F238E27FC236}">
                <a16:creationId xmlns:a16="http://schemas.microsoft.com/office/drawing/2014/main" id="{2589FA03-8D64-A30D-1C50-FBCA5BBD03B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2702607"/>
            <a:ext cx="338555" cy="338555"/>
          </a:xfrm>
          <a:prstGeom prst="rect">
            <a:avLst/>
          </a:prstGeom>
        </p:spPr>
      </p:pic>
      <p:pic>
        <p:nvPicPr>
          <p:cNvPr id="57" name="Gráfico 56">
            <a:extLst>
              <a:ext uri="{FF2B5EF4-FFF2-40B4-BE49-F238E27FC236}">
                <a16:creationId xmlns:a16="http://schemas.microsoft.com/office/drawing/2014/main" id="{B7111C5E-8A55-62F9-F02D-BA1B6F05064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2907789"/>
            <a:ext cx="338555" cy="338555"/>
          </a:xfrm>
          <a:prstGeom prst="rect">
            <a:avLst/>
          </a:prstGeom>
        </p:spPr>
      </p:pic>
      <p:pic>
        <p:nvPicPr>
          <p:cNvPr id="58" name="Gráfico 57">
            <a:extLst>
              <a:ext uri="{FF2B5EF4-FFF2-40B4-BE49-F238E27FC236}">
                <a16:creationId xmlns:a16="http://schemas.microsoft.com/office/drawing/2014/main" id="{8AE30D14-429F-4C68-C63A-D91AA1FA3B7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3112971"/>
            <a:ext cx="338555" cy="338555"/>
          </a:xfrm>
          <a:prstGeom prst="rect">
            <a:avLst/>
          </a:prstGeom>
        </p:spPr>
      </p:pic>
      <p:pic>
        <p:nvPicPr>
          <p:cNvPr id="59" name="Gráfico 58">
            <a:extLst>
              <a:ext uri="{FF2B5EF4-FFF2-40B4-BE49-F238E27FC236}">
                <a16:creationId xmlns:a16="http://schemas.microsoft.com/office/drawing/2014/main" id="{36E14C2B-A84B-B8D9-43F6-707FF1093AF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3318153"/>
            <a:ext cx="338555" cy="338555"/>
          </a:xfrm>
          <a:prstGeom prst="rect">
            <a:avLst/>
          </a:prstGeom>
        </p:spPr>
      </p:pic>
      <p:pic>
        <p:nvPicPr>
          <p:cNvPr id="60" name="Gráfico 59">
            <a:extLst>
              <a:ext uri="{FF2B5EF4-FFF2-40B4-BE49-F238E27FC236}">
                <a16:creationId xmlns:a16="http://schemas.microsoft.com/office/drawing/2014/main" id="{707A6F99-D54B-F0CB-7D7E-5DDEED7FF7A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3523335"/>
            <a:ext cx="338555" cy="338555"/>
          </a:xfrm>
          <a:prstGeom prst="rect">
            <a:avLst/>
          </a:prstGeom>
        </p:spPr>
      </p:pic>
      <p:pic>
        <p:nvPicPr>
          <p:cNvPr id="61" name="Gráfico 60">
            <a:extLst>
              <a:ext uri="{FF2B5EF4-FFF2-40B4-BE49-F238E27FC236}">
                <a16:creationId xmlns:a16="http://schemas.microsoft.com/office/drawing/2014/main" id="{3E9EA486-00B5-A4A6-85CF-76C4C51815B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3728517"/>
            <a:ext cx="338555" cy="338555"/>
          </a:xfrm>
          <a:prstGeom prst="rect">
            <a:avLst/>
          </a:prstGeom>
        </p:spPr>
      </p:pic>
      <p:pic>
        <p:nvPicPr>
          <p:cNvPr id="62" name="Gráfico 61">
            <a:extLst>
              <a:ext uri="{FF2B5EF4-FFF2-40B4-BE49-F238E27FC236}">
                <a16:creationId xmlns:a16="http://schemas.microsoft.com/office/drawing/2014/main" id="{0EF3774E-3406-D6B3-2117-3689682593E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3933699"/>
            <a:ext cx="338555" cy="338555"/>
          </a:xfrm>
          <a:prstGeom prst="rect">
            <a:avLst/>
          </a:prstGeom>
        </p:spPr>
      </p:pic>
      <p:pic>
        <p:nvPicPr>
          <p:cNvPr id="63" name="Gráfico 62">
            <a:extLst>
              <a:ext uri="{FF2B5EF4-FFF2-40B4-BE49-F238E27FC236}">
                <a16:creationId xmlns:a16="http://schemas.microsoft.com/office/drawing/2014/main" id="{9F3A19A8-8CDA-712F-73D8-832C30A550C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4138881"/>
            <a:ext cx="338555" cy="338555"/>
          </a:xfrm>
          <a:prstGeom prst="rect">
            <a:avLst/>
          </a:prstGeom>
        </p:spPr>
      </p:pic>
      <p:pic>
        <p:nvPicPr>
          <p:cNvPr id="257" name="Gráfico 256">
            <a:extLst>
              <a:ext uri="{FF2B5EF4-FFF2-40B4-BE49-F238E27FC236}">
                <a16:creationId xmlns:a16="http://schemas.microsoft.com/office/drawing/2014/main" id="{E440B3F2-E8BA-50E9-7460-481C97FD9E1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2292243"/>
            <a:ext cx="338555" cy="338555"/>
          </a:xfrm>
          <a:prstGeom prst="rect">
            <a:avLst/>
          </a:prstGeom>
        </p:spPr>
      </p:pic>
      <p:pic>
        <p:nvPicPr>
          <p:cNvPr id="258" name="Gráfico 257">
            <a:extLst>
              <a:ext uri="{FF2B5EF4-FFF2-40B4-BE49-F238E27FC236}">
                <a16:creationId xmlns:a16="http://schemas.microsoft.com/office/drawing/2014/main" id="{F7AF856B-47FB-6726-12E2-A714135DEC6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2497425"/>
            <a:ext cx="338555" cy="338555"/>
          </a:xfrm>
          <a:prstGeom prst="rect">
            <a:avLst/>
          </a:prstGeom>
        </p:spPr>
      </p:pic>
      <p:pic>
        <p:nvPicPr>
          <p:cNvPr id="259" name="Gráfico 258">
            <a:extLst>
              <a:ext uri="{FF2B5EF4-FFF2-40B4-BE49-F238E27FC236}">
                <a16:creationId xmlns:a16="http://schemas.microsoft.com/office/drawing/2014/main" id="{FCC8A829-A63C-9C18-EE54-1ED716D67D3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2702607"/>
            <a:ext cx="338555" cy="338555"/>
          </a:xfrm>
          <a:prstGeom prst="rect">
            <a:avLst/>
          </a:prstGeom>
        </p:spPr>
      </p:pic>
      <p:pic>
        <p:nvPicPr>
          <p:cNvPr id="260" name="Gráfico 259">
            <a:extLst>
              <a:ext uri="{FF2B5EF4-FFF2-40B4-BE49-F238E27FC236}">
                <a16:creationId xmlns:a16="http://schemas.microsoft.com/office/drawing/2014/main" id="{C05F31F0-1E49-07DB-6583-8D788FF4958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2907789"/>
            <a:ext cx="338555" cy="338555"/>
          </a:xfrm>
          <a:prstGeom prst="rect">
            <a:avLst/>
          </a:prstGeom>
        </p:spPr>
      </p:pic>
      <p:pic>
        <p:nvPicPr>
          <p:cNvPr id="261" name="Gráfico 260">
            <a:extLst>
              <a:ext uri="{FF2B5EF4-FFF2-40B4-BE49-F238E27FC236}">
                <a16:creationId xmlns:a16="http://schemas.microsoft.com/office/drawing/2014/main" id="{A6EF13B5-E989-0FBC-91FD-1ED7598B518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3112971"/>
            <a:ext cx="338555" cy="338555"/>
          </a:xfrm>
          <a:prstGeom prst="rect">
            <a:avLst/>
          </a:prstGeom>
        </p:spPr>
      </p:pic>
      <p:pic>
        <p:nvPicPr>
          <p:cNvPr id="262" name="Gráfico 261">
            <a:extLst>
              <a:ext uri="{FF2B5EF4-FFF2-40B4-BE49-F238E27FC236}">
                <a16:creationId xmlns:a16="http://schemas.microsoft.com/office/drawing/2014/main" id="{ECA790C0-0965-F385-0C7E-D25BB3E6057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3318153"/>
            <a:ext cx="338555" cy="338555"/>
          </a:xfrm>
          <a:prstGeom prst="rect">
            <a:avLst/>
          </a:prstGeom>
        </p:spPr>
      </p:pic>
      <p:pic>
        <p:nvPicPr>
          <p:cNvPr id="263" name="Gráfico 262">
            <a:extLst>
              <a:ext uri="{FF2B5EF4-FFF2-40B4-BE49-F238E27FC236}">
                <a16:creationId xmlns:a16="http://schemas.microsoft.com/office/drawing/2014/main" id="{F1313B61-F05F-9C78-DA9F-A99EDD2D6CC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3523335"/>
            <a:ext cx="338555" cy="338555"/>
          </a:xfrm>
          <a:prstGeom prst="rect">
            <a:avLst/>
          </a:prstGeom>
        </p:spPr>
      </p:pic>
      <p:pic>
        <p:nvPicPr>
          <p:cNvPr id="264" name="Gráfico 263">
            <a:extLst>
              <a:ext uri="{FF2B5EF4-FFF2-40B4-BE49-F238E27FC236}">
                <a16:creationId xmlns:a16="http://schemas.microsoft.com/office/drawing/2014/main" id="{A651E85F-7604-7A86-8BEC-132029F3E15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3728517"/>
            <a:ext cx="338555" cy="338555"/>
          </a:xfrm>
          <a:prstGeom prst="rect">
            <a:avLst/>
          </a:prstGeom>
        </p:spPr>
      </p:pic>
      <p:pic>
        <p:nvPicPr>
          <p:cNvPr id="265" name="Gráfico 264">
            <a:extLst>
              <a:ext uri="{FF2B5EF4-FFF2-40B4-BE49-F238E27FC236}">
                <a16:creationId xmlns:a16="http://schemas.microsoft.com/office/drawing/2014/main" id="{25E422E3-D02A-42A8-0262-065EA856A71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3933699"/>
            <a:ext cx="338555" cy="338555"/>
          </a:xfrm>
          <a:prstGeom prst="rect">
            <a:avLst/>
          </a:prstGeom>
        </p:spPr>
      </p:pic>
      <p:pic>
        <p:nvPicPr>
          <p:cNvPr id="266" name="Gráfico 265">
            <a:extLst>
              <a:ext uri="{FF2B5EF4-FFF2-40B4-BE49-F238E27FC236}">
                <a16:creationId xmlns:a16="http://schemas.microsoft.com/office/drawing/2014/main" id="{98BD7484-2B42-D1B9-9CF0-97FAEAEB262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4138881"/>
            <a:ext cx="338555" cy="338555"/>
          </a:xfrm>
          <a:prstGeom prst="rect">
            <a:avLst/>
          </a:prstGeom>
        </p:spPr>
      </p:pic>
      <p:pic>
        <p:nvPicPr>
          <p:cNvPr id="268" name="Gráfico 267">
            <a:extLst>
              <a:ext uri="{FF2B5EF4-FFF2-40B4-BE49-F238E27FC236}">
                <a16:creationId xmlns:a16="http://schemas.microsoft.com/office/drawing/2014/main" id="{F842E34D-021F-D164-1D32-1361599CBE9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2292243"/>
            <a:ext cx="338555" cy="338555"/>
          </a:xfrm>
          <a:prstGeom prst="rect">
            <a:avLst/>
          </a:prstGeom>
        </p:spPr>
      </p:pic>
      <p:pic>
        <p:nvPicPr>
          <p:cNvPr id="269" name="Gráfico 268">
            <a:extLst>
              <a:ext uri="{FF2B5EF4-FFF2-40B4-BE49-F238E27FC236}">
                <a16:creationId xmlns:a16="http://schemas.microsoft.com/office/drawing/2014/main" id="{575A3455-6E62-AD58-9F0E-EF38BA4DEC9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2497425"/>
            <a:ext cx="338555" cy="338555"/>
          </a:xfrm>
          <a:prstGeom prst="rect">
            <a:avLst/>
          </a:prstGeom>
        </p:spPr>
      </p:pic>
      <p:pic>
        <p:nvPicPr>
          <p:cNvPr id="270" name="Gráfico 269">
            <a:extLst>
              <a:ext uri="{FF2B5EF4-FFF2-40B4-BE49-F238E27FC236}">
                <a16:creationId xmlns:a16="http://schemas.microsoft.com/office/drawing/2014/main" id="{E280DC1C-5FB4-257E-B870-A774D116F66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2702607"/>
            <a:ext cx="338555" cy="338555"/>
          </a:xfrm>
          <a:prstGeom prst="rect">
            <a:avLst/>
          </a:prstGeom>
        </p:spPr>
      </p:pic>
      <p:pic>
        <p:nvPicPr>
          <p:cNvPr id="271" name="Gráfico 270">
            <a:extLst>
              <a:ext uri="{FF2B5EF4-FFF2-40B4-BE49-F238E27FC236}">
                <a16:creationId xmlns:a16="http://schemas.microsoft.com/office/drawing/2014/main" id="{6E7119FB-1582-F171-941C-3ED5E9ED699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2907789"/>
            <a:ext cx="338555" cy="338555"/>
          </a:xfrm>
          <a:prstGeom prst="rect">
            <a:avLst/>
          </a:prstGeom>
        </p:spPr>
      </p:pic>
      <p:pic>
        <p:nvPicPr>
          <p:cNvPr id="273" name="Gráfico 272">
            <a:extLst>
              <a:ext uri="{FF2B5EF4-FFF2-40B4-BE49-F238E27FC236}">
                <a16:creationId xmlns:a16="http://schemas.microsoft.com/office/drawing/2014/main" id="{ADEEC70D-D3F5-ED2E-FD21-368FAD60DBD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3112971"/>
            <a:ext cx="338555" cy="338555"/>
          </a:xfrm>
          <a:prstGeom prst="rect">
            <a:avLst/>
          </a:prstGeom>
        </p:spPr>
      </p:pic>
      <p:pic>
        <p:nvPicPr>
          <p:cNvPr id="284" name="Gráfico 283">
            <a:extLst>
              <a:ext uri="{FF2B5EF4-FFF2-40B4-BE49-F238E27FC236}">
                <a16:creationId xmlns:a16="http://schemas.microsoft.com/office/drawing/2014/main" id="{1EDCD134-75B2-03C7-EFDD-88D306B76CF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3318153"/>
            <a:ext cx="338555" cy="338555"/>
          </a:xfrm>
          <a:prstGeom prst="rect">
            <a:avLst/>
          </a:prstGeom>
        </p:spPr>
      </p:pic>
      <p:pic>
        <p:nvPicPr>
          <p:cNvPr id="285" name="Gráfico 284">
            <a:extLst>
              <a:ext uri="{FF2B5EF4-FFF2-40B4-BE49-F238E27FC236}">
                <a16:creationId xmlns:a16="http://schemas.microsoft.com/office/drawing/2014/main" id="{CA3B5548-0784-A584-3BF3-314F21E8BF0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3523335"/>
            <a:ext cx="338555" cy="338555"/>
          </a:xfrm>
          <a:prstGeom prst="rect">
            <a:avLst/>
          </a:prstGeom>
        </p:spPr>
      </p:pic>
      <p:pic>
        <p:nvPicPr>
          <p:cNvPr id="286" name="Gráfico 285">
            <a:extLst>
              <a:ext uri="{FF2B5EF4-FFF2-40B4-BE49-F238E27FC236}">
                <a16:creationId xmlns:a16="http://schemas.microsoft.com/office/drawing/2014/main" id="{68EF3842-21FD-FD10-524A-4B3374561C7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3728517"/>
            <a:ext cx="338555" cy="338555"/>
          </a:xfrm>
          <a:prstGeom prst="rect">
            <a:avLst/>
          </a:prstGeom>
        </p:spPr>
      </p:pic>
      <p:pic>
        <p:nvPicPr>
          <p:cNvPr id="344" name="Gráfico 343">
            <a:extLst>
              <a:ext uri="{FF2B5EF4-FFF2-40B4-BE49-F238E27FC236}">
                <a16:creationId xmlns:a16="http://schemas.microsoft.com/office/drawing/2014/main" id="{60E50DF3-0251-058E-EA49-96E1F100542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3933699"/>
            <a:ext cx="338555" cy="338555"/>
          </a:xfrm>
          <a:prstGeom prst="rect">
            <a:avLst/>
          </a:prstGeom>
        </p:spPr>
      </p:pic>
      <p:pic>
        <p:nvPicPr>
          <p:cNvPr id="345" name="Gráfico 344">
            <a:extLst>
              <a:ext uri="{FF2B5EF4-FFF2-40B4-BE49-F238E27FC236}">
                <a16:creationId xmlns:a16="http://schemas.microsoft.com/office/drawing/2014/main" id="{E7F0CE06-EC7B-B545-9D8E-84772F3D75D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4138881"/>
            <a:ext cx="338555" cy="338555"/>
          </a:xfrm>
          <a:prstGeom prst="rect">
            <a:avLst/>
          </a:prstGeom>
        </p:spPr>
      </p:pic>
      <p:pic>
        <p:nvPicPr>
          <p:cNvPr id="347" name="Gráfico 346">
            <a:extLst>
              <a:ext uri="{FF2B5EF4-FFF2-40B4-BE49-F238E27FC236}">
                <a16:creationId xmlns:a16="http://schemas.microsoft.com/office/drawing/2014/main" id="{B786040D-D065-AB11-A8D2-4F35144FBDA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2292243"/>
            <a:ext cx="338555" cy="338555"/>
          </a:xfrm>
          <a:prstGeom prst="rect">
            <a:avLst/>
          </a:prstGeom>
        </p:spPr>
      </p:pic>
      <p:pic>
        <p:nvPicPr>
          <p:cNvPr id="348" name="Gráfico 347">
            <a:extLst>
              <a:ext uri="{FF2B5EF4-FFF2-40B4-BE49-F238E27FC236}">
                <a16:creationId xmlns:a16="http://schemas.microsoft.com/office/drawing/2014/main" id="{16811129-40B6-A56D-7797-1D2F90A09E0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2497425"/>
            <a:ext cx="338555" cy="338555"/>
          </a:xfrm>
          <a:prstGeom prst="rect">
            <a:avLst/>
          </a:prstGeom>
        </p:spPr>
      </p:pic>
      <p:pic>
        <p:nvPicPr>
          <p:cNvPr id="349" name="Gráfico 348">
            <a:extLst>
              <a:ext uri="{FF2B5EF4-FFF2-40B4-BE49-F238E27FC236}">
                <a16:creationId xmlns:a16="http://schemas.microsoft.com/office/drawing/2014/main" id="{4B731E4C-C97B-4BE2-0438-62A4AA03709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2702607"/>
            <a:ext cx="338555" cy="338555"/>
          </a:xfrm>
          <a:prstGeom prst="rect">
            <a:avLst/>
          </a:prstGeom>
        </p:spPr>
      </p:pic>
      <p:pic>
        <p:nvPicPr>
          <p:cNvPr id="350" name="Gráfico 349">
            <a:extLst>
              <a:ext uri="{FF2B5EF4-FFF2-40B4-BE49-F238E27FC236}">
                <a16:creationId xmlns:a16="http://schemas.microsoft.com/office/drawing/2014/main" id="{4911367C-0E4D-1D1D-BA2C-AE67A24C5E2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2907789"/>
            <a:ext cx="338555" cy="338555"/>
          </a:xfrm>
          <a:prstGeom prst="rect">
            <a:avLst/>
          </a:prstGeom>
        </p:spPr>
      </p:pic>
      <p:pic>
        <p:nvPicPr>
          <p:cNvPr id="351" name="Gráfico 350">
            <a:extLst>
              <a:ext uri="{FF2B5EF4-FFF2-40B4-BE49-F238E27FC236}">
                <a16:creationId xmlns:a16="http://schemas.microsoft.com/office/drawing/2014/main" id="{58DDA68D-BBA9-AA57-B065-F47168C37BD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3112971"/>
            <a:ext cx="338555" cy="338555"/>
          </a:xfrm>
          <a:prstGeom prst="rect">
            <a:avLst/>
          </a:prstGeom>
        </p:spPr>
      </p:pic>
      <p:pic>
        <p:nvPicPr>
          <p:cNvPr id="352" name="Gráfico 351">
            <a:extLst>
              <a:ext uri="{FF2B5EF4-FFF2-40B4-BE49-F238E27FC236}">
                <a16:creationId xmlns:a16="http://schemas.microsoft.com/office/drawing/2014/main" id="{C3A2DE5A-6811-9BFE-FD96-E972F5637CF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3318153"/>
            <a:ext cx="338555" cy="338555"/>
          </a:xfrm>
          <a:prstGeom prst="rect">
            <a:avLst/>
          </a:prstGeom>
        </p:spPr>
      </p:pic>
      <p:pic>
        <p:nvPicPr>
          <p:cNvPr id="353" name="Gráfico 352">
            <a:extLst>
              <a:ext uri="{FF2B5EF4-FFF2-40B4-BE49-F238E27FC236}">
                <a16:creationId xmlns:a16="http://schemas.microsoft.com/office/drawing/2014/main" id="{52AD67FF-7AC8-759C-2A41-F77ECF3C58B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3523335"/>
            <a:ext cx="338555" cy="338555"/>
          </a:xfrm>
          <a:prstGeom prst="rect">
            <a:avLst/>
          </a:prstGeom>
        </p:spPr>
      </p:pic>
      <p:pic>
        <p:nvPicPr>
          <p:cNvPr id="354" name="Gráfico 353">
            <a:extLst>
              <a:ext uri="{FF2B5EF4-FFF2-40B4-BE49-F238E27FC236}">
                <a16:creationId xmlns:a16="http://schemas.microsoft.com/office/drawing/2014/main" id="{2149835B-4F54-63F3-003E-C5E2E798A43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3728517"/>
            <a:ext cx="338555" cy="338555"/>
          </a:xfrm>
          <a:prstGeom prst="rect">
            <a:avLst/>
          </a:prstGeom>
        </p:spPr>
      </p:pic>
      <p:pic>
        <p:nvPicPr>
          <p:cNvPr id="355" name="Gráfico 354">
            <a:extLst>
              <a:ext uri="{FF2B5EF4-FFF2-40B4-BE49-F238E27FC236}">
                <a16:creationId xmlns:a16="http://schemas.microsoft.com/office/drawing/2014/main" id="{A5E71FD6-B5EC-5859-1230-B3845C7315D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3933699"/>
            <a:ext cx="338555" cy="338555"/>
          </a:xfrm>
          <a:prstGeom prst="rect">
            <a:avLst/>
          </a:prstGeom>
        </p:spPr>
      </p:pic>
      <p:pic>
        <p:nvPicPr>
          <p:cNvPr id="356" name="Gráfico 355">
            <a:extLst>
              <a:ext uri="{FF2B5EF4-FFF2-40B4-BE49-F238E27FC236}">
                <a16:creationId xmlns:a16="http://schemas.microsoft.com/office/drawing/2014/main" id="{BF5DA332-0871-0EE9-D275-8CEC773CD52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4138881"/>
            <a:ext cx="338555" cy="338555"/>
          </a:xfrm>
          <a:prstGeom prst="rect">
            <a:avLst/>
          </a:prstGeom>
        </p:spPr>
      </p:pic>
      <p:pic>
        <p:nvPicPr>
          <p:cNvPr id="358" name="Gráfico 357">
            <a:extLst>
              <a:ext uri="{FF2B5EF4-FFF2-40B4-BE49-F238E27FC236}">
                <a16:creationId xmlns:a16="http://schemas.microsoft.com/office/drawing/2014/main" id="{543ADB10-5D47-2B63-0B0A-C9FDD000238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2292243"/>
            <a:ext cx="338555" cy="338555"/>
          </a:xfrm>
          <a:prstGeom prst="rect">
            <a:avLst/>
          </a:prstGeom>
        </p:spPr>
      </p:pic>
      <p:pic>
        <p:nvPicPr>
          <p:cNvPr id="359" name="Gráfico 358">
            <a:extLst>
              <a:ext uri="{FF2B5EF4-FFF2-40B4-BE49-F238E27FC236}">
                <a16:creationId xmlns:a16="http://schemas.microsoft.com/office/drawing/2014/main" id="{E612458D-3459-FB95-19A6-12183F83552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2497425"/>
            <a:ext cx="338555" cy="338555"/>
          </a:xfrm>
          <a:prstGeom prst="rect">
            <a:avLst/>
          </a:prstGeom>
        </p:spPr>
      </p:pic>
      <p:pic>
        <p:nvPicPr>
          <p:cNvPr id="360" name="Gráfico 359">
            <a:extLst>
              <a:ext uri="{FF2B5EF4-FFF2-40B4-BE49-F238E27FC236}">
                <a16:creationId xmlns:a16="http://schemas.microsoft.com/office/drawing/2014/main" id="{85705C25-D01A-85C1-E970-59F8C18873D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2702607"/>
            <a:ext cx="338555" cy="338555"/>
          </a:xfrm>
          <a:prstGeom prst="rect">
            <a:avLst/>
          </a:prstGeom>
        </p:spPr>
      </p:pic>
      <p:pic>
        <p:nvPicPr>
          <p:cNvPr id="361" name="Gráfico 360">
            <a:extLst>
              <a:ext uri="{FF2B5EF4-FFF2-40B4-BE49-F238E27FC236}">
                <a16:creationId xmlns:a16="http://schemas.microsoft.com/office/drawing/2014/main" id="{A9AB780D-D64C-5382-6A40-C045B60B9DC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2907789"/>
            <a:ext cx="338555" cy="338555"/>
          </a:xfrm>
          <a:prstGeom prst="rect">
            <a:avLst/>
          </a:prstGeom>
        </p:spPr>
      </p:pic>
      <p:pic>
        <p:nvPicPr>
          <p:cNvPr id="362" name="Gráfico 361">
            <a:extLst>
              <a:ext uri="{FF2B5EF4-FFF2-40B4-BE49-F238E27FC236}">
                <a16:creationId xmlns:a16="http://schemas.microsoft.com/office/drawing/2014/main" id="{47EDF33D-7B1C-2112-997A-D6238ADB448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3112971"/>
            <a:ext cx="338555" cy="338555"/>
          </a:xfrm>
          <a:prstGeom prst="rect">
            <a:avLst/>
          </a:prstGeom>
        </p:spPr>
      </p:pic>
      <p:pic>
        <p:nvPicPr>
          <p:cNvPr id="363" name="Gráfico 362">
            <a:extLst>
              <a:ext uri="{FF2B5EF4-FFF2-40B4-BE49-F238E27FC236}">
                <a16:creationId xmlns:a16="http://schemas.microsoft.com/office/drawing/2014/main" id="{B3D3DA30-0BEA-DE16-B1DF-43EABBE839E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3318153"/>
            <a:ext cx="338555" cy="338555"/>
          </a:xfrm>
          <a:prstGeom prst="rect">
            <a:avLst/>
          </a:prstGeom>
        </p:spPr>
      </p:pic>
      <p:pic>
        <p:nvPicPr>
          <p:cNvPr id="364" name="Gráfico 363">
            <a:extLst>
              <a:ext uri="{FF2B5EF4-FFF2-40B4-BE49-F238E27FC236}">
                <a16:creationId xmlns:a16="http://schemas.microsoft.com/office/drawing/2014/main" id="{0D381F8C-7AA6-6D01-4739-5CDF9CB812F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3523335"/>
            <a:ext cx="338555" cy="338555"/>
          </a:xfrm>
          <a:prstGeom prst="rect">
            <a:avLst/>
          </a:prstGeom>
        </p:spPr>
      </p:pic>
      <p:pic>
        <p:nvPicPr>
          <p:cNvPr id="365" name="Gráfico 364">
            <a:extLst>
              <a:ext uri="{FF2B5EF4-FFF2-40B4-BE49-F238E27FC236}">
                <a16:creationId xmlns:a16="http://schemas.microsoft.com/office/drawing/2014/main" id="{48898D39-1457-B074-7CA7-AC73B434764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3728517"/>
            <a:ext cx="338555" cy="338555"/>
          </a:xfrm>
          <a:prstGeom prst="rect">
            <a:avLst/>
          </a:prstGeom>
        </p:spPr>
      </p:pic>
      <p:pic>
        <p:nvPicPr>
          <p:cNvPr id="366" name="Gráfico 365">
            <a:extLst>
              <a:ext uri="{FF2B5EF4-FFF2-40B4-BE49-F238E27FC236}">
                <a16:creationId xmlns:a16="http://schemas.microsoft.com/office/drawing/2014/main" id="{563CADDF-CB68-42E3-2C8B-BE9904E11EB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3933699"/>
            <a:ext cx="338555" cy="338555"/>
          </a:xfrm>
          <a:prstGeom prst="rect">
            <a:avLst/>
          </a:prstGeom>
        </p:spPr>
      </p:pic>
      <p:pic>
        <p:nvPicPr>
          <p:cNvPr id="367" name="Gráfico 366">
            <a:extLst>
              <a:ext uri="{FF2B5EF4-FFF2-40B4-BE49-F238E27FC236}">
                <a16:creationId xmlns:a16="http://schemas.microsoft.com/office/drawing/2014/main" id="{799D2CE7-930A-09F3-361D-963CEDA1D9A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4138881"/>
            <a:ext cx="338555" cy="338555"/>
          </a:xfrm>
          <a:prstGeom prst="rect">
            <a:avLst/>
          </a:prstGeom>
        </p:spPr>
      </p:pic>
      <p:pic>
        <p:nvPicPr>
          <p:cNvPr id="369" name="Gráfico 368">
            <a:extLst>
              <a:ext uri="{FF2B5EF4-FFF2-40B4-BE49-F238E27FC236}">
                <a16:creationId xmlns:a16="http://schemas.microsoft.com/office/drawing/2014/main" id="{5552EE1A-B648-32CD-0674-44CC294804A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2292243"/>
            <a:ext cx="338555" cy="338555"/>
          </a:xfrm>
          <a:prstGeom prst="rect">
            <a:avLst/>
          </a:prstGeom>
        </p:spPr>
      </p:pic>
      <p:pic>
        <p:nvPicPr>
          <p:cNvPr id="370" name="Gráfico 369">
            <a:extLst>
              <a:ext uri="{FF2B5EF4-FFF2-40B4-BE49-F238E27FC236}">
                <a16:creationId xmlns:a16="http://schemas.microsoft.com/office/drawing/2014/main" id="{45F27557-33D5-BF73-C5AE-6887B710536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2497425"/>
            <a:ext cx="338555" cy="338555"/>
          </a:xfrm>
          <a:prstGeom prst="rect">
            <a:avLst/>
          </a:prstGeom>
        </p:spPr>
      </p:pic>
      <p:pic>
        <p:nvPicPr>
          <p:cNvPr id="371" name="Gráfico 370">
            <a:extLst>
              <a:ext uri="{FF2B5EF4-FFF2-40B4-BE49-F238E27FC236}">
                <a16:creationId xmlns:a16="http://schemas.microsoft.com/office/drawing/2014/main" id="{7A78314A-ACFF-52F7-D885-3CC88F298CE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2702607"/>
            <a:ext cx="338555" cy="338555"/>
          </a:xfrm>
          <a:prstGeom prst="rect">
            <a:avLst/>
          </a:prstGeom>
        </p:spPr>
      </p:pic>
      <p:pic>
        <p:nvPicPr>
          <p:cNvPr id="372" name="Gráfico 371">
            <a:extLst>
              <a:ext uri="{FF2B5EF4-FFF2-40B4-BE49-F238E27FC236}">
                <a16:creationId xmlns:a16="http://schemas.microsoft.com/office/drawing/2014/main" id="{42EABAAF-F7DD-95CD-B52B-586AE895AAA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2907789"/>
            <a:ext cx="338555" cy="338555"/>
          </a:xfrm>
          <a:prstGeom prst="rect">
            <a:avLst/>
          </a:prstGeom>
        </p:spPr>
      </p:pic>
      <p:pic>
        <p:nvPicPr>
          <p:cNvPr id="373" name="Gráfico 372">
            <a:extLst>
              <a:ext uri="{FF2B5EF4-FFF2-40B4-BE49-F238E27FC236}">
                <a16:creationId xmlns:a16="http://schemas.microsoft.com/office/drawing/2014/main" id="{2791B02B-BAE4-7CB2-84F9-1AE24A21D5F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3112971"/>
            <a:ext cx="338555" cy="338555"/>
          </a:xfrm>
          <a:prstGeom prst="rect">
            <a:avLst/>
          </a:prstGeom>
        </p:spPr>
      </p:pic>
      <p:pic>
        <p:nvPicPr>
          <p:cNvPr id="374" name="Gráfico 373">
            <a:extLst>
              <a:ext uri="{FF2B5EF4-FFF2-40B4-BE49-F238E27FC236}">
                <a16:creationId xmlns:a16="http://schemas.microsoft.com/office/drawing/2014/main" id="{D0602BD6-3EE0-3195-0740-972C28F763B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3318153"/>
            <a:ext cx="338555" cy="338555"/>
          </a:xfrm>
          <a:prstGeom prst="rect">
            <a:avLst/>
          </a:prstGeom>
        </p:spPr>
      </p:pic>
      <p:pic>
        <p:nvPicPr>
          <p:cNvPr id="375" name="Gráfico 374">
            <a:extLst>
              <a:ext uri="{FF2B5EF4-FFF2-40B4-BE49-F238E27FC236}">
                <a16:creationId xmlns:a16="http://schemas.microsoft.com/office/drawing/2014/main" id="{22D64333-9A03-4BC2-6F9C-45E1BF4FBEC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3523335"/>
            <a:ext cx="338555" cy="338555"/>
          </a:xfrm>
          <a:prstGeom prst="rect">
            <a:avLst/>
          </a:prstGeom>
        </p:spPr>
      </p:pic>
      <p:pic>
        <p:nvPicPr>
          <p:cNvPr id="376" name="Gráfico 375">
            <a:extLst>
              <a:ext uri="{FF2B5EF4-FFF2-40B4-BE49-F238E27FC236}">
                <a16:creationId xmlns:a16="http://schemas.microsoft.com/office/drawing/2014/main" id="{EF33D0A3-47B3-7FCC-3F46-5889C5EA3E3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3728517"/>
            <a:ext cx="338555" cy="338555"/>
          </a:xfrm>
          <a:prstGeom prst="rect">
            <a:avLst/>
          </a:prstGeom>
        </p:spPr>
      </p:pic>
      <p:pic>
        <p:nvPicPr>
          <p:cNvPr id="377" name="Gráfico 376">
            <a:extLst>
              <a:ext uri="{FF2B5EF4-FFF2-40B4-BE49-F238E27FC236}">
                <a16:creationId xmlns:a16="http://schemas.microsoft.com/office/drawing/2014/main" id="{B91FE1F5-F45C-089C-5B99-81150D385E3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3933699"/>
            <a:ext cx="338555" cy="338555"/>
          </a:xfrm>
          <a:prstGeom prst="rect">
            <a:avLst/>
          </a:prstGeom>
        </p:spPr>
      </p:pic>
      <p:pic>
        <p:nvPicPr>
          <p:cNvPr id="378" name="Gráfico 377">
            <a:extLst>
              <a:ext uri="{FF2B5EF4-FFF2-40B4-BE49-F238E27FC236}">
                <a16:creationId xmlns:a16="http://schemas.microsoft.com/office/drawing/2014/main" id="{87EF1D5F-E8AE-99E4-0A5E-0EF14A89405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4138881"/>
            <a:ext cx="338555" cy="338555"/>
          </a:xfrm>
          <a:prstGeom prst="rect">
            <a:avLst/>
          </a:prstGeom>
        </p:spPr>
      </p:pic>
      <p:pic>
        <p:nvPicPr>
          <p:cNvPr id="391" name="Gráfico 390">
            <a:extLst>
              <a:ext uri="{FF2B5EF4-FFF2-40B4-BE49-F238E27FC236}">
                <a16:creationId xmlns:a16="http://schemas.microsoft.com/office/drawing/2014/main" id="{F65B9940-FD80-13B7-9139-0623065BECB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4344063"/>
            <a:ext cx="338555" cy="338555"/>
          </a:xfrm>
          <a:prstGeom prst="rect">
            <a:avLst/>
          </a:prstGeom>
        </p:spPr>
      </p:pic>
      <p:pic>
        <p:nvPicPr>
          <p:cNvPr id="392" name="Gráfico 391">
            <a:extLst>
              <a:ext uri="{FF2B5EF4-FFF2-40B4-BE49-F238E27FC236}">
                <a16:creationId xmlns:a16="http://schemas.microsoft.com/office/drawing/2014/main" id="{274815C6-2E3F-831D-230E-F09A8AE397B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4344063"/>
            <a:ext cx="338555" cy="338555"/>
          </a:xfrm>
          <a:prstGeom prst="rect">
            <a:avLst/>
          </a:prstGeom>
        </p:spPr>
      </p:pic>
      <p:pic>
        <p:nvPicPr>
          <p:cNvPr id="393" name="Gráfico 392">
            <a:extLst>
              <a:ext uri="{FF2B5EF4-FFF2-40B4-BE49-F238E27FC236}">
                <a16:creationId xmlns:a16="http://schemas.microsoft.com/office/drawing/2014/main" id="{B62CB5C1-26C6-9788-783E-C2F1F865AF7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4344063"/>
            <a:ext cx="338555" cy="338555"/>
          </a:xfrm>
          <a:prstGeom prst="rect">
            <a:avLst/>
          </a:prstGeom>
        </p:spPr>
      </p:pic>
      <p:pic>
        <p:nvPicPr>
          <p:cNvPr id="394" name="Gráfico 393">
            <a:extLst>
              <a:ext uri="{FF2B5EF4-FFF2-40B4-BE49-F238E27FC236}">
                <a16:creationId xmlns:a16="http://schemas.microsoft.com/office/drawing/2014/main" id="{376DC125-6D72-3DC3-52E4-3B658DB9F99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4344063"/>
            <a:ext cx="338555" cy="338555"/>
          </a:xfrm>
          <a:prstGeom prst="rect">
            <a:avLst/>
          </a:prstGeom>
        </p:spPr>
      </p:pic>
      <p:pic>
        <p:nvPicPr>
          <p:cNvPr id="395" name="Gráfico 394">
            <a:extLst>
              <a:ext uri="{FF2B5EF4-FFF2-40B4-BE49-F238E27FC236}">
                <a16:creationId xmlns:a16="http://schemas.microsoft.com/office/drawing/2014/main" id="{2848EE3F-13EC-A1F5-1ED4-034BB4980FE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4344063"/>
            <a:ext cx="338555" cy="338555"/>
          </a:xfrm>
          <a:prstGeom prst="rect">
            <a:avLst/>
          </a:prstGeom>
        </p:spPr>
      </p:pic>
      <p:pic>
        <p:nvPicPr>
          <p:cNvPr id="396" name="Gráfico 395">
            <a:extLst>
              <a:ext uri="{FF2B5EF4-FFF2-40B4-BE49-F238E27FC236}">
                <a16:creationId xmlns:a16="http://schemas.microsoft.com/office/drawing/2014/main" id="{830F2437-6A30-0002-DE9D-70CD6C14FCC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4344063"/>
            <a:ext cx="338555" cy="338555"/>
          </a:xfrm>
          <a:prstGeom prst="rect">
            <a:avLst/>
          </a:prstGeom>
        </p:spPr>
      </p:pic>
      <p:pic>
        <p:nvPicPr>
          <p:cNvPr id="397" name="Gráfico 396">
            <a:extLst>
              <a:ext uri="{FF2B5EF4-FFF2-40B4-BE49-F238E27FC236}">
                <a16:creationId xmlns:a16="http://schemas.microsoft.com/office/drawing/2014/main" id="{AED18C8A-A99B-9BED-63BA-18543619779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4344063"/>
            <a:ext cx="338555" cy="338555"/>
          </a:xfrm>
          <a:prstGeom prst="rect">
            <a:avLst/>
          </a:prstGeom>
        </p:spPr>
      </p:pic>
      <p:pic>
        <p:nvPicPr>
          <p:cNvPr id="398" name="Gráfico 397">
            <a:extLst>
              <a:ext uri="{FF2B5EF4-FFF2-40B4-BE49-F238E27FC236}">
                <a16:creationId xmlns:a16="http://schemas.microsoft.com/office/drawing/2014/main" id="{9529F902-8C02-5B28-CFE9-4F94AE69FB1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4344063"/>
            <a:ext cx="338555" cy="338555"/>
          </a:xfrm>
          <a:prstGeom prst="rect">
            <a:avLst/>
          </a:prstGeom>
        </p:spPr>
      </p:pic>
      <p:pic>
        <p:nvPicPr>
          <p:cNvPr id="399" name="Gráfico 398">
            <a:extLst>
              <a:ext uri="{FF2B5EF4-FFF2-40B4-BE49-F238E27FC236}">
                <a16:creationId xmlns:a16="http://schemas.microsoft.com/office/drawing/2014/main" id="{27E59C23-DBD5-1EF1-A5B8-984E0F8DAC8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4344063"/>
            <a:ext cx="338555" cy="338555"/>
          </a:xfrm>
          <a:prstGeom prst="rect">
            <a:avLst/>
          </a:prstGeom>
        </p:spPr>
      </p:pic>
      <p:pic>
        <p:nvPicPr>
          <p:cNvPr id="400" name="Gráfico 399">
            <a:extLst>
              <a:ext uri="{FF2B5EF4-FFF2-40B4-BE49-F238E27FC236}">
                <a16:creationId xmlns:a16="http://schemas.microsoft.com/office/drawing/2014/main" id="{6EED0AAA-8176-932A-422B-EBAD4291E3A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2292243"/>
            <a:ext cx="338555" cy="338555"/>
          </a:xfrm>
          <a:prstGeom prst="rect">
            <a:avLst/>
          </a:prstGeom>
        </p:spPr>
      </p:pic>
      <p:pic>
        <p:nvPicPr>
          <p:cNvPr id="401" name="Gráfico 400">
            <a:extLst>
              <a:ext uri="{FF2B5EF4-FFF2-40B4-BE49-F238E27FC236}">
                <a16:creationId xmlns:a16="http://schemas.microsoft.com/office/drawing/2014/main" id="{014C91E8-6867-E82C-2047-E55282AC476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2497425"/>
            <a:ext cx="338555" cy="338555"/>
          </a:xfrm>
          <a:prstGeom prst="rect">
            <a:avLst/>
          </a:prstGeom>
        </p:spPr>
      </p:pic>
      <p:pic>
        <p:nvPicPr>
          <p:cNvPr id="402" name="Gráfico 401">
            <a:extLst>
              <a:ext uri="{FF2B5EF4-FFF2-40B4-BE49-F238E27FC236}">
                <a16:creationId xmlns:a16="http://schemas.microsoft.com/office/drawing/2014/main" id="{2FCD49BF-AFBC-87DE-FED8-9871E6BBB1D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2702607"/>
            <a:ext cx="338555" cy="338555"/>
          </a:xfrm>
          <a:prstGeom prst="rect">
            <a:avLst/>
          </a:prstGeom>
        </p:spPr>
      </p:pic>
      <p:pic>
        <p:nvPicPr>
          <p:cNvPr id="403" name="Gráfico 402">
            <a:extLst>
              <a:ext uri="{FF2B5EF4-FFF2-40B4-BE49-F238E27FC236}">
                <a16:creationId xmlns:a16="http://schemas.microsoft.com/office/drawing/2014/main" id="{237FBE66-331C-CF0F-AC9B-F7440E154B9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2907789"/>
            <a:ext cx="338555" cy="338555"/>
          </a:xfrm>
          <a:prstGeom prst="rect">
            <a:avLst/>
          </a:prstGeom>
        </p:spPr>
      </p:pic>
      <p:pic>
        <p:nvPicPr>
          <p:cNvPr id="404" name="Gráfico 403">
            <a:extLst>
              <a:ext uri="{FF2B5EF4-FFF2-40B4-BE49-F238E27FC236}">
                <a16:creationId xmlns:a16="http://schemas.microsoft.com/office/drawing/2014/main" id="{5BF99B11-920F-D2C0-3045-3975DB7E30C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3112971"/>
            <a:ext cx="338555" cy="338555"/>
          </a:xfrm>
          <a:prstGeom prst="rect">
            <a:avLst/>
          </a:prstGeom>
        </p:spPr>
      </p:pic>
      <p:pic>
        <p:nvPicPr>
          <p:cNvPr id="405" name="Gráfico 404">
            <a:extLst>
              <a:ext uri="{FF2B5EF4-FFF2-40B4-BE49-F238E27FC236}">
                <a16:creationId xmlns:a16="http://schemas.microsoft.com/office/drawing/2014/main" id="{B824CFF3-6995-2C58-DF63-E1690862A12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3318153"/>
            <a:ext cx="338555" cy="338555"/>
          </a:xfrm>
          <a:prstGeom prst="rect">
            <a:avLst/>
          </a:prstGeom>
        </p:spPr>
      </p:pic>
      <p:pic>
        <p:nvPicPr>
          <p:cNvPr id="406" name="Gráfico 405">
            <a:extLst>
              <a:ext uri="{FF2B5EF4-FFF2-40B4-BE49-F238E27FC236}">
                <a16:creationId xmlns:a16="http://schemas.microsoft.com/office/drawing/2014/main" id="{D9432330-E72C-3E0D-E207-E1E16A55B30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3523335"/>
            <a:ext cx="338555" cy="338555"/>
          </a:xfrm>
          <a:prstGeom prst="rect">
            <a:avLst/>
          </a:prstGeom>
        </p:spPr>
      </p:pic>
      <p:pic>
        <p:nvPicPr>
          <p:cNvPr id="407" name="Gráfico 406">
            <a:extLst>
              <a:ext uri="{FF2B5EF4-FFF2-40B4-BE49-F238E27FC236}">
                <a16:creationId xmlns:a16="http://schemas.microsoft.com/office/drawing/2014/main" id="{2ADC5BEB-C6C5-27DC-683C-157FBAF6F75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3728517"/>
            <a:ext cx="338555" cy="338555"/>
          </a:xfrm>
          <a:prstGeom prst="rect">
            <a:avLst/>
          </a:prstGeom>
        </p:spPr>
      </p:pic>
      <p:pic>
        <p:nvPicPr>
          <p:cNvPr id="408" name="Gráfico 407">
            <a:extLst>
              <a:ext uri="{FF2B5EF4-FFF2-40B4-BE49-F238E27FC236}">
                <a16:creationId xmlns:a16="http://schemas.microsoft.com/office/drawing/2014/main" id="{78A6106E-A288-733C-B96D-6F36FE806B8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3933699"/>
            <a:ext cx="338555" cy="338555"/>
          </a:xfrm>
          <a:prstGeom prst="rect">
            <a:avLst/>
          </a:prstGeom>
        </p:spPr>
      </p:pic>
      <p:pic>
        <p:nvPicPr>
          <p:cNvPr id="409" name="Gráfico 408">
            <a:extLst>
              <a:ext uri="{FF2B5EF4-FFF2-40B4-BE49-F238E27FC236}">
                <a16:creationId xmlns:a16="http://schemas.microsoft.com/office/drawing/2014/main" id="{376715F9-AA55-AA5A-E8F6-8956B93376F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4138881"/>
            <a:ext cx="338555" cy="338555"/>
          </a:xfrm>
          <a:prstGeom prst="rect">
            <a:avLst/>
          </a:prstGeom>
        </p:spPr>
      </p:pic>
      <p:pic>
        <p:nvPicPr>
          <p:cNvPr id="410" name="Gráfico 409">
            <a:extLst>
              <a:ext uri="{FF2B5EF4-FFF2-40B4-BE49-F238E27FC236}">
                <a16:creationId xmlns:a16="http://schemas.microsoft.com/office/drawing/2014/main" id="{0B02FF24-B7DB-F02D-850E-41907369F15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2292243"/>
            <a:ext cx="338555" cy="338555"/>
          </a:xfrm>
          <a:prstGeom prst="rect">
            <a:avLst/>
          </a:prstGeom>
        </p:spPr>
      </p:pic>
      <p:pic>
        <p:nvPicPr>
          <p:cNvPr id="411" name="Gráfico 410">
            <a:extLst>
              <a:ext uri="{FF2B5EF4-FFF2-40B4-BE49-F238E27FC236}">
                <a16:creationId xmlns:a16="http://schemas.microsoft.com/office/drawing/2014/main" id="{EBA39E16-CC9E-E577-5A27-4D6E8BE0D70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2497425"/>
            <a:ext cx="338555" cy="338555"/>
          </a:xfrm>
          <a:prstGeom prst="rect">
            <a:avLst/>
          </a:prstGeom>
        </p:spPr>
      </p:pic>
      <p:pic>
        <p:nvPicPr>
          <p:cNvPr id="412" name="Gráfico 411">
            <a:extLst>
              <a:ext uri="{FF2B5EF4-FFF2-40B4-BE49-F238E27FC236}">
                <a16:creationId xmlns:a16="http://schemas.microsoft.com/office/drawing/2014/main" id="{21A91FEB-2816-DAA5-8F95-753E1D69770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2702607"/>
            <a:ext cx="338555" cy="338555"/>
          </a:xfrm>
          <a:prstGeom prst="rect">
            <a:avLst/>
          </a:prstGeom>
        </p:spPr>
      </p:pic>
      <p:pic>
        <p:nvPicPr>
          <p:cNvPr id="413" name="Gráfico 412">
            <a:extLst>
              <a:ext uri="{FF2B5EF4-FFF2-40B4-BE49-F238E27FC236}">
                <a16:creationId xmlns:a16="http://schemas.microsoft.com/office/drawing/2014/main" id="{EE7694F5-A8BF-42CE-BF01-C72CABA5AC7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2907789"/>
            <a:ext cx="338555" cy="338555"/>
          </a:xfrm>
          <a:prstGeom prst="rect">
            <a:avLst/>
          </a:prstGeom>
        </p:spPr>
      </p:pic>
      <p:pic>
        <p:nvPicPr>
          <p:cNvPr id="414" name="Gráfico 413">
            <a:extLst>
              <a:ext uri="{FF2B5EF4-FFF2-40B4-BE49-F238E27FC236}">
                <a16:creationId xmlns:a16="http://schemas.microsoft.com/office/drawing/2014/main" id="{84D4C247-3318-80BE-EBAA-FB8F2AC79A5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3112971"/>
            <a:ext cx="338555" cy="338555"/>
          </a:xfrm>
          <a:prstGeom prst="rect">
            <a:avLst/>
          </a:prstGeom>
        </p:spPr>
      </p:pic>
      <p:pic>
        <p:nvPicPr>
          <p:cNvPr id="415" name="Gráfico 414">
            <a:extLst>
              <a:ext uri="{FF2B5EF4-FFF2-40B4-BE49-F238E27FC236}">
                <a16:creationId xmlns:a16="http://schemas.microsoft.com/office/drawing/2014/main" id="{E8AC419F-2749-0C32-1F98-8F5E45F5739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3318153"/>
            <a:ext cx="338555" cy="338555"/>
          </a:xfrm>
          <a:prstGeom prst="rect">
            <a:avLst/>
          </a:prstGeom>
        </p:spPr>
      </p:pic>
      <p:pic>
        <p:nvPicPr>
          <p:cNvPr id="416" name="Gráfico 415">
            <a:extLst>
              <a:ext uri="{FF2B5EF4-FFF2-40B4-BE49-F238E27FC236}">
                <a16:creationId xmlns:a16="http://schemas.microsoft.com/office/drawing/2014/main" id="{A51BFDC3-FBC8-52F3-6E3A-EAD3FB2E741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3523335"/>
            <a:ext cx="338555" cy="338555"/>
          </a:xfrm>
          <a:prstGeom prst="rect">
            <a:avLst/>
          </a:prstGeom>
        </p:spPr>
      </p:pic>
      <p:pic>
        <p:nvPicPr>
          <p:cNvPr id="417" name="Gráfico 416">
            <a:extLst>
              <a:ext uri="{FF2B5EF4-FFF2-40B4-BE49-F238E27FC236}">
                <a16:creationId xmlns:a16="http://schemas.microsoft.com/office/drawing/2014/main" id="{540BBC15-FCC2-C7DF-5788-42F1ED8945C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3728517"/>
            <a:ext cx="338555" cy="338555"/>
          </a:xfrm>
          <a:prstGeom prst="rect">
            <a:avLst/>
          </a:prstGeom>
        </p:spPr>
      </p:pic>
      <p:pic>
        <p:nvPicPr>
          <p:cNvPr id="418" name="Gráfico 417">
            <a:extLst>
              <a:ext uri="{FF2B5EF4-FFF2-40B4-BE49-F238E27FC236}">
                <a16:creationId xmlns:a16="http://schemas.microsoft.com/office/drawing/2014/main" id="{6B0884A4-B5D4-3209-743F-8813C6C8DA1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3933699"/>
            <a:ext cx="338555" cy="338555"/>
          </a:xfrm>
          <a:prstGeom prst="rect">
            <a:avLst/>
          </a:prstGeom>
        </p:spPr>
      </p:pic>
      <p:pic>
        <p:nvPicPr>
          <p:cNvPr id="419" name="Gráfico 418">
            <a:extLst>
              <a:ext uri="{FF2B5EF4-FFF2-40B4-BE49-F238E27FC236}">
                <a16:creationId xmlns:a16="http://schemas.microsoft.com/office/drawing/2014/main" id="{88B6D0B7-92E5-7B8C-33EB-FA69EDBD4E4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4138881"/>
            <a:ext cx="338555" cy="338555"/>
          </a:xfrm>
          <a:prstGeom prst="rect">
            <a:avLst/>
          </a:prstGeom>
        </p:spPr>
      </p:pic>
      <p:pic>
        <p:nvPicPr>
          <p:cNvPr id="420" name="Gráfico 419">
            <a:extLst>
              <a:ext uri="{FF2B5EF4-FFF2-40B4-BE49-F238E27FC236}">
                <a16:creationId xmlns:a16="http://schemas.microsoft.com/office/drawing/2014/main" id="{A14E2060-E293-F573-7DDF-93347B4591F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2292243"/>
            <a:ext cx="338555" cy="338555"/>
          </a:xfrm>
          <a:prstGeom prst="rect">
            <a:avLst/>
          </a:prstGeom>
        </p:spPr>
      </p:pic>
      <p:pic>
        <p:nvPicPr>
          <p:cNvPr id="421" name="Gráfico 420">
            <a:extLst>
              <a:ext uri="{FF2B5EF4-FFF2-40B4-BE49-F238E27FC236}">
                <a16:creationId xmlns:a16="http://schemas.microsoft.com/office/drawing/2014/main" id="{78DE2C4D-9D49-7DCA-9316-25C803D10E5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2497425"/>
            <a:ext cx="338555" cy="338555"/>
          </a:xfrm>
          <a:prstGeom prst="rect">
            <a:avLst/>
          </a:prstGeom>
        </p:spPr>
      </p:pic>
      <p:pic>
        <p:nvPicPr>
          <p:cNvPr id="422" name="Gráfico 421">
            <a:extLst>
              <a:ext uri="{FF2B5EF4-FFF2-40B4-BE49-F238E27FC236}">
                <a16:creationId xmlns:a16="http://schemas.microsoft.com/office/drawing/2014/main" id="{613B6878-DAE9-3B8D-0D5C-B05A1B6072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2702607"/>
            <a:ext cx="338555" cy="338555"/>
          </a:xfrm>
          <a:prstGeom prst="rect">
            <a:avLst/>
          </a:prstGeom>
        </p:spPr>
      </p:pic>
      <p:pic>
        <p:nvPicPr>
          <p:cNvPr id="423" name="Gráfico 422">
            <a:extLst>
              <a:ext uri="{FF2B5EF4-FFF2-40B4-BE49-F238E27FC236}">
                <a16:creationId xmlns:a16="http://schemas.microsoft.com/office/drawing/2014/main" id="{F3FE41C4-8E02-5D63-F87E-74C15FC1C4C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2907789"/>
            <a:ext cx="338555" cy="338555"/>
          </a:xfrm>
          <a:prstGeom prst="rect">
            <a:avLst/>
          </a:prstGeom>
        </p:spPr>
      </p:pic>
      <p:pic>
        <p:nvPicPr>
          <p:cNvPr id="424" name="Gráfico 423">
            <a:extLst>
              <a:ext uri="{FF2B5EF4-FFF2-40B4-BE49-F238E27FC236}">
                <a16:creationId xmlns:a16="http://schemas.microsoft.com/office/drawing/2014/main" id="{DA43B43C-C1F5-582F-57F6-F9385EA671E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3112971"/>
            <a:ext cx="338555" cy="338555"/>
          </a:xfrm>
          <a:prstGeom prst="rect">
            <a:avLst/>
          </a:prstGeom>
        </p:spPr>
      </p:pic>
      <p:pic>
        <p:nvPicPr>
          <p:cNvPr id="425" name="Gráfico 424">
            <a:extLst>
              <a:ext uri="{FF2B5EF4-FFF2-40B4-BE49-F238E27FC236}">
                <a16:creationId xmlns:a16="http://schemas.microsoft.com/office/drawing/2014/main" id="{770F5EC1-4A5D-B500-61C8-CC1050FA097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3318153"/>
            <a:ext cx="338555" cy="338555"/>
          </a:xfrm>
          <a:prstGeom prst="rect">
            <a:avLst/>
          </a:prstGeom>
        </p:spPr>
      </p:pic>
      <p:pic>
        <p:nvPicPr>
          <p:cNvPr id="426" name="Gráfico 425">
            <a:extLst>
              <a:ext uri="{FF2B5EF4-FFF2-40B4-BE49-F238E27FC236}">
                <a16:creationId xmlns:a16="http://schemas.microsoft.com/office/drawing/2014/main" id="{788A977B-1618-5FF9-01EC-D995575410D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3523335"/>
            <a:ext cx="338555" cy="338555"/>
          </a:xfrm>
          <a:prstGeom prst="rect">
            <a:avLst/>
          </a:prstGeom>
        </p:spPr>
      </p:pic>
      <p:pic>
        <p:nvPicPr>
          <p:cNvPr id="427" name="Gráfico 426">
            <a:extLst>
              <a:ext uri="{FF2B5EF4-FFF2-40B4-BE49-F238E27FC236}">
                <a16:creationId xmlns:a16="http://schemas.microsoft.com/office/drawing/2014/main" id="{0425063C-61AD-A337-79C2-48F609A43CC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3728517"/>
            <a:ext cx="338555" cy="338555"/>
          </a:xfrm>
          <a:prstGeom prst="rect">
            <a:avLst/>
          </a:prstGeom>
        </p:spPr>
      </p:pic>
      <p:pic>
        <p:nvPicPr>
          <p:cNvPr id="428" name="Gráfico 427">
            <a:extLst>
              <a:ext uri="{FF2B5EF4-FFF2-40B4-BE49-F238E27FC236}">
                <a16:creationId xmlns:a16="http://schemas.microsoft.com/office/drawing/2014/main" id="{307D6072-3553-725D-970F-879CA55995A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3933699"/>
            <a:ext cx="338555" cy="338555"/>
          </a:xfrm>
          <a:prstGeom prst="rect">
            <a:avLst/>
          </a:prstGeom>
        </p:spPr>
      </p:pic>
      <p:pic>
        <p:nvPicPr>
          <p:cNvPr id="429" name="Gráfico 428">
            <a:extLst>
              <a:ext uri="{FF2B5EF4-FFF2-40B4-BE49-F238E27FC236}">
                <a16:creationId xmlns:a16="http://schemas.microsoft.com/office/drawing/2014/main" id="{CDCE34D6-52D0-858C-BC58-8D394A8D5D7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4138881"/>
            <a:ext cx="338555" cy="338555"/>
          </a:xfrm>
          <a:prstGeom prst="rect">
            <a:avLst/>
          </a:prstGeom>
        </p:spPr>
      </p:pic>
      <p:pic>
        <p:nvPicPr>
          <p:cNvPr id="430" name="Gráfico 429">
            <a:extLst>
              <a:ext uri="{FF2B5EF4-FFF2-40B4-BE49-F238E27FC236}">
                <a16:creationId xmlns:a16="http://schemas.microsoft.com/office/drawing/2014/main" id="{F697B96B-E7D0-EC3F-78A9-E75A2731725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2292243"/>
            <a:ext cx="338555" cy="338555"/>
          </a:xfrm>
          <a:prstGeom prst="rect">
            <a:avLst/>
          </a:prstGeom>
        </p:spPr>
      </p:pic>
      <p:pic>
        <p:nvPicPr>
          <p:cNvPr id="431" name="Gráfico 430">
            <a:extLst>
              <a:ext uri="{FF2B5EF4-FFF2-40B4-BE49-F238E27FC236}">
                <a16:creationId xmlns:a16="http://schemas.microsoft.com/office/drawing/2014/main" id="{8059BD0B-D985-D208-C21A-325B68F09B0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2497425"/>
            <a:ext cx="338555" cy="338555"/>
          </a:xfrm>
          <a:prstGeom prst="rect">
            <a:avLst/>
          </a:prstGeom>
        </p:spPr>
      </p:pic>
      <p:pic>
        <p:nvPicPr>
          <p:cNvPr id="432" name="Gráfico 431">
            <a:extLst>
              <a:ext uri="{FF2B5EF4-FFF2-40B4-BE49-F238E27FC236}">
                <a16:creationId xmlns:a16="http://schemas.microsoft.com/office/drawing/2014/main" id="{87138A54-0901-7807-BE9F-7A5F571E31C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2702607"/>
            <a:ext cx="338555" cy="338555"/>
          </a:xfrm>
          <a:prstGeom prst="rect">
            <a:avLst/>
          </a:prstGeom>
        </p:spPr>
      </p:pic>
      <p:pic>
        <p:nvPicPr>
          <p:cNvPr id="433" name="Gráfico 432">
            <a:extLst>
              <a:ext uri="{FF2B5EF4-FFF2-40B4-BE49-F238E27FC236}">
                <a16:creationId xmlns:a16="http://schemas.microsoft.com/office/drawing/2014/main" id="{9F3F298A-CF7B-E75F-C34A-9F5D507AA62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2907789"/>
            <a:ext cx="338555" cy="338555"/>
          </a:xfrm>
          <a:prstGeom prst="rect">
            <a:avLst/>
          </a:prstGeom>
        </p:spPr>
      </p:pic>
      <p:pic>
        <p:nvPicPr>
          <p:cNvPr id="434" name="Gráfico 433">
            <a:extLst>
              <a:ext uri="{FF2B5EF4-FFF2-40B4-BE49-F238E27FC236}">
                <a16:creationId xmlns:a16="http://schemas.microsoft.com/office/drawing/2014/main" id="{783F7E51-12C1-C464-D261-EA678413ADD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3112971"/>
            <a:ext cx="338555" cy="338555"/>
          </a:xfrm>
          <a:prstGeom prst="rect">
            <a:avLst/>
          </a:prstGeom>
        </p:spPr>
      </p:pic>
      <p:pic>
        <p:nvPicPr>
          <p:cNvPr id="435" name="Gráfico 434">
            <a:extLst>
              <a:ext uri="{FF2B5EF4-FFF2-40B4-BE49-F238E27FC236}">
                <a16:creationId xmlns:a16="http://schemas.microsoft.com/office/drawing/2014/main" id="{4464C360-5B32-B221-002B-B1E9519DB9B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3318153"/>
            <a:ext cx="338555" cy="338555"/>
          </a:xfrm>
          <a:prstGeom prst="rect">
            <a:avLst/>
          </a:prstGeom>
        </p:spPr>
      </p:pic>
      <p:pic>
        <p:nvPicPr>
          <p:cNvPr id="436" name="Gráfico 435">
            <a:extLst>
              <a:ext uri="{FF2B5EF4-FFF2-40B4-BE49-F238E27FC236}">
                <a16:creationId xmlns:a16="http://schemas.microsoft.com/office/drawing/2014/main" id="{F5CDFE47-ECAA-FB56-49C3-6A9D5A239AE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3523335"/>
            <a:ext cx="338555" cy="338555"/>
          </a:xfrm>
          <a:prstGeom prst="rect">
            <a:avLst/>
          </a:prstGeom>
        </p:spPr>
      </p:pic>
      <p:pic>
        <p:nvPicPr>
          <p:cNvPr id="437" name="Gráfico 436">
            <a:extLst>
              <a:ext uri="{FF2B5EF4-FFF2-40B4-BE49-F238E27FC236}">
                <a16:creationId xmlns:a16="http://schemas.microsoft.com/office/drawing/2014/main" id="{406617C1-616B-18CF-80D3-819DAC99627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3728517"/>
            <a:ext cx="338555" cy="338555"/>
          </a:xfrm>
          <a:prstGeom prst="rect">
            <a:avLst/>
          </a:prstGeom>
        </p:spPr>
      </p:pic>
      <p:pic>
        <p:nvPicPr>
          <p:cNvPr id="438" name="Gráfico 437">
            <a:extLst>
              <a:ext uri="{FF2B5EF4-FFF2-40B4-BE49-F238E27FC236}">
                <a16:creationId xmlns:a16="http://schemas.microsoft.com/office/drawing/2014/main" id="{26005E1C-C3B0-68B5-2E23-C4333A20FD3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3933699"/>
            <a:ext cx="338555" cy="338555"/>
          </a:xfrm>
          <a:prstGeom prst="rect">
            <a:avLst/>
          </a:prstGeom>
        </p:spPr>
      </p:pic>
      <p:pic>
        <p:nvPicPr>
          <p:cNvPr id="439" name="Gráfico 438">
            <a:extLst>
              <a:ext uri="{FF2B5EF4-FFF2-40B4-BE49-F238E27FC236}">
                <a16:creationId xmlns:a16="http://schemas.microsoft.com/office/drawing/2014/main" id="{E1236BA7-B3C0-D4BA-907B-3019BD772F0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4138881"/>
            <a:ext cx="338555" cy="338555"/>
          </a:xfrm>
          <a:prstGeom prst="rect">
            <a:avLst/>
          </a:prstGeom>
        </p:spPr>
      </p:pic>
      <p:pic>
        <p:nvPicPr>
          <p:cNvPr id="440" name="Gráfico 439">
            <a:extLst>
              <a:ext uri="{FF2B5EF4-FFF2-40B4-BE49-F238E27FC236}">
                <a16:creationId xmlns:a16="http://schemas.microsoft.com/office/drawing/2014/main" id="{CE0DDC01-4341-E45E-16A4-347C3037629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2292243"/>
            <a:ext cx="338555" cy="338555"/>
          </a:xfrm>
          <a:prstGeom prst="rect">
            <a:avLst/>
          </a:prstGeom>
        </p:spPr>
      </p:pic>
      <p:pic>
        <p:nvPicPr>
          <p:cNvPr id="441" name="Gráfico 440">
            <a:extLst>
              <a:ext uri="{FF2B5EF4-FFF2-40B4-BE49-F238E27FC236}">
                <a16:creationId xmlns:a16="http://schemas.microsoft.com/office/drawing/2014/main" id="{46185ED4-3632-5803-D49E-C985408163D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2497425"/>
            <a:ext cx="338555" cy="338555"/>
          </a:xfrm>
          <a:prstGeom prst="rect">
            <a:avLst/>
          </a:prstGeom>
        </p:spPr>
      </p:pic>
      <p:pic>
        <p:nvPicPr>
          <p:cNvPr id="442" name="Gráfico 441">
            <a:extLst>
              <a:ext uri="{FF2B5EF4-FFF2-40B4-BE49-F238E27FC236}">
                <a16:creationId xmlns:a16="http://schemas.microsoft.com/office/drawing/2014/main" id="{698F7F9A-A51F-CAA1-5A31-3D5E60465EE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2702607"/>
            <a:ext cx="338555" cy="338555"/>
          </a:xfrm>
          <a:prstGeom prst="rect">
            <a:avLst/>
          </a:prstGeom>
        </p:spPr>
      </p:pic>
      <p:pic>
        <p:nvPicPr>
          <p:cNvPr id="443" name="Gráfico 442">
            <a:extLst>
              <a:ext uri="{FF2B5EF4-FFF2-40B4-BE49-F238E27FC236}">
                <a16:creationId xmlns:a16="http://schemas.microsoft.com/office/drawing/2014/main" id="{4CD227E7-28F3-447C-E9C5-2490A616582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2907789"/>
            <a:ext cx="338555" cy="338555"/>
          </a:xfrm>
          <a:prstGeom prst="rect">
            <a:avLst/>
          </a:prstGeom>
        </p:spPr>
      </p:pic>
      <p:pic>
        <p:nvPicPr>
          <p:cNvPr id="444" name="Gráfico 443">
            <a:extLst>
              <a:ext uri="{FF2B5EF4-FFF2-40B4-BE49-F238E27FC236}">
                <a16:creationId xmlns:a16="http://schemas.microsoft.com/office/drawing/2014/main" id="{838460F7-1F12-539B-C805-4CD99DA3E53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3112971"/>
            <a:ext cx="338555" cy="338555"/>
          </a:xfrm>
          <a:prstGeom prst="rect">
            <a:avLst/>
          </a:prstGeom>
        </p:spPr>
      </p:pic>
      <p:pic>
        <p:nvPicPr>
          <p:cNvPr id="445" name="Gráfico 444">
            <a:extLst>
              <a:ext uri="{FF2B5EF4-FFF2-40B4-BE49-F238E27FC236}">
                <a16:creationId xmlns:a16="http://schemas.microsoft.com/office/drawing/2014/main" id="{9A36F7ED-7F07-902C-791A-FED5DD10B68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3318153"/>
            <a:ext cx="338555" cy="338555"/>
          </a:xfrm>
          <a:prstGeom prst="rect">
            <a:avLst/>
          </a:prstGeom>
        </p:spPr>
      </p:pic>
      <p:pic>
        <p:nvPicPr>
          <p:cNvPr id="446" name="Gráfico 445">
            <a:extLst>
              <a:ext uri="{FF2B5EF4-FFF2-40B4-BE49-F238E27FC236}">
                <a16:creationId xmlns:a16="http://schemas.microsoft.com/office/drawing/2014/main" id="{97CE0F5A-DAD3-AE2D-61D9-1145CC7A6DE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3523335"/>
            <a:ext cx="338555" cy="338555"/>
          </a:xfrm>
          <a:prstGeom prst="rect">
            <a:avLst/>
          </a:prstGeom>
        </p:spPr>
      </p:pic>
      <p:pic>
        <p:nvPicPr>
          <p:cNvPr id="447" name="Gráfico 446">
            <a:extLst>
              <a:ext uri="{FF2B5EF4-FFF2-40B4-BE49-F238E27FC236}">
                <a16:creationId xmlns:a16="http://schemas.microsoft.com/office/drawing/2014/main" id="{426EB3EA-671C-6B8C-B9C9-391F439B4AB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3728517"/>
            <a:ext cx="338555" cy="338555"/>
          </a:xfrm>
          <a:prstGeom prst="rect">
            <a:avLst/>
          </a:prstGeom>
        </p:spPr>
      </p:pic>
      <p:pic>
        <p:nvPicPr>
          <p:cNvPr id="448" name="Gráfico 447">
            <a:extLst>
              <a:ext uri="{FF2B5EF4-FFF2-40B4-BE49-F238E27FC236}">
                <a16:creationId xmlns:a16="http://schemas.microsoft.com/office/drawing/2014/main" id="{8C00BA47-9FAD-2AB6-8A5F-C19314B50AF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3933699"/>
            <a:ext cx="338555" cy="338555"/>
          </a:xfrm>
          <a:prstGeom prst="rect">
            <a:avLst/>
          </a:prstGeom>
        </p:spPr>
      </p:pic>
      <p:pic>
        <p:nvPicPr>
          <p:cNvPr id="449" name="Gráfico 448">
            <a:extLst>
              <a:ext uri="{FF2B5EF4-FFF2-40B4-BE49-F238E27FC236}">
                <a16:creationId xmlns:a16="http://schemas.microsoft.com/office/drawing/2014/main" id="{38491AB3-3493-C231-AF4A-1F0F46C8BFD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4138881"/>
            <a:ext cx="338555" cy="338555"/>
          </a:xfrm>
          <a:prstGeom prst="rect">
            <a:avLst/>
          </a:prstGeom>
        </p:spPr>
      </p:pic>
      <p:pic>
        <p:nvPicPr>
          <p:cNvPr id="450" name="Gráfico 449">
            <a:extLst>
              <a:ext uri="{FF2B5EF4-FFF2-40B4-BE49-F238E27FC236}">
                <a16:creationId xmlns:a16="http://schemas.microsoft.com/office/drawing/2014/main" id="{23FA4D51-2113-87DA-F1DA-6F772EC9118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2292243"/>
            <a:ext cx="338555" cy="338555"/>
          </a:xfrm>
          <a:prstGeom prst="rect">
            <a:avLst/>
          </a:prstGeom>
        </p:spPr>
      </p:pic>
      <p:pic>
        <p:nvPicPr>
          <p:cNvPr id="451" name="Gráfico 450">
            <a:extLst>
              <a:ext uri="{FF2B5EF4-FFF2-40B4-BE49-F238E27FC236}">
                <a16:creationId xmlns:a16="http://schemas.microsoft.com/office/drawing/2014/main" id="{4D5859B2-ABA2-6F74-43C9-30EF877B561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2497425"/>
            <a:ext cx="338555" cy="338555"/>
          </a:xfrm>
          <a:prstGeom prst="rect">
            <a:avLst/>
          </a:prstGeom>
        </p:spPr>
      </p:pic>
      <p:pic>
        <p:nvPicPr>
          <p:cNvPr id="452" name="Gráfico 451">
            <a:extLst>
              <a:ext uri="{FF2B5EF4-FFF2-40B4-BE49-F238E27FC236}">
                <a16:creationId xmlns:a16="http://schemas.microsoft.com/office/drawing/2014/main" id="{16951A01-6E9D-BDD0-75EF-C92BEC36AE9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2702607"/>
            <a:ext cx="338555" cy="338555"/>
          </a:xfrm>
          <a:prstGeom prst="rect">
            <a:avLst/>
          </a:prstGeom>
        </p:spPr>
      </p:pic>
      <p:pic>
        <p:nvPicPr>
          <p:cNvPr id="453" name="Gráfico 452">
            <a:extLst>
              <a:ext uri="{FF2B5EF4-FFF2-40B4-BE49-F238E27FC236}">
                <a16:creationId xmlns:a16="http://schemas.microsoft.com/office/drawing/2014/main" id="{0E70A5F8-AA37-6EB3-C9B9-008EC15344E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2907789"/>
            <a:ext cx="338555" cy="338555"/>
          </a:xfrm>
          <a:prstGeom prst="rect">
            <a:avLst/>
          </a:prstGeom>
        </p:spPr>
      </p:pic>
      <p:pic>
        <p:nvPicPr>
          <p:cNvPr id="454" name="Gráfico 453">
            <a:extLst>
              <a:ext uri="{FF2B5EF4-FFF2-40B4-BE49-F238E27FC236}">
                <a16:creationId xmlns:a16="http://schemas.microsoft.com/office/drawing/2014/main" id="{71D2F351-1610-15FC-663B-125A80ACA30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3112971"/>
            <a:ext cx="338555" cy="338555"/>
          </a:xfrm>
          <a:prstGeom prst="rect">
            <a:avLst/>
          </a:prstGeom>
        </p:spPr>
      </p:pic>
      <p:pic>
        <p:nvPicPr>
          <p:cNvPr id="455" name="Gráfico 454">
            <a:extLst>
              <a:ext uri="{FF2B5EF4-FFF2-40B4-BE49-F238E27FC236}">
                <a16:creationId xmlns:a16="http://schemas.microsoft.com/office/drawing/2014/main" id="{5D3A5D9D-2038-9D89-3442-F379E07E24A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3318153"/>
            <a:ext cx="338555" cy="338555"/>
          </a:xfrm>
          <a:prstGeom prst="rect">
            <a:avLst/>
          </a:prstGeom>
        </p:spPr>
      </p:pic>
      <p:pic>
        <p:nvPicPr>
          <p:cNvPr id="456" name="Gráfico 455">
            <a:extLst>
              <a:ext uri="{FF2B5EF4-FFF2-40B4-BE49-F238E27FC236}">
                <a16:creationId xmlns:a16="http://schemas.microsoft.com/office/drawing/2014/main" id="{0B1A2021-DFB8-EF7B-32DE-0C0FE44030F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3523335"/>
            <a:ext cx="338555" cy="338555"/>
          </a:xfrm>
          <a:prstGeom prst="rect">
            <a:avLst/>
          </a:prstGeom>
        </p:spPr>
      </p:pic>
      <p:pic>
        <p:nvPicPr>
          <p:cNvPr id="457" name="Gráfico 456">
            <a:extLst>
              <a:ext uri="{FF2B5EF4-FFF2-40B4-BE49-F238E27FC236}">
                <a16:creationId xmlns:a16="http://schemas.microsoft.com/office/drawing/2014/main" id="{4F05CDD7-B017-2BAA-63F3-A1D6C49A813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3728517"/>
            <a:ext cx="338555" cy="338555"/>
          </a:xfrm>
          <a:prstGeom prst="rect">
            <a:avLst/>
          </a:prstGeom>
        </p:spPr>
      </p:pic>
      <p:pic>
        <p:nvPicPr>
          <p:cNvPr id="458" name="Gráfico 457">
            <a:extLst>
              <a:ext uri="{FF2B5EF4-FFF2-40B4-BE49-F238E27FC236}">
                <a16:creationId xmlns:a16="http://schemas.microsoft.com/office/drawing/2014/main" id="{581640B0-9C32-3DEB-657A-B9556394C26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3933699"/>
            <a:ext cx="338555" cy="338555"/>
          </a:xfrm>
          <a:prstGeom prst="rect">
            <a:avLst/>
          </a:prstGeom>
        </p:spPr>
      </p:pic>
      <p:pic>
        <p:nvPicPr>
          <p:cNvPr id="459" name="Gráfico 458">
            <a:extLst>
              <a:ext uri="{FF2B5EF4-FFF2-40B4-BE49-F238E27FC236}">
                <a16:creationId xmlns:a16="http://schemas.microsoft.com/office/drawing/2014/main" id="{25AA4D90-D16F-0E6A-0E6E-A247404F99F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4138881"/>
            <a:ext cx="338555" cy="338555"/>
          </a:xfrm>
          <a:prstGeom prst="rect">
            <a:avLst/>
          </a:prstGeom>
        </p:spPr>
      </p:pic>
      <p:pic>
        <p:nvPicPr>
          <p:cNvPr id="460" name="Gráfico 459">
            <a:extLst>
              <a:ext uri="{FF2B5EF4-FFF2-40B4-BE49-F238E27FC236}">
                <a16:creationId xmlns:a16="http://schemas.microsoft.com/office/drawing/2014/main" id="{52AC46FB-A7DD-98B1-1A29-56F72FB5EFE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2292243"/>
            <a:ext cx="338555" cy="338555"/>
          </a:xfrm>
          <a:prstGeom prst="rect">
            <a:avLst/>
          </a:prstGeom>
        </p:spPr>
      </p:pic>
      <p:pic>
        <p:nvPicPr>
          <p:cNvPr id="461" name="Gráfico 460">
            <a:extLst>
              <a:ext uri="{FF2B5EF4-FFF2-40B4-BE49-F238E27FC236}">
                <a16:creationId xmlns:a16="http://schemas.microsoft.com/office/drawing/2014/main" id="{A07C44BB-7265-A229-3505-C72E8F9EE78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2497425"/>
            <a:ext cx="338555" cy="338555"/>
          </a:xfrm>
          <a:prstGeom prst="rect">
            <a:avLst/>
          </a:prstGeom>
        </p:spPr>
      </p:pic>
      <p:pic>
        <p:nvPicPr>
          <p:cNvPr id="462" name="Gráfico 461">
            <a:extLst>
              <a:ext uri="{FF2B5EF4-FFF2-40B4-BE49-F238E27FC236}">
                <a16:creationId xmlns:a16="http://schemas.microsoft.com/office/drawing/2014/main" id="{A438375A-8C33-5C0D-2C11-FE68A76DB99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2702607"/>
            <a:ext cx="338555" cy="338555"/>
          </a:xfrm>
          <a:prstGeom prst="rect">
            <a:avLst/>
          </a:prstGeom>
        </p:spPr>
      </p:pic>
      <p:pic>
        <p:nvPicPr>
          <p:cNvPr id="463" name="Gráfico 462">
            <a:extLst>
              <a:ext uri="{FF2B5EF4-FFF2-40B4-BE49-F238E27FC236}">
                <a16:creationId xmlns:a16="http://schemas.microsoft.com/office/drawing/2014/main" id="{D519BAE4-A547-B645-0DFD-14D64379DFD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2907789"/>
            <a:ext cx="338555" cy="338555"/>
          </a:xfrm>
          <a:prstGeom prst="rect">
            <a:avLst/>
          </a:prstGeom>
        </p:spPr>
      </p:pic>
      <p:pic>
        <p:nvPicPr>
          <p:cNvPr id="464" name="Gráfico 463">
            <a:extLst>
              <a:ext uri="{FF2B5EF4-FFF2-40B4-BE49-F238E27FC236}">
                <a16:creationId xmlns:a16="http://schemas.microsoft.com/office/drawing/2014/main" id="{1510D681-3FA1-22C5-99FC-255B49271B7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3112971"/>
            <a:ext cx="338555" cy="338555"/>
          </a:xfrm>
          <a:prstGeom prst="rect">
            <a:avLst/>
          </a:prstGeom>
        </p:spPr>
      </p:pic>
      <p:pic>
        <p:nvPicPr>
          <p:cNvPr id="465" name="Gráfico 464">
            <a:extLst>
              <a:ext uri="{FF2B5EF4-FFF2-40B4-BE49-F238E27FC236}">
                <a16:creationId xmlns:a16="http://schemas.microsoft.com/office/drawing/2014/main" id="{6CA1BEAE-E7B5-CBE0-136E-19EC35A50A2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3318153"/>
            <a:ext cx="338555" cy="338555"/>
          </a:xfrm>
          <a:prstGeom prst="rect">
            <a:avLst/>
          </a:prstGeom>
        </p:spPr>
      </p:pic>
      <p:pic>
        <p:nvPicPr>
          <p:cNvPr id="466" name="Gráfico 465">
            <a:extLst>
              <a:ext uri="{FF2B5EF4-FFF2-40B4-BE49-F238E27FC236}">
                <a16:creationId xmlns:a16="http://schemas.microsoft.com/office/drawing/2014/main" id="{CEBB0C8A-8E0B-D831-523D-5EDBB492CDF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3523335"/>
            <a:ext cx="338555" cy="338555"/>
          </a:xfrm>
          <a:prstGeom prst="rect">
            <a:avLst/>
          </a:prstGeom>
        </p:spPr>
      </p:pic>
      <p:pic>
        <p:nvPicPr>
          <p:cNvPr id="467" name="Gráfico 466">
            <a:extLst>
              <a:ext uri="{FF2B5EF4-FFF2-40B4-BE49-F238E27FC236}">
                <a16:creationId xmlns:a16="http://schemas.microsoft.com/office/drawing/2014/main" id="{8A667231-7E1F-6696-166D-BD2AC6FA58D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3728517"/>
            <a:ext cx="338555" cy="338555"/>
          </a:xfrm>
          <a:prstGeom prst="rect">
            <a:avLst/>
          </a:prstGeom>
        </p:spPr>
      </p:pic>
      <p:pic>
        <p:nvPicPr>
          <p:cNvPr id="468" name="Gráfico 467">
            <a:extLst>
              <a:ext uri="{FF2B5EF4-FFF2-40B4-BE49-F238E27FC236}">
                <a16:creationId xmlns:a16="http://schemas.microsoft.com/office/drawing/2014/main" id="{92E21390-19D9-3BDB-7961-59AD08F6C45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3933699"/>
            <a:ext cx="338555" cy="338555"/>
          </a:xfrm>
          <a:prstGeom prst="rect">
            <a:avLst/>
          </a:prstGeom>
        </p:spPr>
      </p:pic>
      <p:pic>
        <p:nvPicPr>
          <p:cNvPr id="469" name="Gráfico 468">
            <a:extLst>
              <a:ext uri="{FF2B5EF4-FFF2-40B4-BE49-F238E27FC236}">
                <a16:creationId xmlns:a16="http://schemas.microsoft.com/office/drawing/2014/main" id="{E005BCC1-B82A-D569-03D2-0F3D8AA2766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4138881"/>
            <a:ext cx="338555" cy="338555"/>
          </a:xfrm>
          <a:prstGeom prst="rect">
            <a:avLst/>
          </a:prstGeom>
        </p:spPr>
      </p:pic>
      <p:pic>
        <p:nvPicPr>
          <p:cNvPr id="470" name="Gráfico 469">
            <a:extLst>
              <a:ext uri="{FF2B5EF4-FFF2-40B4-BE49-F238E27FC236}">
                <a16:creationId xmlns:a16="http://schemas.microsoft.com/office/drawing/2014/main" id="{7070829D-66C5-3B51-457C-201AA657E0B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2292243"/>
            <a:ext cx="338555" cy="338555"/>
          </a:xfrm>
          <a:prstGeom prst="rect">
            <a:avLst/>
          </a:prstGeom>
        </p:spPr>
      </p:pic>
      <p:pic>
        <p:nvPicPr>
          <p:cNvPr id="471" name="Gráfico 470">
            <a:extLst>
              <a:ext uri="{FF2B5EF4-FFF2-40B4-BE49-F238E27FC236}">
                <a16:creationId xmlns:a16="http://schemas.microsoft.com/office/drawing/2014/main" id="{42AF421B-436F-6575-68AE-CA4C895D651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2497425"/>
            <a:ext cx="338555" cy="338555"/>
          </a:xfrm>
          <a:prstGeom prst="rect">
            <a:avLst/>
          </a:prstGeom>
        </p:spPr>
      </p:pic>
      <p:pic>
        <p:nvPicPr>
          <p:cNvPr id="472" name="Gráfico 471">
            <a:extLst>
              <a:ext uri="{FF2B5EF4-FFF2-40B4-BE49-F238E27FC236}">
                <a16:creationId xmlns:a16="http://schemas.microsoft.com/office/drawing/2014/main" id="{B6315C62-F346-F264-10D8-FC7E08B4334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2702607"/>
            <a:ext cx="338555" cy="338555"/>
          </a:xfrm>
          <a:prstGeom prst="rect">
            <a:avLst/>
          </a:prstGeom>
        </p:spPr>
      </p:pic>
      <p:pic>
        <p:nvPicPr>
          <p:cNvPr id="473" name="Gráfico 472">
            <a:extLst>
              <a:ext uri="{FF2B5EF4-FFF2-40B4-BE49-F238E27FC236}">
                <a16:creationId xmlns:a16="http://schemas.microsoft.com/office/drawing/2014/main" id="{8F96F35C-8556-0EC0-0BAA-84767139FD9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2907789"/>
            <a:ext cx="338555" cy="338555"/>
          </a:xfrm>
          <a:prstGeom prst="rect">
            <a:avLst/>
          </a:prstGeom>
        </p:spPr>
      </p:pic>
      <p:pic>
        <p:nvPicPr>
          <p:cNvPr id="474" name="Gráfico 473">
            <a:extLst>
              <a:ext uri="{FF2B5EF4-FFF2-40B4-BE49-F238E27FC236}">
                <a16:creationId xmlns:a16="http://schemas.microsoft.com/office/drawing/2014/main" id="{A5F5BFC1-D0D0-31DC-BB39-095377D71C0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3112971"/>
            <a:ext cx="338555" cy="338555"/>
          </a:xfrm>
          <a:prstGeom prst="rect">
            <a:avLst/>
          </a:prstGeom>
        </p:spPr>
      </p:pic>
      <p:pic>
        <p:nvPicPr>
          <p:cNvPr id="475" name="Gráfico 474">
            <a:extLst>
              <a:ext uri="{FF2B5EF4-FFF2-40B4-BE49-F238E27FC236}">
                <a16:creationId xmlns:a16="http://schemas.microsoft.com/office/drawing/2014/main" id="{E2217E2A-DFF7-9930-9A43-657ACB21322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3318153"/>
            <a:ext cx="338555" cy="338555"/>
          </a:xfrm>
          <a:prstGeom prst="rect">
            <a:avLst/>
          </a:prstGeom>
        </p:spPr>
      </p:pic>
      <p:pic>
        <p:nvPicPr>
          <p:cNvPr id="476" name="Gráfico 475">
            <a:extLst>
              <a:ext uri="{FF2B5EF4-FFF2-40B4-BE49-F238E27FC236}">
                <a16:creationId xmlns:a16="http://schemas.microsoft.com/office/drawing/2014/main" id="{E43F71C2-11D7-DAB2-AC8C-3620A69B304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3523335"/>
            <a:ext cx="338555" cy="338555"/>
          </a:xfrm>
          <a:prstGeom prst="rect">
            <a:avLst/>
          </a:prstGeom>
        </p:spPr>
      </p:pic>
      <p:pic>
        <p:nvPicPr>
          <p:cNvPr id="477" name="Gráfico 476">
            <a:extLst>
              <a:ext uri="{FF2B5EF4-FFF2-40B4-BE49-F238E27FC236}">
                <a16:creationId xmlns:a16="http://schemas.microsoft.com/office/drawing/2014/main" id="{860B4547-02EC-3240-61B5-E071E93B09E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3728517"/>
            <a:ext cx="338555" cy="338555"/>
          </a:xfrm>
          <a:prstGeom prst="rect">
            <a:avLst/>
          </a:prstGeom>
        </p:spPr>
      </p:pic>
      <p:pic>
        <p:nvPicPr>
          <p:cNvPr id="478" name="Gráfico 477">
            <a:extLst>
              <a:ext uri="{FF2B5EF4-FFF2-40B4-BE49-F238E27FC236}">
                <a16:creationId xmlns:a16="http://schemas.microsoft.com/office/drawing/2014/main" id="{49FEF9B4-92DA-963F-0346-BF13CDCF609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3933699"/>
            <a:ext cx="338555" cy="338555"/>
          </a:xfrm>
          <a:prstGeom prst="rect">
            <a:avLst/>
          </a:prstGeom>
        </p:spPr>
      </p:pic>
      <p:pic>
        <p:nvPicPr>
          <p:cNvPr id="479" name="Gráfico 478">
            <a:extLst>
              <a:ext uri="{FF2B5EF4-FFF2-40B4-BE49-F238E27FC236}">
                <a16:creationId xmlns:a16="http://schemas.microsoft.com/office/drawing/2014/main" id="{DDBD3C5D-8ACB-E0F3-3CC4-5CD793CD2FA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4138881"/>
            <a:ext cx="338555" cy="338555"/>
          </a:xfrm>
          <a:prstGeom prst="rect">
            <a:avLst/>
          </a:prstGeom>
        </p:spPr>
      </p:pic>
      <p:pic>
        <p:nvPicPr>
          <p:cNvPr id="480" name="Gráfico 479">
            <a:extLst>
              <a:ext uri="{FF2B5EF4-FFF2-40B4-BE49-F238E27FC236}">
                <a16:creationId xmlns:a16="http://schemas.microsoft.com/office/drawing/2014/main" id="{1D5901E7-8C39-1D3E-F230-8FFC8EEE252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2292243"/>
            <a:ext cx="338555" cy="338555"/>
          </a:xfrm>
          <a:prstGeom prst="rect">
            <a:avLst/>
          </a:prstGeom>
        </p:spPr>
      </p:pic>
      <p:pic>
        <p:nvPicPr>
          <p:cNvPr id="481" name="Gráfico 480">
            <a:extLst>
              <a:ext uri="{FF2B5EF4-FFF2-40B4-BE49-F238E27FC236}">
                <a16:creationId xmlns:a16="http://schemas.microsoft.com/office/drawing/2014/main" id="{842FC21B-2682-2528-E875-37F9F4BDDEA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2497425"/>
            <a:ext cx="338555" cy="338555"/>
          </a:xfrm>
          <a:prstGeom prst="rect">
            <a:avLst/>
          </a:prstGeom>
        </p:spPr>
      </p:pic>
      <p:pic>
        <p:nvPicPr>
          <p:cNvPr id="482" name="Gráfico 481">
            <a:extLst>
              <a:ext uri="{FF2B5EF4-FFF2-40B4-BE49-F238E27FC236}">
                <a16:creationId xmlns:a16="http://schemas.microsoft.com/office/drawing/2014/main" id="{ED70B7FB-47F4-704B-3451-1071A08F7A0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2702607"/>
            <a:ext cx="338555" cy="338555"/>
          </a:xfrm>
          <a:prstGeom prst="rect">
            <a:avLst/>
          </a:prstGeom>
        </p:spPr>
      </p:pic>
      <p:pic>
        <p:nvPicPr>
          <p:cNvPr id="483" name="Gráfico 482">
            <a:extLst>
              <a:ext uri="{FF2B5EF4-FFF2-40B4-BE49-F238E27FC236}">
                <a16:creationId xmlns:a16="http://schemas.microsoft.com/office/drawing/2014/main" id="{CF975164-C89F-ED44-AEE8-A676D8DA283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2907789"/>
            <a:ext cx="338555" cy="338555"/>
          </a:xfrm>
          <a:prstGeom prst="rect">
            <a:avLst/>
          </a:prstGeom>
        </p:spPr>
      </p:pic>
      <p:pic>
        <p:nvPicPr>
          <p:cNvPr id="484" name="Gráfico 483">
            <a:extLst>
              <a:ext uri="{FF2B5EF4-FFF2-40B4-BE49-F238E27FC236}">
                <a16:creationId xmlns:a16="http://schemas.microsoft.com/office/drawing/2014/main" id="{C5AAF9C1-8DEC-B2AE-C84F-D7E27A68F1F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3112971"/>
            <a:ext cx="338555" cy="338555"/>
          </a:xfrm>
          <a:prstGeom prst="rect">
            <a:avLst/>
          </a:prstGeom>
        </p:spPr>
      </p:pic>
      <p:pic>
        <p:nvPicPr>
          <p:cNvPr id="485" name="Gráfico 484">
            <a:extLst>
              <a:ext uri="{FF2B5EF4-FFF2-40B4-BE49-F238E27FC236}">
                <a16:creationId xmlns:a16="http://schemas.microsoft.com/office/drawing/2014/main" id="{4DB6F4E5-BF9F-71E7-F0A2-39AAC00CC35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3318153"/>
            <a:ext cx="338555" cy="338555"/>
          </a:xfrm>
          <a:prstGeom prst="rect">
            <a:avLst/>
          </a:prstGeom>
        </p:spPr>
      </p:pic>
      <p:pic>
        <p:nvPicPr>
          <p:cNvPr id="486" name="Gráfico 485">
            <a:extLst>
              <a:ext uri="{FF2B5EF4-FFF2-40B4-BE49-F238E27FC236}">
                <a16:creationId xmlns:a16="http://schemas.microsoft.com/office/drawing/2014/main" id="{09A27D90-0A4D-0338-379C-A4B852BF47F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3523335"/>
            <a:ext cx="338555" cy="338555"/>
          </a:xfrm>
          <a:prstGeom prst="rect">
            <a:avLst/>
          </a:prstGeom>
        </p:spPr>
      </p:pic>
      <p:pic>
        <p:nvPicPr>
          <p:cNvPr id="487" name="Gráfico 486">
            <a:extLst>
              <a:ext uri="{FF2B5EF4-FFF2-40B4-BE49-F238E27FC236}">
                <a16:creationId xmlns:a16="http://schemas.microsoft.com/office/drawing/2014/main" id="{3485FA11-59D1-EBA7-0A67-AEA3F429BE1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3728517"/>
            <a:ext cx="338555" cy="338555"/>
          </a:xfrm>
          <a:prstGeom prst="rect">
            <a:avLst/>
          </a:prstGeom>
        </p:spPr>
      </p:pic>
      <p:pic>
        <p:nvPicPr>
          <p:cNvPr id="488" name="Gráfico 487">
            <a:extLst>
              <a:ext uri="{FF2B5EF4-FFF2-40B4-BE49-F238E27FC236}">
                <a16:creationId xmlns:a16="http://schemas.microsoft.com/office/drawing/2014/main" id="{08ADCB35-DDF8-280C-AABB-B229CA494FA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3933699"/>
            <a:ext cx="338555" cy="338555"/>
          </a:xfrm>
          <a:prstGeom prst="rect">
            <a:avLst/>
          </a:prstGeom>
        </p:spPr>
      </p:pic>
      <p:pic>
        <p:nvPicPr>
          <p:cNvPr id="489" name="Gráfico 488">
            <a:extLst>
              <a:ext uri="{FF2B5EF4-FFF2-40B4-BE49-F238E27FC236}">
                <a16:creationId xmlns:a16="http://schemas.microsoft.com/office/drawing/2014/main" id="{E8BAB188-9260-C60E-22F1-932D5F91B44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4138881"/>
            <a:ext cx="338555" cy="338555"/>
          </a:xfrm>
          <a:prstGeom prst="rect">
            <a:avLst/>
          </a:prstGeom>
        </p:spPr>
      </p:pic>
      <p:pic>
        <p:nvPicPr>
          <p:cNvPr id="490" name="Gráfico 489">
            <a:extLst>
              <a:ext uri="{FF2B5EF4-FFF2-40B4-BE49-F238E27FC236}">
                <a16:creationId xmlns:a16="http://schemas.microsoft.com/office/drawing/2014/main" id="{6051DD51-B101-6F61-7F1F-E7FDB33236D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4344063"/>
            <a:ext cx="338555" cy="338555"/>
          </a:xfrm>
          <a:prstGeom prst="rect">
            <a:avLst/>
          </a:prstGeom>
        </p:spPr>
      </p:pic>
      <p:pic>
        <p:nvPicPr>
          <p:cNvPr id="491" name="Gráfico 490">
            <a:extLst>
              <a:ext uri="{FF2B5EF4-FFF2-40B4-BE49-F238E27FC236}">
                <a16:creationId xmlns:a16="http://schemas.microsoft.com/office/drawing/2014/main" id="{7374BF70-9C1A-D3D6-D1CB-0DE86790AC0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4344063"/>
            <a:ext cx="338555" cy="338555"/>
          </a:xfrm>
          <a:prstGeom prst="rect">
            <a:avLst/>
          </a:prstGeom>
        </p:spPr>
      </p:pic>
      <p:pic>
        <p:nvPicPr>
          <p:cNvPr id="492" name="Gráfico 491">
            <a:extLst>
              <a:ext uri="{FF2B5EF4-FFF2-40B4-BE49-F238E27FC236}">
                <a16:creationId xmlns:a16="http://schemas.microsoft.com/office/drawing/2014/main" id="{B48CCBF7-2563-DD02-FB02-634AD37C146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4344063"/>
            <a:ext cx="338555" cy="338555"/>
          </a:xfrm>
          <a:prstGeom prst="rect">
            <a:avLst/>
          </a:prstGeom>
        </p:spPr>
      </p:pic>
      <p:pic>
        <p:nvPicPr>
          <p:cNvPr id="493" name="Gráfico 492">
            <a:extLst>
              <a:ext uri="{FF2B5EF4-FFF2-40B4-BE49-F238E27FC236}">
                <a16:creationId xmlns:a16="http://schemas.microsoft.com/office/drawing/2014/main" id="{3FA42C70-CB46-C3D0-672A-0D777160991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4344063"/>
            <a:ext cx="338555" cy="338555"/>
          </a:xfrm>
          <a:prstGeom prst="rect">
            <a:avLst/>
          </a:prstGeom>
        </p:spPr>
      </p:pic>
      <p:pic>
        <p:nvPicPr>
          <p:cNvPr id="494" name="Gráfico 493">
            <a:extLst>
              <a:ext uri="{FF2B5EF4-FFF2-40B4-BE49-F238E27FC236}">
                <a16:creationId xmlns:a16="http://schemas.microsoft.com/office/drawing/2014/main" id="{FFB78EFF-9BE3-7728-8684-1C293191ADC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4344063"/>
            <a:ext cx="338555" cy="338555"/>
          </a:xfrm>
          <a:prstGeom prst="rect">
            <a:avLst/>
          </a:prstGeom>
        </p:spPr>
      </p:pic>
      <p:pic>
        <p:nvPicPr>
          <p:cNvPr id="495" name="Gráfico 494">
            <a:extLst>
              <a:ext uri="{FF2B5EF4-FFF2-40B4-BE49-F238E27FC236}">
                <a16:creationId xmlns:a16="http://schemas.microsoft.com/office/drawing/2014/main" id="{449504F4-4599-4C1B-E374-71502631BF2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4344063"/>
            <a:ext cx="338555" cy="338555"/>
          </a:xfrm>
          <a:prstGeom prst="rect">
            <a:avLst/>
          </a:prstGeom>
        </p:spPr>
      </p:pic>
      <p:pic>
        <p:nvPicPr>
          <p:cNvPr id="496" name="Gráfico 495">
            <a:extLst>
              <a:ext uri="{FF2B5EF4-FFF2-40B4-BE49-F238E27FC236}">
                <a16:creationId xmlns:a16="http://schemas.microsoft.com/office/drawing/2014/main" id="{DF323AEE-2A56-D32D-5B6D-41C191F3C5F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4344063"/>
            <a:ext cx="338555" cy="338555"/>
          </a:xfrm>
          <a:prstGeom prst="rect">
            <a:avLst/>
          </a:prstGeom>
        </p:spPr>
      </p:pic>
      <p:pic>
        <p:nvPicPr>
          <p:cNvPr id="497" name="Gráfico 496">
            <a:extLst>
              <a:ext uri="{FF2B5EF4-FFF2-40B4-BE49-F238E27FC236}">
                <a16:creationId xmlns:a16="http://schemas.microsoft.com/office/drawing/2014/main" id="{F3080CA5-C278-87EE-733A-2923A03B40E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4344063"/>
            <a:ext cx="338555" cy="338555"/>
          </a:xfrm>
          <a:prstGeom prst="rect">
            <a:avLst/>
          </a:prstGeom>
        </p:spPr>
      </p:pic>
      <p:pic>
        <p:nvPicPr>
          <p:cNvPr id="498" name="Gráfico 497">
            <a:extLst>
              <a:ext uri="{FF2B5EF4-FFF2-40B4-BE49-F238E27FC236}">
                <a16:creationId xmlns:a16="http://schemas.microsoft.com/office/drawing/2014/main" id="{67387347-8694-3DE3-3692-A45ABB00A4C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4344063"/>
            <a:ext cx="338555" cy="338555"/>
          </a:xfrm>
          <a:prstGeom prst="rect">
            <a:avLst/>
          </a:prstGeom>
        </p:spPr>
      </p:pic>
      <p:grpSp>
        <p:nvGrpSpPr>
          <p:cNvPr id="501" name="Grupo 500">
            <a:extLst>
              <a:ext uri="{FF2B5EF4-FFF2-40B4-BE49-F238E27FC236}">
                <a16:creationId xmlns:a16="http://schemas.microsoft.com/office/drawing/2014/main" id="{C2FD840D-1E00-5DDF-EFEC-34AB30CC356B}"/>
              </a:ext>
            </a:extLst>
          </p:cNvPr>
          <p:cNvGrpSpPr/>
          <p:nvPr/>
        </p:nvGrpSpPr>
        <p:grpSpPr>
          <a:xfrm>
            <a:off x="763796" y="2292242"/>
            <a:ext cx="4929861" cy="338555"/>
            <a:chOff x="763796" y="2292242"/>
            <a:chExt cx="4929861" cy="338555"/>
          </a:xfrm>
        </p:grpSpPr>
        <p:pic>
          <p:nvPicPr>
            <p:cNvPr id="499" name="Gráfico 498">
              <a:extLst>
                <a:ext uri="{FF2B5EF4-FFF2-40B4-BE49-F238E27FC236}">
                  <a16:creationId xmlns:a16="http://schemas.microsoft.com/office/drawing/2014/main" id="{9796C78A-D8D0-FFC8-FE2F-CAB893306BA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355102" y="2292242"/>
              <a:ext cx="338555" cy="338555"/>
            </a:xfrm>
            <a:prstGeom prst="rect">
              <a:avLst/>
            </a:prstGeom>
          </p:spPr>
        </p:pic>
        <p:pic>
          <p:nvPicPr>
            <p:cNvPr id="500" name="Gráfico 499">
              <a:extLst>
                <a:ext uri="{FF2B5EF4-FFF2-40B4-BE49-F238E27FC236}">
                  <a16:creationId xmlns:a16="http://schemas.microsoft.com/office/drawing/2014/main" id="{D116FE11-B578-DA87-325A-74D01E8003F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63796" y="2292242"/>
              <a:ext cx="338555" cy="338555"/>
            </a:xfrm>
            <a:prstGeom prst="rect">
              <a:avLst/>
            </a:prstGeom>
          </p:spPr>
        </p:pic>
      </p:grpSp>
    </p:spTree>
    <p:extLst>
      <p:ext uri="{BB962C8B-B14F-4D97-AF65-F5344CB8AC3E}">
        <p14:creationId xmlns:p14="http://schemas.microsoft.com/office/powerpoint/2010/main" val="1975740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xit" presetSubtype="0" fill="hold" nodeType="withEffect">
                                  <p:stCondLst>
                                    <p:cond delay="0"/>
                                  </p:stCondLst>
                                  <p:childTnLst>
                                    <p:animEffect transition="out" filter="fade">
                                      <p:cBhvr>
                                        <p:cTn id="9" dur="500"/>
                                        <p:tgtEl>
                                          <p:spTgt spid="501"/>
                                        </p:tgtEl>
                                      </p:cBhvr>
                                    </p:animEffect>
                                    <p:set>
                                      <p:cBhvr>
                                        <p:cTn id="10" dur="1" fill="hold">
                                          <p:stCondLst>
                                            <p:cond delay="499"/>
                                          </p:stCondLst>
                                        </p:cTn>
                                        <p:tgtEl>
                                          <p:spTgt spid="5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 name="Título 4">
            <a:extLst>
              <a:ext uri="{FF2B5EF4-FFF2-40B4-BE49-F238E27FC236}">
                <a16:creationId xmlns:a16="http://schemas.microsoft.com/office/drawing/2014/main" id="{68588041-57A7-9264-9E7F-1230B7F9B991}"/>
              </a:ext>
            </a:extLst>
          </p:cNvPr>
          <p:cNvSpPr>
            <a:spLocks noGrp="1"/>
          </p:cNvSpPr>
          <p:nvPr>
            <p:ph type="title"/>
          </p:nvPr>
        </p:nvSpPr>
        <p:spPr>
          <a:xfrm>
            <a:off x="1026902" y="156183"/>
            <a:ext cx="4250698" cy="825267"/>
          </a:xfrm>
          <a:prstGeom prst="rect">
            <a:avLst/>
          </a:prstGeom>
        </p:spPr>
        <p:txBody>
          <a:bodyPr>
            <a:noAutofit/>
          </a:bodyPr>
          <a:lstStyle/>
          <a:p>
            <a:r>
              <a:rPr lang="en-GB" sz="2400"/>
              <a:t>Why the reduction of R0</a:t>
            </a:r>
            <a:br>
              <a:rPr lang="en-GB" sz="2400"/>
            </a:br>
            <a:r>
              <a:rPr lang="en-GB" sz="2400"/>
              <a:t>is important?</a:t>
            </a:r>
          </a:p>
        </p:txBody>
      </p:sp>
      <p:sp>
        <p:nvSpPr>
          <p:cNvPr id="2" name="Título 1">
            <a:extLst>
              <a:ext uri="{FF2B5EF4-FFF2-40B4-BE49-F238E27FC236}">
                <a16:creationId xmlns:a16="http://schemas.microsoft.com/office/drawing/2014/main" id="{9BAAB2AC-71B8-548C-BA51-45FE8424A98D}"/>
              </a:ext>
            </a:extLst>
          </p:cNvPr>
          <p:cNvSpPr txBox="1">
            <a:spLocks/>
          </p:cNvSpPr>
          <p:nvPr/>
        </p:nvSpPr>
        <p:spPr>
          <a:xfrm>
            <a:off x="4725749" y="306388"/>
            <a:ext cx="4167427" cy="2145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00">
                <a:solidFill>
                  <a:schemeClr val="bg1"/>
                </a:solidFill>
                <a:latin typeface="Arial"/>
                <a:cs typeface="Arial"/>
              </a:rPr>
              <a:t>REDUCTION OF R0 </a:t>
            </a:r>
            <a:r>
              <a:rPr lang="en-GB" sz="700" b="1">
                <a:solidFill>
                  <a:schemeClr val="bg1"/>
                </a:solidFill>
                <a:latin typeface="Arial"/>
                <a:cs typeface="Arial"/>
              </a:rPr>
              <a:t>/ </a:t>
            </a:r>
            <a:r>
              <a:rPr lang="en-GB" sz="700" b="1">
                <a:solidFill>
                  <a:schemeClr val="bg1"/>
                </a:solidFill>
                <a:latin typeface="+mn-lt"/>
              </a:rPr>
              <a:t>WHAT DOES SCIENCE TELL US ABOUT STARTVAC</a:t>
            </a:r>
            <a:r>
              <a:rPr lang="en-GB" sz="700" b="1" baseline="30000">
                <a:solidFill>
                  <a:schemeClr val="bg1"/>
                </a:solidFill>
                <a:latin typeface="+mn-lt"/>
              </a:rPr>
              <a:t>®</a:t>
            </a:r>
            <a:r>
              <a:rPr lang="en-GB" sz="700" b="1">
                <a:solidFill>
                  <a:schemeClr val="bg1"/>
                </a:solidFill>
                <a:latin typeface="+mn-lt"/>
              </a:rPr>
              <a:t>?</a:t>
            </a:r>
            <a:endParaRPr lang="en-GB" sz="700" b="1">
              <a:solidFill>
                <a:schemeClr val="bg1"/>
              </a:solidFill>
              <a:latin typeface="+mn-lt"/>
              <a:cs typeface="Arial" panose="020B0604020202020204" pitchFamily="34" charset="0"/>
            </a:endParaRPr>
          </a:p>
        </p:txBody>
      </p:sp>
      <p:grpSp>
        <p:nvGrpSpPr>
          <p:cNvPr id="10" name="Grupo 9">
            <a:extLst>
              <a:ext uri="{FF2B5EF4-FFF2-40B4-BE49-F238E27FC236}">
                <a16:creationId xmlns:a16="http://schemas.microsoft.com/office/drawing/2014/main" id="{81DC894B-66B6-160E-4B4F-08AA45EBFF56}"/>
              </a:ext>
            </a:extLst>
          </p:cNvPr>
          <p:cNvGrpSpPr/>
          <p:nvPr/>
        </p:nvGrpSpPr>
        <p:grpSpPr>
          <a:xfrm>
            <a:off x="2201865" y="1411262"/>
            <a:ext cx="1620835" cy="72905"/>
            <a:chOff x="2166940" y="1053261"/>
            <a:chExt cx="1620835" cy="72905"/>
          </a:xfrm>
        </p:grpSpPr>
        <p:sp>
          <p:nvSpPr>
            <p:cNvPr id="11" name="Rectángulo redondeado 10">
              <a:extLst>
                <a:ext uri="{FF2B5EF4-FFF2-40B4-BE49-F238E27FC236}">
                  <a16:creationId xmlns:a16="http://schemas.microsoft.com/office/drawing/2014/main" id="{587B4D2F-C956-2EAA-50EE-14B14C5E166C}"/>
                </a:ext>
              </a:extLst>
            </p:cNvPr>
            <p:cNvSpPr/>
            <p:nvPr/>
          </p:nvSpPr>
          <p:spPr>
            <a:xfrm>
              <a:off x="2166940" y="1053261"/>
              <a:ext cx="64835" cy="72905"/>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32A7EBA7-DC5E-C981-5363-9EAE9DC4A7D3}"/>
                </a:ext>
              </a:extLst>
            </p:cNvPr>
            <p:cNvSpPr/>
            <p:nvPr/>
          </p:nvSpPr>
          <p:spPr>
            <a:xfrm>
              <a:off x="2201455" y="1053261"/>
              <a:ext cx="1586320" cy="7290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3" name="Rectángulo redondeado 2">
            <a:extLst>
              <a:ext uri="{FF2B5EF4-FFF2-40B4-BE49-F238E27FC236}">
                <a16:creationId xmlns:a16="http://schemas.microsoft.com/office/drawing/2014/main" id="{14BFDD5E-E6BE-2478-D0CD-A016F5BE25E7}"/>
              </a:ext>
            </a:extLst>
          </p:cNvPr>
          <p:cNvSpPr/>
          <p:nvPr/>
        </p:nvSpPr>
        <p:spPr>
          <a:xfrm>
            <a:off x="2201865" y="1411260"/>
            <a:ext cx="4745285" cy="72905"/>
          </a:xfrm>
          <a:prstGeom prst="roundRect">
            <a:avLst>
              <a:gd name="adj"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4D7EAFA7-0867-F586-8118-E880F0413200}"/>
              </a:ext>
            </a:extLst>
          </p:cNvPr>
          <p:cNvPicPr>
            <a:picLocks noChangeAspect="1"/>
          </p:cNvPicPr>
          <p:nvPr/>
        </p:nvPicPr>
        <p:blipFill>
          <a:blip r:embed="rId3"/>
          <a:stretch>
            <a:fillRect/>
          </a:stretch>
        </p:blipFill>
        <p:spPr>
          <a:xfrm>
            <a:off x="2174874" y="1545841"/>
            <a:ext cx="4885297" cy="217633"/>
          </a:xfrm>
          <a:prstGeom prst="rect">
            <a:avLst/>
          </a:prstGeom>
        </p:spPr>
      </p:pic>
      <p:sp>
        <p:nvSpPr>
          <p:cNvPr id="4" name="272 CuadroTexto">
            <a:extLst>
              <a:ext uri="{FF2B5EF4-FFF2-40B4-BE49-F238E27FC236}">
                <a16:creationId xmlns:a16="http://schemas.microsoft.com/office/drawing/2014/main" id="{78D7F1BC-AB92-1D9D-BDE4-CDD2AD00874C}"/>
              </a:ext>
            </a:extLst>
          </p:cNvPr>
          <p:cNvSpPr txBox="1"/>
          <p:nvPr/>
        </p:nvSpPr>
        <p:spPr>
          <a:xfrm>
            <a:off x="1057731" y="1911880"/>
            <a:ext cx="2417936" cy="338554"/>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ea typeface="Source Sans Pro Black" panose="020B0803030403020204" pitchFamily="34" charset="0"/>
                <a:cs typeface="Calibri"/>
                <a:sym typeface="Calibri"/>
              </a:rPr>
              <a:t>STARTVAC</a:t>
            </a:r>
            <a:r>
              <a:rPr kumimoji="0" lang="en-US" sz="1600" b="1" i="0" u="none" strike="noStrike" kern="0" cap="none" spc="0" normalizeH="0" baseline="30000" noProof="0">
                <a:ln>
                  <a:noFill/>
                </a:ln>
                <a:solidFill>
                  <a:schemeClr val="bg1"/>
                </a:solidFill>
                <a:effectLst/>
                <a:uLnTx/>
                <a:uFillTx/>
                <a:ea typeface="Source Sans Pro Black" panose="020B0803030403020204" pitchFamily="34" charset="0"/>
                <a:cs typeface="Calibri"/>
                <a:sym typeface="Calibri"/>
              </a:rPr>
              <a:t>®</a:t>
            </a:r>
          </a:p>
        </p:txBody>
      </p:sp>
      <p:sp>
        <p:nvSpPr>
          <p:cNvPr id="5" name="392 CuadroTexto">
            <a:extLst>
              <a:ext uri="{FF2B5EF4-FFF2-40B4-BE49-F238E27FC236}">
                <a16:creationId xmlns:a16="http://schemas.microsoft.com/office/drawing/2014/main" id="{1EAEDDBB-5464-4898-A225-34C4E30E9F47}"/>
              </a:ext>
            </a:extLst>
          </p:cNvPr>
          <p:cNvSpPr txBox="1"/>
          <p:nvPr/>
        </p:nvSpPr>
        <p:spPr>
          <a:xfrm>
            <a:off x="5976722" y="1911880"/>
            <a:ext cx="1842064" cy="338554"/>
          </a:xfrm>
          <a:prstGeom prst="rect">
            <a:avLst/>
          </a:prstGeom>
          <a:noFill/>
        </p:spPr>
        <p:txBody>
          <a:bodyPr wrap="square" rtlCol="0">
            <a:spAutoFit/>
          </a:bodyPr>
          <a:lstStyle>
            <a:defPPr>
              <a:defRPr lang="en-US"/>
            </a:defPPr>
            <a:lvl1pPr>
              <a:defRPr sz="2400"/>
            </a:lvl1p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ea typeface="Source Sans Pro Black" panose="020B0803030403020204" pitchFamily="34" charset="0"/>
                <a:cs typeface="Calibri"/>
                <a:sym typeface="Calibri"/>
              </a:rPr>
              <a:t>CONTROL</a:t>
            </a:r>
            <a:r>
              <a:rPr kumimoji="0" lang="en-US" sz="1600" b="1" i="0" u="none" strike="noStrike" kern="0" cap="none" spc="0" normalizeH="0" baseline="0" noProof="0">
                <a:ln>
                  <a:noFill/>
                </a:ln>
                <a:solidFill>
                  <a:schemeClr val="bg1"/>
                </a:solidFill>
                <a:effectLst/>
                <a:uLnTx/>
                <a:uFillTx/>
                <a:cs typeface="Calibri"/>
                <a:sym typeface="Calibri"/>
              </a:rPr>
              <a:t> </a:t>
            </a:r>
          </a:p>
        </p:txBody>
      </p:sp>
      <p:sp>
        <p:nvSpPr>
          <p:cNvPr id="6" name="393 CuadroTexto">
            <a:extLst>
              <a:ext uri="{FF2B5EF4-FFF2-40B4-BE49-F238E27FC236}">
                <a16:creationId xmlns:a16="http://schemas.microsoft.com/office/drawing/2014/main" id="{95896383-4FDD-AAC0-854B-3ECB19E47906}"/>
              </a:ext>
            </a:extLst>
          </p:cNvPr>
          <p:cNvSpPr txBox="1"/>
          <p:nvPr/>
        </p:nvSpPr>
        <p:spPr>
          <a:xfrm>
            <a:off x="5953071" y="4714001"/>
            <a:ext cx="1842064" cy="24622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Arial"/>
                <a:cs typeface="Calibri"/>
                <a:sym typeface="Calibri"/>
              </a:rPr>
              <a:t>R0=4</a:t>
            </a:r>
          </a:p>
        </p:txBody>
      </p:sp>
      <p:sp>
        <p:nvSpPr>
          <p:cNvPr id="8" name="395 CuadroTexto">
            <a:extLst>
              <a:ext uri="{FF2B5EF4-FFF2-40B4-BE49-F238E27FC236}">
                <a16:creationId xmlns:a16="http://schemas.microsoft.com/office/drawing/2014/main" id="{A5E970F4-702F-F2A6-3C1E-1A1AD7693F93}"/>
              </a:ext>
            </a:extLst>
          </p:cNvPr>
          <p:cNvSpPr txBox="1"/>
          <p:nvPr/>
        </p:nvSpPr>
        <p:spPr>
          <a:xfrm>
            <a:off x="1325214" y="4714002"/>
            <a:ext cx="1842064" cy="24622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Arial"/>
                <a:cs typeface="Calibri"/>
                <a:sym typeface="Calibri"/>
              </a:rPr>
              <a:t>R0=2</a:t>
            </a:r>
          </a:p>
        </p:txBody>
      </p:sp>
      <p:pic>
        <p:nvPicPr>
          <p:cNvPr id="9" name="Gráfico 8">
            <a:extLst>
              <a:ext uri="{FF2B5EF4-FFF2-40B4-BE49-F238E27FC236}">
                <a16:creationId xmlns:a16="http://schemas.microsoft.com/office/drawing/2014/main" id="{DD6F1167-EF54-557D-58F3-515B54A7080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2292243"/>
            <a:ext cx="338555" cy="338555"/>
          </a:xfrm>
          <a:prstGeom prst="rect">
            <a:avLst/>
          </a:prstGeom>
        </p:spPr>
      </p:pic>
      <p:pic>
        <p:nvPicPr>
          <p:cNvPr id="13" name="Gráfico 12">
            <a:extLst>
              <a:ext uri="{FF2B5EF4-FFF2-40B4-BE49-F238E27FC236}">
                <a16:creationId xmlns:a16="http://schemas.microsoft.com/office/drawing/2014/main" id="{DBF49F88-803D-DBAC-CBA5-70C062539D7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2497425"/>
            <a:ext cx="338555" cy="338555"/>
          </a:xfrm>
          <a:prstGeom prst="rect">
            <a:avLst/>
          </a:prstGeom>
        </p:spPr>
      </p:pic>
      <p:pic>
        <p:nvPicPr>
          <p:cNvPr id="14" name="Gráfico 13">
            <a:extLst>
              <a:ext uri="{FF2B5EF4-FFF2-40B4-BE49-F238E27FC236}">
                <a16:creationId xmlns:a16="http://schemas.microsoft.com/office/drawing/2014/main" id="{E495B970-E07F-A0C6-19F4-5D2E7B06CB6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2702607"/>
            <a:ext cx="338555" cy="338555"/>
          </a:xfrm>
          <a:prstGeom prst="rect">
            <a:avLst/>
          </a:prstGeom>
        </p:spPr>
      </p:pic>
      <p:pic>
        <p:nvPicPr>
          <p:cNvPr id="15" name="Gráfico 14">
            <a:extLst>
              <a:ext uri="{FF2B5EF4-FFF2-40B4-BE49-F238E27FC236}">
                <a16:creationId xmlns:a16="http://schemas.microsoft.com/office/drawing/2014/main" id="{AFC0BD96-7ABB-65B3-E3AB-025279EBA6E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2907789"/>
            <a:ext cx="338555" cy="338555"/>
          </a:xfrm>
          <a:prstGeom prst="rect">
            <a:avLst/>
          </a:prstGeom>
        </p:spPr>
      </p:pic>
      <p:pic>
        <p:nvPicPr>
          <p:cNvPr id="16" name="Gráfico 15">
            <a:extLst>
              <a:ext uri="{FF2B5EF4-FFF2-40B4-BE49-F238E27FC236}">
                <a16:creationId xmlns:a16="http://schemas.microsoft.com/office/drawing/2014/main" id="{37FD9048-9F98-B97A-7B0C-DEED9C5D643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3112971"/>
            <a:ext cx="338555" cy="338555"/>
          </a:xfrm>
          <a:prstGeom prst="rect">
            <a:avLst/>
          </a:prstGeom>
        </p:spPr>
      </p:pic>
      <p:pic>
        <p:nvPicPr>
          <p:cNvPr id="17" name="Gráfico 16">
            <a:extLst>
              <a:ext uri="{FF2B5EF4-FFF2-40B4-BE49-F238E27FC236}">
                <a16:creationId xmlns:a16="http://schemas.microsoft.com/office/drawing/2014/main" id="{04F21F5C-6F0D-4967-9B76-36D7B30AF46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3318153"/>
            <a:ext cx="338555" cy="338555"/>
          </a:xfrm>
          <a:prstGeom prst="rect">
            <a:avLst/>
          </a:prstGeom>
        </p:spPr>
      </p:pic>
      <p:pic>
        <p:nvPicPr>
          <p:cNvPr id="18" name="Gráfico 17">
            <a:extLst>
              <a:ext uri="{FF2B5EF4-FFF2-40B4-BE49-F238E27FC236}">
                <a16:creationId xmlns:a16="http://schemas.microsoft.com/office/drawing/2014/main" id="{940D5122-CBBA-8B59-EA62-2D9BB7253F5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3523335"/>
            <a:ext cx="338555" cy="338555"/>
          </a:xfrm>
          <a:prstGeom prst="rect">
            <a:avLst/>
          </a:prstGeom>
        </p:spPr>
      </p:pic>
      <p:pic>
        <p:nvPicPr>
          <p:cNvPr id="19" name="Gráfico 18">
            <a:extLst>
              <a:ext uri="{FF2B5EF4-FFF2-40B4-BE49-F238E27FC236}">
                <a16:creationId xmlns:a16="http://schemas.microsoft.com/office/drawing/2014/main" id="{7DC0D67F-4DE2-BBC8-F24B-E6ABB430147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3728517"/>
            <a:ext cx="338555" cy="338555"/>
          </a:xfrm>
          <a:prstGeom prst="rect">
            <a:avLst/>
          </a:prstGeom>
        </p:spPr>
      </p:pic>
      <p:pic>
        <p:nvPicPr>
          <p:cNvPr id="20" name="Gráfico 19">
            <a:extLst>
              <a:ext uri="{FF2B5EF4-FFF2-40B4-BE49-F238E27FC236}">
                <a16:creationId xmlns:a16="http://schemas.microsoft.com/office/drawing/2014/main" id="{5F9068C7-69F3-A70F-BD17-C80E2DB4E8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3933699"/>
            <a:ext cx="338555" cy="338555"/>
          </a:xfrm>
          <a:prstGeom prst="rect">
            <a:avLst/>
          </a:prstGeom>
        </p:spPr>
      </p:pic>
      <p:pic>
        <p:nvPicPr>
          <p:cNvPr id="32" name="Gráfico 31">
            <a:extLst>
              <a:ext uri="{FF2B5EF4-FFF2-40B4-BE49-F238E27FC236}">
                <a16:creationId xmlns:a16="http://schemas.microsoft.com/office/drawing/2014/main" id="{1CBFCF38-6DBE-A075-B812-F38FA2F8F8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4138881"/>
            <a:ext cx="338555" cy="338555"/>
          </a:xfrm>
          <a:prstGeom prst="rect">
            <a:avLst/>
          </a:prstGeom>
        </p:spPr>
      </p:pic>
      <p:pic>
        <p:nvPicPr>
          <p:cNvPr id="33" name="Gráfico 32">
            <a:extLst>
              <a:ext uri="{FF2B5EF4-FFF2-40B4-BE49-F238E27FC236}">
                <a16:creationId xmlns:a16="http://schemas.microsoft.com/office/drawing/2014/main" id="{852DB38E-7ABD-1ACD-91D1-EC95AEC8A28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2292243"/>
            <a:ext cx="338555" cy="338555"/>
          </a:xfrm>
          <a:prstGeom prst="rect">
            <a:avLst/>
          </a:prstGeom>
        </p:spPr>
      </p:pic>
      <p:pic>
        <p:nvPicPr>
          <p:cNvPr id="34" name="Gráfico 33">
            <a:extLst>
              <a:ext uri="{FF2B5EF4-FFF2-40B4-BE49-F238E27FC236}">
                <a16:creationId xmlns:a16="http://schemas.microsoft.com/office/drawing/2014/main" id="{98A86A4F-D8FB-EE1C-7925-F2191BD4FD4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2497425"/>
            <a:ext cx="338555" cy="338555"/>
          </a:xfrm>
          <a:prstGeom prst="rect">
            <a:avLst/>
          </a:prstGeom>
        </p:spPr>
      </p:pic>
      <p:pic>
        <p:nvPicPr>
          <p:cNvPr id="35" name="Gráfico 34">
            <a:extLst>
              <a:ext uri="{FF2B5EF4-FFF2-40B4-BE49-F238E27FC236}">
                <a16:creationId xmlns:a16="http://schemas.microsoft.com/office/drawing/2014/main" id="{4B32B604-8B16-F6F2-7A33-0AB9792D4B2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2702607"/>
            <a:ext cx="338555" cy="338555"/>
          </a:xfrm>
          <a:prstGeom prst="rect">
            <a:avLst/>
          </a:prstGeom>
        </p:spPr>
      </p:pic>
      <p:pic>
        <p:nvPicPr>
          <p:cNvPr id="36" name="Gráfico 35">
            <a:extLst>
              <a:ext uri="{FF2B5EF4-FFF2-40B4-BE49-F238E27FC236}">
                <a16:creationId xmlns:a16="http://schemas.microsoft.com/office/drawing/2014/main" id="{55CF97EB-5A05-3BAD-8F38-2E7C6E9B354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2907789"/>
            <a:ext cx="338555" cy="338555"/>
          </a:xfrm>
          <a:prstGeom prst="rect">
            <a:avLst/>
          </a:prstGeom>
        </p:spPr>
      </p:pic>
      <p:pic>
        <p:nvPicPr>
          <p:cNvPr id="37" name="Gráfico 36">
            <a:extLst>
              <a:ext uri="{FF2B5EF4-FFF2-40B4-BE49-F238E27FC236}">
                <a16:creationId xmlns:a16="http://schemas.microsoft.com/office/drawing/2014/main" id="{3F7CEF5D-A92F-53FF-E98A-92F37CB4A73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3112971"/>
            <a:ext cx="338555" cy="338555"/>
          </a:xfrm>
          <a:prstGeom prst="rect">
            <a:avLst/>
          </a:prstGeom>
        </p:spPr>
      </p:pic>
      <p:pic>
        <p:nvPicPr>
          <p:cNvPr id="38" name="Gráfico 37">
            <a:extLst>
              <a:ext uri="{FF2B5EF4-FFF2-40B4-BE49-F238E27FC236}">
                <a16:creationId xmlns:a16="http://schemas.microsoft.com/office/drawing/2014/main" id="{E9420FEC-E4A2-77B3-0FC1-B0996E60FC0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3318153"/>
            <a:ext cx="338555" cy="338555"/>
          </a:xfrm>
          <a:prstGeom prst="rect">
            <a:avLst/>
          </a:prstGeom>
        </p:spPr>
      </p:pic>
      <p:pic>
        <p:nvPicPr>
          <p:cNvPr id="39" name="Gráfico 38">
            <a:extLst>
              <a:ext uri="{FF2B5EF4-FFF2-40B4-BE49-F238E27FC236}">
                <a16:creationId xmlns:a16="http://schemas.microsoft.com/office/drawing/2014/main" id="{4F717A4A-4248-396C-4750-416F92C267F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3523335"/>
            <a:ext cx="338555" cy="338555"/>
          </a:xfrm>
          <a:prstGeom prst="rect">
            <a:avLst/>
          </a:prstGeom>
        </p:spPr>
      </p:pic>
      <p:pic>
        <p:nvPicPr>
          <p:cNvPr id="40" name="Gráfico 39">
            <a:extLst>
              <a:ext uri="{FF2B5EF4-FFF2-40B4-BE49-F238E27FC236}">
                <a16:creationId xmlns:a16="http://schemas.microsoft.com/office/drawing/2014/main" id="{B423478A-2C1B-A403-A2D8-4E9B99E99E7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3728517"/>
            <a:ext cx="338555" cy="338555"/>
          </a:xfrm>
          <a:prstGeom prst="rect">
            <a:avLst/>
          </a:prstGeom>
        </p:spPr>
      </p:pic>
      <p:pic>
        <p:nvPicPr>
          <p:cNvPr id="41" name="Gráfico 40">
            <a:extLst>
              <a:ext uri="{FF2B5EF4-FFF2-40B4-BE49-F238E27FC236}">
                <a16:creationId xmlns:a16="http://schemas.microsoft.com/office/drawing/2014/main" id="{7AA9F57C-DB2D-258D-4422-05400A6A129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3933699"/>
            <a:ext cx="338555" cy="338555"/>
          </a:xfrm>
          <a:prstGeom prst="rect">
            <a:avLst/>
          </a:prstGeom>
        </p:spPr>
      </p:pic>
      <p:pic>
        <p:nvPicPr>
          <p:cNvPr id="42" name="Gráfico 41">
            <a:extLst>
              <a:ext uri="{FF2B5EF4-FFF2-40B4-BE49-F238E27FC236}">
                <a16:creationId xmlns:a16="http://schemas.microsoft.com/office/drawing/2014/main" id="{3F6D3672-E4C6-97F6-733C-CAD816E2DB1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4138881"/>
            <a:ext cx="338555" cy="338555"/>
          </a:xfrm>
          <a:prstGeom prst="rect">
            <a:avLst/>
          </a:prstGeom>
        </p:spPr>
      </p:pic>
      <p:pic>
        <p:nvPicPr>
          <p:cNvPr id="43" name="Gráfico 42">
            <a:extLst>
              <a:ext uri="{FF2B5EF4-FFF2-40B4-BE49-F238E27FC236}">
                <a16:creationId xmlns:a16="http://schemas.microsoft.com/office/drawing/2014/main" id="{D4B97AA6-CCFF-C685-4146-FC49A40CA71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2292243"/>
            <a:ext cx="338555" cy="338555"/>
          </a:xfrm>
          <a:prstGeom prst="rect">
            <a:avLst/>
          </a:prstGeom>
        </p:spPr>
      </p:pic>
      <p:pic>
        <p:nvPicPr>
          <p:cNvPr id="44" name="Gráfico 43">
            <a:extLst>
              <a:ext uri="{FF2B5EF4-FFF2-40B4-BE49-F238E27FC236}">
                <a16:creationId xmlns:a16="http://schemas.microsoft.com/office/drawing/2014/main" id="{9CA0DB0D-20BD-FD52-EDB8-6D6CE7C8487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2497425"/>
            <a:ext cx="338555" cy="338555"/>
          </a:xfrm>
          <a:prstGeom prst="rect">
            <a:avLst/>
          </a:prstGeom>
        </p:spPr>
      </p:pic>
      <p:pic>
        <p:nvPicPr>
          <p:cNvPr id="45" name="Gráfico 44">
            <a:extLst>
              <a:ext uri="{FF2B5EF4-FFF2-40B4-BE49-F238E27FC236}">
                <a16:creationId xmlns:a16="http://schemas.microsoft.com/office/drawing/2014/main" id="{A2E210F0-C4CD-383A-58C1-D852F920B7D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2702607"/>
            <a:ext cx="338555" cy="338555"/>
          </a:xfrm>
          <a:prstGeom prst="rect">
            <a:avLst/>
          </a:prstGeom>
        </p:spPr>
      </p:pic>
      <p:pic>
        <p:nvPicPr>
          <p:cNvPr id="46" name="Gráfico 45">
            <a:extLst>
              <a:ext uri="{FF2B5EF4-FFF2-40B4-BE49-F238E27FC236}">
                <a16:creationId xmlns:a16="http://schemas.microsoft.com/office/drawing/2014/main" id="{5BA05E94-B5A9-D752-C051-13BD1DB8933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2907789"/>
            <a:ext cx="338555" cy="338555"/>
          </a:xfrm>
          <a:prstGeom prst="rect">
            <a:avLst/>
          </a:prstGeom>
        </p:spPr>
      </p:pic>
      <p:pic>
        <p:nvPicPr>
          <p:cNvPr id="47" name="Gráfico 46">
            <a:extLst>
              <a:ext uri="{FF2B5EF4-FFF2-40B4-BE49-F238E27FC236}">
                <a16:creationId xmlns:a16="http://schemas.microsoft.com/office/drawing/2014/main" id="{851471F0-F40B-B82E-9E04-5CEDF43A9CC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3112971"/>
            <a:ext cx="338555" cy="338555"/>
          </a:xfrm>
          <a:prstGeom prst="rect">
            <a:avLst/>
          </a:prstGeom>
        </p:spPr>
      </p:pic>
      <p:pic>
        <p:nvPicPr>
          <p:cNvPr id="48" name="Gráfico 47">
            <a:extLst>
              <a:ext uri="{FF2B5EF4-FFF2-40B4-BE49-F238E27FC236}">
                <a16:creationId xmlns:a16="http://schemas.microsoft.com/office/drawing/2014/main" id="{A692D341-3349-7F9A-C1B4-F4FA140DBDC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3318153"/>
            <a:ext cx="338555" cy="338555"/>
          </a:xfrm>
          <a:prstGeom prst="rect">
            <a:avLst/>
          </a:prstGeom>
        </p:spPr>
      </p:pic>
      <p:pic>
        <p:nvPicPr>
          <p:cNvPr id="49" name="Gráfico 48">
            <a:extLst>
              <a:ext uri="{FF2B5EF4-FFF2-40B4-BE49-F238E27FC236}">
                <a16:creationId xmlns:a16="http://schemas.microsoft.com/office/drawing/2014/main" id="{C73E002C-0857-D703-2CC2-03EB5342D81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3523335"/>
            <a:ext cx="338555" cy="338555"/>
          </a:xfrm>
          <a:prstGeom prst="rect">
            <a:avLst/>
          </a:prstGeom>
        </p:spPr>
      </p:pic>
      <p:pic>
        <p:nvPicPr>
          <p:cNvPr id="50" name="Gráfico 49">
            <a:extLst>
              <a:ext uri="{FF2B5EF4-FFF2-40B4-BE49-F238E27FC236}">
                <a16:creationId xmlns:a16="http://schemas.microsoft.com/office/drawing/2014/main" id="{9C4C01EA-9A67-A6E2-DB23-13B133E1753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3728517"/>
            <a:ext cx="338555" cy="338555"/>
          </a:xfrm>
          <a:prstGeom prst="rect">
            <a:avLst/>
          </a:prstGeom>
        </p:spPr>
      </p:pic>
      <p:pic>
        <p:nvPicPr>
          <p:cNvPr id="51" name="Gráfico 50">
            <a:extLst>
              <a:ext uri="{FF2B5EF4-FFF2-40B4-BE49-F238E27FC236}">
                <a16:creationId xmlns:a16="http://schemas.microsoft.com/office/drawing/2014/main" id="{9E93128D-29B7-AFCC-40E3-D93B01A8166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3933699"/>
            <a:ext cx="338555" cy="338555"/>
          </a:xfrm>
          <a:prstGeom prst="rect">
            <a:avLst/>
          </a:prstGeom>
        </p:spPr>
      </p:pic>
      <p:pic>
        <p:nvPicPr>
          <p:cNvPr id="52" name="Gráfico 51">
            <a:extLst>
              <a:ext uri="{FF2B5EF4-FFF2-40B4-BE49-F238E27FC236}">
                <a16:creationId xmlns:a16="http://schemas.microsoft.com/office/drawing/2014/main" id="{83C4454F-32EE-F416-6D7A-F4CB38EFCDA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4138881"/>
            <a:ext cx="338555" cy="338555"/>
          </a:xfrm>
          <a:prstGeom prst="rect">
            <a:avLst/>
          </a:prstGeom>
        </p:spPr>
      </p:pic>
      <p:pic>
        <p:nvPicPr>
          <p:cNvPr id="53" name="Gráfico 52">
            <a:extLst>
              <a:ext uri="{FF2B5EF4-FFF2-40B4-BE49-F238E27FC236}">
                <a16:creationId xmlns:a16="http://schemas.microsoft.com/office/drawing/2014/main" id="{67697AAF-C2A5-B903-A18B-E2F28F65506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2292243"/>
            <a:ext cx="338555" cy="338555"/>
          </a:xfrm>
          <a:prstGeom prst="rect">
            <a:avLst/>
          </a:prstGeom>
        </p:spPr>
      </p:pic>
      <p:pic>
        <p:nvPicPr>
          <p:cNvPr id="54" name="Gráfico 53">
            <a:extLst>
              <a:ext uri="{FF2B5EF4-FFF2-40B4-BE49-F238E27FC236}">
                <a16:creationId xmlns:a16="http://schemas.microsoft.com/office/drawing/2014/main" id="{F3EA5A91-EF04-E002-87EC-774685E1677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2497425"/>
            <a:ext cx="338555" cy="338555"/>
          </a:xfrm>
          <a:prstGeom prst="rect">
            <a:avLst/>
          </a:prstGeom>
        </p:spPr>
      </p:pic>
      <p:pic>
        <p:nvPicPr>
          <p:cNvPr id="55" name="Gráfico 54">
            <a:extLst>
              <a:ext uri="{FF2B5EF4-FFF2-40B4-BE49-F238E27FC236}">
                <a16:creationId xmlns:a16="http://schemas.microsoft.com/office/drawing/2014/main" id="{6322F23E-A209-D803-2ABB-41060036188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2702607"/>
            <a:ext cx="338555" cy="338555"/>
          </a:xfrm>
          <a:prstGeom prst="rect">
            <a:avLst/>
          </a:prstGeom>
        </p:spPr>
      </p:pic>
      <p:pic>
        <p:nvPicPr>
          <p:cNvPr id="56" name="Gráfico 55">
            <a:extLst>
              <a:ext uri="{FF2B5EF4-FFF2-40B4-BE49-F238E27FC236}">
                <a16:creationId xmlns:a16="http://schemas.microsoft.com/office/drawing/2014/main" id="{8E8887A0-C05B-6914-61FA-0835E514782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2907789"/>
            <a:ext cx="338555" cy="338555"/>
          </a:xfrm>
          <a:prstGeom prst="rect">
            <a:avLst/>
          </a:prstGeom>
        </p:spPr>
      </p:pic>
      <p:pic>
        <p:nvPicPr>
          <p:cNvPr id="57" name="Gráfico 56">
            <a:extLst>
              <a:ext uri="{FF2B5EF4-FFF2-40B4-BE49-F238E27FC236}">
                <a16:creationId xmlns:a16="http://schemas.microsoft.com/office/drawing/2014/main" id="{89D88B43-086A-F0D2-395C-C479C4E03E9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3112971"/>
            <a:ext cx="338555" cy="338555"/>
          </a:xfrm>
          <a:prstGeom prst="rect">
            <a:avLst/>
          </a:prstGeom>
        </p:spPr>
      </p:pic>
      <p:pic>
        <p:nvPicPr>
          <p:cNvPr id="58" name="Gráfico 57">
            <a:extLst>
              <a:ext uri="{FF2B5EF4-FFF2-40B4-BE49-F238E27FC236}">
                <a16:creationId xmlns:a16="http://schemas.microsoft.com/office/drawing/2014/main" id="{CADD143E-8819-61D9-A3DB-687A8A75458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3318153"/>
            <a:ext cx="338555" cy="338555"/>
          </a:xfrm>
          <a:prstGeom prst="rect">
            <a:avLst/>
          </a:prstGeom>
        </p:spPr>
      </p:pic>
      <p:pic>
        <p:nvPicPr>
          <p:cNvPr id="59" name="Gráfico 58">
            <a:extLst>
              <a:ext uri="{FF2B5EF4-FFF2-40B4-BE49-F238E27FC236}">
                <a16:creationId xmlns:a16="http://schemas.microsoft.com/office/drawing/2014/main" id="{48EA9B8E-D747-717D-A443-E79EB2AFE3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3523335"/>
            <a:ext cx="338555" cy="338555"/>
          </a:xfrm>
          <a:prstGeom prst="rect">
            <a:avLst/>
          </a:prstGeom>
        </p:spPr>
      </p:pic>
      <p:pic>
        <p:nvPicPr>
          <p:cNvPr id="60" name="Gráfico 59">
            <a:extLst>
              <a:ext uri="{FF2B5EF4-FFF2-40B4-BE49-F238E27FC236}">
                <a16:creationId xmlns:a16="http://schemas.microsoft.com/office/drawing/2014/main" id="{20963306-C03E-9BC9-C8D4-45C24C93304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3728517"/>
            <a:ext cx="338555" cy="338555"/>
          </a:xfrm>
          <a:prstGeom prst="rect">
            <a:avLst/>
          </a:prstGeom>
        </p:spPr>
      </p:pic>
      <p:pic>
        <p:nvPicPr>
          <p:cNvPr id="61" name="Gráfico 60">
            <a:extLst>
              <a:ext uri="{FF2B5EF4-FFF2-40B4-BE49-F238E27FC236}">
                <a16:creationId xmlns:a16="http://schemas.microsoft.com/office/drawing/2014/main" id="{7C5B31DD-FB84-430E-A966-4D25C7F27FF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3933699"/>
            <a:ext cx="338555" cy="338555"/>
          </a:xfrm>
          <a:prstGeom prst="rect">
            <a:avLst/>
          </a:prstGeom>
        </p:spPr>
      </p:pic>
      <p:pic>
        <p:nvPicPr>
          <p:cNvPr id="62" name="Gráfico 61">
            <a:extLst>
              <a:ext uri="{FF2B5EF4-FFF2-40B4-BE49-F238E27FC236}">
                <a16:creationId xmlns:a16="http://schemas.microsoft.com/office/drawing/2014/main" id="{884FB4D7-EE48-287D-E330-E4BAFBAEBBF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4138881"/>
            <a:ext cx="338555" cy="338555"/>
          </a:xfrm>
          <a:prstGeom prst="rect">
            <a:avLst/>
          </a:prstGeom>
        </p:spPr>
      </p:pic>
      <p:pic>
        <p:nvPicPr>
          <p:cNvPr id="63" name="Gráfico 62">
            <a:extLst>
              <a:ext uri="{FF2B5EF4-FFF2-40B4-BE49-F238E27FC236}">
                <a16:creationId xmlns:a16="http://schemas.microsoft.com/office/drawing/2014/main" id="{A3682052-FCC4-387F-1A52-B4305D6BB4F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2292243"/>
            <a:ext cx="338555" cy="338555"/>
          </a:xfrm>
          <a:prstGeom prst="rect">
            <a:avLst/>
          </a:prstGeom>
        </p:spPr>
      </p:pic>
      <p:pic>
        <p:nvPicPr>
          <p:cNvPr id="256" name="Gráfico 255">
            <a:extLst>
              <a:ext uri="{FF2B5EF4-FFF2-40B4-BE49-F238E27FC236}">
                <a16:creationId xmlns:a16="http://schemas.microsoft.com/office/drawing/2014/main" id="{19D56E4C-139A-9B9B-F526-DB83FD9C089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2497425"/>
            <a:ext cx="338555" cy="338555"/>
          </a:xfrm>
          <a:prstGeom prst="rect">
            <a:avLst/>
          </a:prstGeom>
        </p:spPr>
      </p:pic>
      <p:pic>
        <p:nvPicPr>
          <p:cNvPr id="257" name="Gráfico 256">
            <a:extLst>
              <a:ext uri="{FF2B5EF4-FFF2-40B4-BE49-F238E27FC236}">
                <a16:creationId xmlns:a16="http://schemas.microsoft.com/office/drawing/2014/main" id="{A710F820-954D-1A45-0BBC-04BF483677C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2702607"/>
            <a:ext cx="338555" cy="338555"/>
          </a:xfrm>
          <a:prstGeom prst="rect">
            <a:avLst/>
          </a:prstGeom>
        </p:spPr>
      </p:pic>
      <p:pic>
        <p:nvPicPr>
          <p:cNvPr id="258" name="Gráfico 257">
            <a:extLst>
              <a:ext uri="{FF2B5EF4-FFF2-40B4-BE49-F238E27FC236}">
                <a16:creationId xmlns:a16="http://schemas.microsoft.com/office/drawing/2014/main" id="{9ED5777A-51AD-404C-5F29-0889E9798D3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2907789"/>
            <a:ext cx="338555" cy="338555"/>
          </a:xfrm>
          <a:prstGeom prst="rect">
            <a:avLst/>
          </a:prstGeom>
        </p:spPr>
      </p:pic>
      <p:pic>
        <p:nvPicPr>
          <p:cNvPr id="259" name="Gráfico 258">
            <a:extLst>
              <a:ext uri="{FF2B5EF4-FFF2-40B4-BE49-F238E27FC236}">
                <a16:creationId xmlns:a16="http://schemas.microsoft.com/office/drawing/2014/main" id="{80C862E6-B63F-2F04-5E0C-C863A1A1429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3112971"/>
            <a:ext cx="338555" cy="338555"/>
          </a:xfrm>
          <a:prstGeom prst="rect">
            <a:avLst/>
          </a:prstGeom>
        </p:spPr>
      </p:pic>
      <p:pic>
        <p:nvPicPr>
          <p:cNvPr id="260" name="Gráfico 259">
            <a:extLst>
              <a:ext uri="{FF2B5EF4-FFF2-40B4-BE49-F238E27FC236}">
                <a16:creationId xmlns:a16="http://schemas.microsoft.com/office/drawing/2014/main" id="{207ABD89-5B92-DBA8-78E8-E46E928408B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3318153"/>
            <a:ext cx="338555" cy="338555"/>
          </a:xfrm>
          <a:prstGeom prst="rect">
            <a:avLst/>
          </a:prstGeom>
        </p:spPr>
      </p:pic>
      <p:pic>
        <p:nvPicPr>
          <p:cNvPr id="261" name="Gráfico 260">
            <a:extLst>
              <a:ext uri="{FF2B5EF4-FFF2-40B4-BE49-F238E27FC236}">
                <a16:creationId xmlns:a16="http://schemas.microsoft.com/office/drawing/2014/main" id="{2527CEAF-0953-C5E8-84EC-25A7F220D6E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3523335"/>
            <a:ext cx="338555" cy="338555"/>
          </a:xfrm>
          <a:prstGeom prst="rect">
            <a:avLst/>
          </a:prstGeom>
        </p:spPr>
      </p:pic>
      <p:pic>
        <p:nvPicPr>
          <p:cNvPr id="262" name="Gráfico 261">
            <a:extLst>
              <a:ext uri="{FF2B5EF4-FFF2-40B4-BE49-F238E27FC236}">
                <a16:creationId xmlns:a16="http://schemas.microsoft.com/office/drawing/2014/main" id="{028610AD-CE7F-B241-10B7-B73562FCDC4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3728517"/>
            <a:ext cx="338555" cy="338555"/>
          </a:xfrm>
          <a:prstGeom prst="rect">
            <a:avLst/>
          </a:prstGeom>
        </p:spPr>
      </p:pic>
      <p:pic>
        <p:nvPicPr>
          <p:cNvPr id="263" name="Gráfico 262">
            <a:extLst>
              <a:ext uri="{FF2B5EF4-FFF2-40B4-BE49-F238E27FC236}">
                <a16:creationId xmlns:a16="http://schemas.microsoft.com/office/drawing/2014/main" id="{26C1E494-ABE7-09D4-246B-1BB42EECC0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3933699"/>
            <a:ext cx="338555" cy="338555"/>
          </a:xfrm>
          <a:prstGeom prst="rect">
            <a:avLst/>
          </a:prstGeom>
        </p:spPr>
      </p:pic>
      <p:pic>
        <p:nvPicPr>
          <p:cNvPr id="264" name="Gráfico 263">
            <a:extLst>
              <a:ext uri="{FF2B5EF4-FFF2-40B4-BE49-F238E27FC236}">
                <a16:creationId xmlns:a16="http://schemas.microsoft.com/office/drawing/2014/main" id="{075D4445-D12F-AED7-6F09-A0A6AFFA391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4138881"/>
            <a:ext cx="338555" cy="338555"/>
          </a:xfrm>
          <a:prstGeom prst="rect">
            <a:avLst/>
          </a:prstGeom>
        </p:spPr>
      </p:pic>
      <p:pic>
        <p:nvPicPr>
          <p:cNvPr id="265" name="Gráfico 264">
            <a:extLst>
              <a:ext uri="{FF2B5EF4-FFF2-40B4-BE49-F238E27FC236}">
                <a16:creationId xmlns:a16="http://schemas.microsoft.com/office/drawing/2014/main" id="{6C1D28CE-7DCD-BAC2-DE2A-E3CDBC5ACD6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2292243"/>
            <a:ext cx="338555" cy="338555"/>
          </a:xfrm>
          <a:prstGeom prst="rect">
            <a:avLst/>
          </a:prstGeom>
        </p:spPr>
      </p:pic>
      <p:pic>
        <p:nvPicPr>
          <p:cNvPr id="266" name="Gráfico 265">
            <a:extLst>
              <a:ext uri="{FF2B5EF4-FFF2-40B4-BE49-F238E27FC236}">
                <a16:creationId xmlns:a16="http://schemas.microsoft.com/office/drawing/2014/main" id="{AED61A82-F863-7C6C-6817-C989476953A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2497425"/>
            <a:ext cx="338555" cy="338555"/>
          </a:xfrm>
          <a:prstGeom prst="rect">
            <a:avLst/>
          </a:prstGeom>
        </p:spPr>
      </p:pic>
      <p:pic>
        <p:nvPicPr>
          <p:cNvPr id="267" name="Gráfico 266">
            <a:extLst>
              <a:ext uri="{FF2B5EF4-FFF2-40B4-BE49-F238E27FC236}">
                <a16:creationId xmlns:a16="http://schemas.microsoft.com/office/drawing/2014/main" id="{D8A5A6BF-7A26-340D-E11E-AA6209E1F7D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2702607"/>
            <a:ext cx="338555" cy="338555"/>
          </a:xfrm>
          <a:prstGeom prst="rect">
            <a:avLst/>
          </a:prstGeom>
        </p:spPr>
      </p:pic>
      <p:pic>
        <p:nvPicPr>
          <p:cNvPr id="268" name="Gráfico 267">
            <a:extLst>
              <a:ext uri="{FF2B5EF4-FFF2-40B4-BE49-F238E27FC236}">
                <a16:creationId xmlns:a16="http://schemas.microsoft.com/office/drawing/2014/main" id="{8CBA6E36-5406-2EDC-1859-B96AF328D2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2907789"/>
            <a:ext cx="338555" cy="338555"/>
          </a:xfrm>
          <a:prstGeom prst="rect">
            <a:avLst/>
          </a:prstGeom>
        </p:spPr>
      </p:pic>
      <p:pic>
        <p:nvPicPr>
          <p:cNvPr id="269" name="Gráfico 268">
            <a:extLst>
              <a:ext uri="{FF2B5EF4-FFF2-40B4-BE49-F238E27FC236}">
                <a16:creationId xmlns:a16="http://schemas.microsoft.com/office/drawing/2014/main" id="{8EF70232-570B-A2A9-7502-185807F43EF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3112971"/>
            <a:ext cx="338555" cy="338555"/>
          </a:xfrm>
          <a:prstGeom prst="rect">
            <a:avLst/>
          </a:prstGeom>
        </p:spPr>
      </p:pic>
      <p:pic>
        <p:nvPicPr>
          <p:cNvPr id="270" name="Gráfico 269">
            <a:extLst>
              <a:ext uri="{FF2B5EF4-FFF2-40B4-BE49-F238E27FC236}">
                <a16:creationId xmlns:a16="http://schemas.microsoft.com/office/drawing/2014/main" id="{C70461DA-A044-F854-274E-EB12915E92A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3318153"/>
            <a:ext cx="338555" cy="338555"/>
          </a:xfrm>
          <a:prstGeom prst="rect">
            <a:avLst/>
          </a:prstGeom>
        </p:spPr>
      </p:pic>
      <p:pic>
        <p:nvPicPr>
          <p:cNvPr id="271" name="Gráfico 270">
            <a:extLst>
              <a:ext uri="{FF2B5EF4-FFF2-40B4-BE49-F238E27FC236}">
                <a16:creationId xmlns:a16="http://schemas.microsoft.com/office/drawing/2014/main" id="{8D6B4601-6085-A26D-5179-55130A3756E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3523335"/>
            <a:ext cx="338555" cy="338555"/>
          </a:xfrm>
          <a:prstGeom prst="rect">
            <a:avLst/>
          </a:prstGeom>
        </p:spPr>
      </p:pic>
      <p:pic>
        <p:nvPicPr>
          <p:cNvPr id="273" name="Gráfico 272">
            <a:extLst>
              <a:ext uri="{FF2B5EF4-FFF2-40B4-BE49-F238E27FC236}">
                <a16:creationId xmlns:a16="http://schemas.microsoft.com/office/drawing/2014/main" id="{C000BC98-193A-D47C-C188-09804BE0FD8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3728517"/>
            <a:ext cx="338555" cy="338555"/>
          </a:xfrm>
          <a:prstGeom prst="rect">
            <a:avLst/>
          </a:prstGeom>
        </p:spPr>
      </p:pic>
      <p:pic>
        <p:nvPicPr>
          <p:cNvPr id="284" name="Gráfico 283">
            <a:extLst>
              <a:ext uri="{FF2B5EF4-FFF2-40B4-BE49-F238E27FC236}">
                <a16:creationId xmlns:a16="http://schemas.microsoft.com/office/drawing/2014/main" id="{2E8F584F-2CEC-C05C-AAAE-2A34E451B60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3933699"/>
            <a:ext cx="338555" cy="338555"/>
          </a:xfrm>
          <a:prstGeom prst="rect">
            <a:avLst/>
          </a:prstGeom>
        </p:spPr>
      </p:pic>
      <p:pic>
        <p:nvPicPr>
          <p:cNvPr id="285" name="Gráfico 284">
            <a:extLst>
              <a:ext uri="{FF2B5EF4-FFF2-40B4-BE49-F238E27FC236}">
                <a16:creationId xmlns:a16="http://schemas.microsoft.com/office/drawing/2014/main" id="{38284686-EE49-8100-66B7-629BAE1DC8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4138881"/>
            <a:ext cx="338555" cy="338555"/>
          </a:xfrm>
          <a:prstGeom prst="rect">
            <a:avLst/>
          </a:prstGeom>
        </p:spPr>
      </p:pic>
      <p:pic>
        <p:nvPicPr>
          <p:cNvPr id="286" name="Gráfico 285">
            <a:extLst>
              <a:ext uri="{FF2B5EF4-FFF2-40B4-BE49-F238E27FC236}">
                <a16:creationId xmlns:a16="http://schemas.microsoft.com/office/drawing/2014/main" id="{D67AF902-F21E-E7AE-1536-648B13301BC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2292243"/>
            <a:ext cx="338555" cy="338555"/>
          </a:xfrm>
          <a:prstGeom prst="rect">
            <a:avLst/>
          </a:prstGeom>
        </p:spPr>
      </p:pic>
      <p:pic>
        <p:nvPicPr>
          <p:cNvPr id="342" name="Gráfico 341">
            <a:extLst>
              <a:ext uri="{FF2B5EF4-FFF2-40B4-BE49-F238E27FC236}">
                <a16:creationId xmlns:a16="http://schemas.microsoft.com/office/drawing/2014/main" id="{FA530A84-16D1-D910-099A-C52D2BF083B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2497425"/>
            <a:ext cx="338555" cy="338555"/>
          </a:xfrm>
          <a:prstGeom prst="rect">
            <a:avLst/>
          </a:prstGeom>
        </p:spPr>
      </p:pic>
      <p:pic>
        <p:nvPicPr>
          <p:cNvPr id="343" name="Gráfico 342">
            <a:extLst>
              <a:ext uri="{FF2B5EF4-FFF2-40B4-BE49-F238E27FC236}">
                <a16:creationId xmlns:a16="http://schemas.microsoft.com/office/drawing/2014/main" id="{9FA81DE7-0E81-E741-BA52-A9BFFB1EB42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2702607"/>
            <a:ext cx="338555" cy="338555"/>
          </a:xfrm>
          <a:prstGeom prst="rect">
            <a:avLst/>
          </a:prstGeom>
        </p:spPr>
      </p:pic>
      <p:pic>
        <p:nvPicPr>
          <p:cNvPr id="344" name="Gráfico 343">
            <a:extLst>
              <a:ext uri="{FF2B5EF4-FFF2-40B4-BE49-F238E27FC236}">
                <a16:creationId xmlns:a16="http://schemas.microsoft.com/office/drawing/2014/main" id="{6BDC097B-E54E-49D4-FEB0-28765DA7CA9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2907789"/>
            <a:ext cx="338555" cy="338555"/>
          </a:xfrm>
          <a:prstGeom prst="rect">
            <a:avLst/>
          </a:prstGeom>
        </p:spPr>
      </p:pic>
      <p:pic>
        <p:nvPicPr>
          <p:cNvPr id="345" name="Gráfico 344">
            <a:extLst>
              <a:ext uri="{FF2B5EF4-FFF2-40B4-BE49-F238E27FC236}">
                <a16:creationId xmlns:a16="http://schemas.microsoft.com/office/drawing/2014/main" id="{72821593-2E95-9792-B29B-237A2868D10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3112971"/>
            <a:ext cx="338555" cy="338555"/>
          </a:xfrm>
          <a:prstGeom prst="rect">
            <a:avLst/>
          </a:prstGeom>
        </p:spPr>
      </p:pic>
      <p:pic>
        <p:nvPicPr>
          <p:cNvPr id="346" name="Gráfico 345">
            <a:extLst>
              <a:ext uri="{FF2B5EF4-FFF2-40B4-BE49-F238E27FC236}">
                <a16:creationId xmlns:a16="http://schemas.microsoft.com/office/drawing/2014/main" id="{D30F8EC4-A5F0-EA24-A5E0-4DD65E243E7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3318153"/>
            <a:ext cx="338555" cy="338555"/>
          </a:xfrm>
          <a:prstGeom prst="rect">
            <a:avLst/>
          </a:prstGeom>
        </p:spPr>
      </p:pic>
      <p:pic>
        <p:nvPicPr>
          <p:cNvPr id="347" name="Gráfico 346">
            <a:extLst>
              <a:ext uri="{FF2B5EF4-FFF2-40B4-BE49-F238E27FC236}">
                <a16:creationId xmlns:a16="http://schemas.microsoft.com/office/drawing/2014/main" id="{A180543F-5EF5-D9E5-E231-47DB394E155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3523335"/>
            <a:ext cx="338555" cy="338555"/>
          </a:xfrm>
          <a:prstGeom prst="rect">
            <a:avLst/>
          </a:prstGeom>
        </p:spPr>
      </p:pic>
      <p:pic>
        <p:nvPicPr>
          <p:cNvPr id="348" name="Gráfico 347">
            <a:extLst>
              <a:ext uri="{FF2B5EF4-FFF2-40B4-BE49-F238E27FC236}">
                <a16:creationId xmlns:a16="http://schemas.microsoft.com/office/drawing/2014/main" id="{3E5DC410-BC9A-9067-0E72-4FE28FC63A6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3728517"/>
            <a:ext cx="338555" cy="338555"/>
          </a:xfrm>
          <a:prstGeom prst="rect">
            <a:avLst/>
          </a:prstGeom>
        </p:spPr>
      </p:pic>
      <p:pic>
        <p:nvPicPr>
          <p:cNvPr id="349" name="Gráfico 348">
            <a:extLst>
              <a:ext uri="{FF2B5EF4-FFF2-40B4-BE49-F238E27FC236}">
                <a16:creationId xmlns:a16="http://schemas.microsoft.com/office/drawing/2014/main" id="{C40096DB-AA95-675F-50C9-26CD48F283D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3933699"/>
            <a:ext cx="338555" cy="338555"/>
          </a:xfrm>
          <a:prstGeom prst="rect">
            <a:avLst/>
          </a:prstGeom>
        </p:spPr>
      </p:pic>
      <p:pic>
        <p:nvPicPr>
          <p:cNvPr id="350" name="Gráfico 349">
            <a:extLst>
              <a:ext uri="{FF2B5EF4-FFF2-40B4-BE49-F238E27FC236}">
                <a16:creationId xmlns:a16="http://schemas.microsoft.com/office/drawing/2014/main" id="{D401C327-15EF-E256-EE8C-C2123854331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4138881"/>
            <a:ext cx="338555" cy="338555"/>
          </a:xfrm>
          <a:prstGeom prst="rect">
            <a:avLst/>
          </a:prstGeom>
        </p:spPr>
      </p:pic>
      <p:pic>
        <p:nvPicPr>
          <p:cNvPr id="351" name="Gráfico 350">
            <a:extLst>
              <a:ext uri="{FF2B5EF4-FFF2-40B4-BE49-F238E27FC236}">
                <a16:creationId xmlns:a16="http://schemas.microsoft.com/office/drawing/2014/main" id="{D8A250A4-4B41-A666-6092-B4AC02E85B8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2292243"/>
            <a:ext cx="338555" cy="338555"/>
          </a:xfrm>
          <a:prstGeom prst="rect">
            <a:avLst/>
          </a:prstGeom>
        </p:spPr>
      </p:pic>
      <p:pic>
        <p:nvPicPr>
          <p:cNvPr id="352" name="Gráfico 351">
            <a:extLst>
              <a:ext uri="{FF2B5EF4-FFF2-40B4-BE49-F238E27FC236}">
                <a16:creationId xmlns:a16="http://schemas.microsoft.com/office/drawing/2014/main" id="{5567C1E9-0328-0682-7B67-359F7A8F278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2497425"/>
            <a:ext cx="338555" cy="338555"/>
          </a:xfrm>
          <a:prstGeom prst="rect">
            <a:avLst/>
          </a:prstGeom>
        </p:spPr>
      </p:pic>
      <p:pic>
        <p:nvPicPr>
          <p:cNvPr id="353" name="Gráfico 352">
            <a:extLst>
              <a:ext uri="{FF2B5EF4-FFF2-40B4-BE49-F238E27FC236}">
                <a16:creationId xmlns:a16="http://schemas.microsoft.com/office/drawing/2014/main" id="{B19391EE-EEF1-7B5D-5BBB-2C40E78D302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2702607"/>
            <a:ext cx="338555" cy="338555"/>
          </a:xfrm>
          <a:prstGeom prst="rect">
            <a:avLst/>
          </a:prstGeom>
        </p:spPr>
      </p:pic>
      <p:pic>
        <p:nvPicPr>
          <p:cNvPr id="354" name="Gráfico 353">
            <a:extLst>
              <a:ext uri="{FF2B5EF4-FFF2-40B4-BE49-F238E27FC236}">
                <a16:creationId xmlns:a16="http://schemas.microsoft.com/office/drawing/2014/main" id="{DC53E7D0-3550-D180-217E-544FF62D5D4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2907789"/>
            <a:ext cx="338555" cy="338555"/>
          </a:xfrm>
          <a:prstGeom prst="rect">
            <a:avLst/>
          </a:prstGeom>
        </p:spPr>
      </p:pic>
      <p:pic>
        <p:nvPicPr>
          <p:cNvPr id="355" name="Gráfico 354">
            <a:extLst>
              <a:ext uri="{FF2B5EF4-FFF2-40B4-BE49-F238E27FC236}">
                <a16:creationId xmlns:a16="http://schemas.microsoft.com/office/drawing/2014/main" id="{E69D827F-B3B7-092C-CBBD-07F788B93F8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3112971"/>
            <a:ext cx="338555" cy="338555"/>
          </a:xfrm>
          <a:prstGeom prst="rect">
            <a:avLst/>
          </a:prstGeom>
        </p:spPr>
      </p:pic>
      <p:pic>
        <p:nvPicPr>
          <p:cNvPr id="356" name="Gráfico 355">
            <a:extLst>
              <a:ext uri="{FF2B5EF4-FFF2-40B4-BE49-F238E27FC236}">
                <a16:creationId xmlns:a16="http://schemas.microsoft.com/office/drawing/2014/main" id="{4BC7572A-A51B-B27D-9382-C9CB668E0D2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3318153"/>
            <a:ext cx="338555" cy="338555"/>
          </a:xfrm>
          <a:prstGeom prst="rect">
            <a:avLst/>
          </a:prstGeom>
        </p:spPr>
      </p:pic>
      <p:pic>
        <p:nvPicPr>
          <p:cNvPr id="357" name="Gráfico 356">
            <a:extLst>
              <a:ext uri="{FF2B5EF4-FFF2-40B4-BE49-F238E27FC236}">
                <a16:creationId xmlns:a16="http://schemas.microsoft.com/office/drawing/2014/main" id="{8BF5A016-4EBD-7BA4-C7D8-3AC50D85AA7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3523335"/>
            <a:ext cx="338555" cy="338555"/>
          </a:xfrm>
          <a:prstGeom prst="rect">
            <a:avLst/>
          </a:prstGeom>
        </p:spPr>
      </p:pic>
      <p:pic>
        <p:nvPicPr>
          <p:cNvPr id="358" name="Gráfico 357">
            <a:extLst>
              <a:ext uri="{FF2B5EF4-FFF2-40B4-BE49-F238E27FC236}">
                <a16:creationId xmlns:a16="http://schemas.microsoft.com/office/drawing/2014/main" id="{A158F3A0-070E-1005-A360-4BD8BB0FFE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3728517"/>
            <a:ext cx="338555" cy="338555"/>
          </a:xfrm>
          <a:prstGeom prst="rect">
            <a:avLst/>
          </a:prstGeom>
        </p:spPr>
      </p:pic>
      <p:pic>
        <p:nvPicPr>
          <p:cNvPr id="359" name="Gráfico 358">
            <a:extLst>
              <a:ext uri="{FF2B5EF4-FFF2-40B4-BE49-F238E27FC236}">
                <a16:creationId xmlns:a16="http://schemas.microsoft.com/office/drawing/2014/main" id="{0ACEA8B5-4EBA-3C37-94B6-57C9C578D8B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3933699"/>
            <a:ext cx="338555" cy="338555"/>
          </a:xfrm>
          <a:prstGeom prst="rect">
            <a:avLst/>
          </a:prstGeom>
        </p:spPr>
      </p:pic>
      <p:pic>
        <p:nvPicPr>
          <p:cNvPr id="360" name="Gráfico 359">
            <a:extLst>
              <a:ext uri="{FF2B5EF4-FFF2-40B4-BE49-F238E27FC236}">
                <a16:creationId xmlns:a16="http://schemas.microsoft.com/office/drawing/2014/main" id="{5C5C18B2-6E57-FBF7-035C-31C512DC7AD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4138881"/>
            <a:ext cx="338555" cy="338555"/>
          </a:xfrm>
          <a:prstGeom prst="rect">
            <a:avLst/>
          </a:prstGeom>
        </p:spPr>
      </p:pic>
      <p:pic>
        <p:nvPicPr>
          <p:cNvPr id="361" name="Gráfico 360">
            <a:extLst>
              <a:ext uri="{FF2B5EF4-FFF2-40B4-BE49-F238E27FC236}">
                <a16:creationId xmlns:a16="http://schemas.microsoft.com/office/drawing/2014/main" id="{82E42C76-C169-4E2E-41F0-B6240B34B3B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2292243"/>
            <a:ext cx="338555" cy="338555"/>
          </a:xfrm>
          <a:prstGeom prst="rect">
            <a:avLst/>
          </a:prstGeom>
        </p:spPr>
      </p:pic>
      <p:pic>
        <p:nvPicPr>
          <p:cNvPr id="362" name="Gráfico 361">
            <a:extLst>
              <a:ext uri="{FF2B5EF4-FFF2-40B4-BE49-F238E27FC236}">
                <a16:creationId xmlns:a16="http://schemas.microsoft.com/office/drawing/2014/main" id="{C81D05C4-78E9-BFDA-07F7-453994CB3DE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2497425"/>
            <a:ext cx="338555" cy="338555"/>
          </a:xfrm>
          <a:prstGeom prst="rect">
            <a:avLst/>
          </a:prstGeom>
        </p:spPr>
      </p:pic>
      <p:pic>
        <p:nvPicPr>
          <p:cNvPr id="363" name="Gráfico 362">
            <a:extLst>
              <a:ext uri="{FF2B5EF4-FFF2-40B4-BE49-F238E27FC236}">
                <a16:creationId xmlns:a16="http://schemas.microsoft.com/office/drawing/2014/main" id="{25D0D2F9-83D6-02D0-7818-53250D27CAC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2702607"/>
            <a:ext cx="338555" cy="338555"/>
          </a:xfrm>
          <a:prstGeom prst="rect">
            <a:avLst/>
          </a:prstGeom>
        </p:spPr>
      </p:pic>
      <p:pic>
        <p:nvPicPr>
          <p:cNvPr id="364" name="Gráfico 363">
            <a:extLst>
              <a:ext uri="{FF2B5EF4-FFF2-40B4-BE49-F238E27FC236}">
                <a16:creationId xmlns:a16="http://schemas.microsoft.com/office/drawing/2014/main" id="{86158D9E-3259-6F6D-AB70-97D1BD6665F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2907789"/>
            <a:ext cx="338555" cy="338555"/>
          </a:xfrm>
          <a:prstGeom prst="rect">
            <a:avLst/>
          </a:prstGeom>
        </p:spPr>
      </p:pic>
      <p:pic>
        <p:nvPicPr>
          <p:cNvPr id="365" name="Gráfico 364">
            <a:extLst>
              <a:ext uri="{FF2B5EF4-FFF2-40B4-BE49-F238E27FC236}">
                <a16:creationId xmlns:a16="http://schemas.microsoft.com/office/drawing/2014/main" id="{0178DF90-22E1-2726-D9B5-B1B04D8A68E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3112971"/>
            <a:ext cx="338555" cy="338555"/>
          </a:xfrm>
          <a:prstGeom prst="rect">
            <a:avLst/>
          </a:prstGeom>
        </p:spPr>
      </p:pic>
      <p:pic>
        <p:nvPicPr>
          <p:cNvPr id="366" name="Gráfico 365">
            <a:extLst>
              <a:ext uri="{FF2B5EF4-FFF2-40B4-BE49-F238E27FC236}">
                <a16:creationId xmlns:a16="http://schemas.microsoft.com/office/drawing/2014/main" id="{278990F0-A162-F7B9-CB78-0C03299D04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3318153"/>
            <a:ext cx="338555" cy="338555"/>
          </a:xfrm>
          <a:prstGeom prst="rect">
            <a:avLst/>
          </a:prstGeom>
        </p:spPr>
      </p:pic>
      <p:pic>
        <p:nvPicPr>
          <p:cNvPr id="367" name="Gráfico 366">
            <a:extLst>
              <a:ext uri="{FF2B5EF4-FFF2-40B4-BE49-F238E27FC236}">
                <a16:creationId xmlns:a16="http://schemas.microsoft.com/office/drawing/2014/main" id="{E0EF13B8-E512-BCA4-FC03-A3E9B215FFA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3523335"/>
            <a:ext cx="338555" cy="338555"/>
          </a:xfrm>
          <a:prstGeom prst="rect">
            <a:avLst/>
          </a:prstGeom>
        </p:spPr>
      </p:pic>
      <p:pic>
        <p:nvPicPr>
          <p:cNvPr id="368" name="Gráfico 367">
            <a:extLst>
              <a:ext uri="{FF2B5EF4-FFF2-40B4-BE49-F238E27FC236}">
                <a16:creationId xmlns:a16="http://schemas.microsoft.com/office/drawing/2014/main" id="{22FDE99A-9141-9876-63BC-66BAEA1D03E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3728517"/>
            <a:ext cx="338555" cy="338555"/>
          </a:xfrm>
          <a:prstGeom prst="rect">
            <a:avLst/>
          </a:prstGeom>
        </p:spPr>
      </p:pic>
      <p:pic>
        <p:nvPicPr>
          <p:cNvPr id="369" name="Gráfico 368">
            <a:extLst>
              <a:ext uri="{FF2B5EF4-FFF2-40B4-BE49-F238E27FC236}">
                <a16:creationId xmlns:a16="http://schemas.microsoft.com/office/drawing/2014/main" id="{0BB6432B-7221-36F1-BFA8-CFB8642A680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3933699"/>
            <a:ext cx="338555" cy="338555"/>
          </a:xfrm>
          <a:prstGeom prst="rect">
            <a:avLst/>
          </a:prstGeom>
        </p:spPr>
      </p:pic>
      <p:pic>
        <p:nvPicPr>
          <p:cNvPr id="370" name="Gráfico 369">
            <a:extLst>
              <a:ext uri="{FF2B5EF4-FFF2-40B4-BE49-F238E27FC236}">
                <a16:creationId xmlns:a16="http://schemas.microsoft.com/office/drawing/2014/main" id="{8B819F90-56EA-F371-08D0-554BDE2BE18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4138881"/>
            <a:ext cx="338555" cy="338555"/>
          </a:xfrm>
          <a:prstGeom prst="rect">
            <a:avLst/>
          </a:prstGeom>
        </p:spPr>
      </p:pic>
      <p:pic>
        <p:nvPicPr>
          <p:cNvPr id="371" name="Gráfico 370">
            <a:extLst>
              <a:ext uri="{FF2B5EF4-FFF2-40B4-BE49-F238E27FC236}">
                <a16:creationId xmlns:a16="http://schemas.microsoft.com/office/drawing/2014/main" id="{B7C90CC3-9FA3-411F-4945-D17924F8800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4344063"/>
            <a:ext cx="338555" cy="338555"/>
          </a:xfrm>
          <a:prstGeom prst="rect">
            <a:avLst/>
          </a:prstGeom>
        </p:spPr>
      </p:pic>
      <p:pic>
        <p:nvPicPr>
          <p:cNvPr id="372" name="Gráfico 371">
            <a:extLst>
              <a:ext uri="{FF2B5EF4-FFF2-40B4-BE49-F238E27FC236}">
                <a16:creationId xmlns:a16="http://schemas.microsoft.com/office/drawing/2014/main" id="{26D8CAD8-B28F-7F1D-C1D6-E01145BC557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4344063"/>
            <a:ext cx="338555" cy="338555"/>
          </a:xfrm>
          <a:prstGeom prst="rect">
            <a:avLst/>
          </a:prstGeom>
        </p:spPr>
      </p:pic>
      <p:pic>
        <p:nvPicPr>
          <p:cNvPr id="373" name="Gráfico 372">
            <a:extLst>
              <a:ext uri="{FF2B5EF4-FFF2-40B4-BE49-F238E27FC236}">
                <a16:creationId xmlns:a16="http://schemas.microsoft.com/office/drawing/2014/main" id="{EAD9DB51-F2FE-D792-90BB-BC762F36E69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4344063"/>
            <a:ext cx="338555" cy="338555"/>
          </a:xfrm>
          <a:prstGeom prst="rect">
            <a:avLst/>
          </a:prstGeom>
        </p:spPr>
      </p:pic>
      <p:pic>
        <p:nvPicPr>
          <p:cNvPr id="374" name="Gráfico 373">
            <a:extLst>
              <a:ext uri="{FF2B5EF4-FFF2-40B4-BE49-F238E27FC236}">
                <a16:creationId xmlns:a16="http://schemas.microsoft.com/office/drawing/2014/main" id="{69CDBFA3-68F5-E5A5-6BD2-12622E763EC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4344063"/>
            <a:ext cx="338555" cy="338555"/>
          </a:xfrm>
          <a:prstGeom prst="rect">
            <a:avLst/>
          </a:prstGeom>
        </p:spPr>
      </p:pic>
      <p:pic>
        <p:nvPicPr>
          <p:cNvPr id="375" name="Gráfico 374">
            <a:extLst>
              <a:ext uri="{FF2B5EF4-FFF2-40B4-BE49-F238E27FC236}">
                <a16:creationId xmlns:a16="http://schemas.microsoft.com/office/drawing/2014/main" id="{389F8AEA-FA20-0A4F-18C2-F1EE2F976AF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4344063"/>
            <a:ext cx="338555" cy="338555"/>
          </a:xfrm>
          <a:prstGeom prst="rect">
            <a:avLst/>
          </a:prstGeom>
        </p:spPr>
      </p:pic>
      <p:pic>
        <p:nvPicPr>
          <p:cNvPr id="376" name="Gráfico 375">
            <a:extLst>
              <a:ext uri="{FF2B5EF4-FFF2-40B4-BE49-F238E27FC236}">
                <a16:creationId xmlns:a16="http://schemas.microsoft.com/office/drawing/2014/main" id="{3D0CFF84-8CA6-B2AC-3D62-D07B0184672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4344063"/>
            <a:ext cx="338555" cy="338555"/>
          </a:xfrm>
          <a:prstGeom prst="rect">
            <a:avLst/>
          </a:prstGeom>
        </p:spPr>
      </p:pic>
      <p:pic>
        <p:nvPicPr>
          <p:cNvPr id="377" name="Gráfico 376">
            <a:extLst>
              <a:ext uri="{FF2B5EF4-FFF2-40B4-BE49-F238E27FC236}">
                <a16:creationId xmlns:a16="http://schemas.microsoft.com/office/drawing/2014/main" id="{55F507D5-8FC0-6100-B367-2A177B79980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4344063"/>
            <a:ext cx="338555" cy="338555"/>
          </a:xfrm>
          <a:prstGeom prst="rect">
            <a:avLst/>
          </a:prstGeom>
        </p:spPr>
      </p:pic>
      <p:pic>
        <p:nvPicPr>
          <p:cNvPr id="378" name="Gráfico 377">
            <a:extLst>
              <a:ext uri="{FF2B5EF4-FFF2-40B4-BE49-F238E27FC236}">
                <a16:creationId xmlns:a16="http://schemas.microsoft.com/office/drawing/2014/main" id="{7777FA1B-84EC-EA48-94D8-24176566EAC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4344063"/>
            <a:ext cx="338555" cy="338555"/>
          </a:xfrm>
          <a:prstGeom prst="rect">
            <a:avLst/>
          </a:prstGeom>
        </p:spPr>
      </p:pic>
      <p:pic>
        <p:nvPicPr>
          <p:cNvPr id="379" name="Gráfico 378">
            <a:extLst>
              <a:ext uri="{FF2B5EF4-FFF2-40B4-BE49-F238E27FC236}">
                <a16:creationId xmlns:a16="http://schemas.microsoft.com/office/drawing/2014/main" id="{365239D7-336A-40B3-1230-6D7139AB705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4344063"/>
            <a:ext cx="338555" cy="338555"/>
          </a:xfrm>
          <a:prstGeom prst="rect">
            <a:avLst/>
          </a:prstGeom>
        </p:spPr>
      </p:pic>
      <p:pic>
        <p:nvPicPr>
          <p:cNvPr id="380" name="Gráfico 379">
            <a:extLst>
              <a:ext uri="{FF2B5EF4-FFF2-40B4-BE49-F238E27FC236}">
                <a16:creationId xmlns:a16="http://schemas.microsoft.com/office/drawing/2014/main" id="{B13D5B43-C6B2-66F6-A091-D321456E941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2292243"/>
            <a:ext cx="338555" cy="338555"/>
          </a:xfrm>
          <a:prstGeom prst="rect">
            <a:avLst/>
          </a:prstGeom>
        </p:spPr>
      </p:pic>
      <p:pic>
        <p:nvPicPr>
          <p:cNvPr id="381" name="Gráfico 380">
            <a:extLst>
              <a:ext uri="{FF2B5EF4-FFF2-40B4-BE49-F238E27FC236}">
                <a16:creationId xmlns:a16="http://schemas.microsoft.com/office/drawing/2014/main" id="{732951B1-B52A-5C85-0941-F46C446551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2497425"/>
            <a:ext cx="338555" cy="338555"/>
          </a:xfrm>
          <a:prstGeom prst="rect">
            <a:avLst/>
          </a:prstGeom>
        </p:spPr>
      </p:pic>
      <p:pic>
        <p:nvPicPr>
          <p:cNvPr id="382" name="Gráfico 381">
            <a:extLst>
              <a:ext uri="{FF2B5EF4-FFF2-40B4-BE49-F238E27FC236}">
                <a16:creationId xmlns:a16="http://schemas.microsoft.com/office/drawing/2014/main" id="{BE13A0DA-18C3-FB22-FC45-5196C794D02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2702607"/>
            <a:ext cx="338555" cy="338555"/>
          </a:xfrm>
          <a:prstGeom prst="rect">
            <a:avLst/>
          </a:prstGeom>
        </p:spPr>
      </p:pic>
      <p:pic>
        <p:nvPicPr>
          <p:cNvPr id="383" name="Gráfico 382">
            <a:extLst>
              <a:ext uri="{FF2B5EF4-FFF2-40B4-BE49-F238E27FC236}">
                <a16:creationId xmlns:a16="http://schemas.microsoft.com/office/drawing/2014/main" id="{67293348-91C8-58D8-0105-3BBBE83DFF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2907789"/>
            <a:ext cx="338555" cy="338555"/>
          </a:xfrm>
          <a:prstGeom prst="rect">
            <a:avLst/>
          </a:prstGeom>
        </p:spPr>
      </p:pic>
      <p:pic>
        <p:nvPicPr>
          <p:cNvPr id="384" name="Gráfico 383">
            <a:extLst>
              <a:ext uri="{FF2B5EF4-FFF2-40B4-BE49-F238E27FC236}">
                <a16:creationId xmlns:a16="http://schemas.microsoft.com/office/drawing/2014/main" id="{DE90F5CD-636F-376B-B489-7DD492CA596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3112971"/>
            <a:ext cx="338555" cy="338555"/>
          </a:xfrm>
          <a:prstGeom prst="rect">
            <a:avLst/>
          </a:prstGeom>
        </p:spPr>
      </p:pic>
      <p:pic>
        <p:nvPicPr>
          <p:cNvPr id="385" name="Gráfico 384">
            <a:extLst>
              <a:ext uri="{FF2B5EF4-FFF2-40B4-BE49-F238E27FC236}">
                <a16:creationId xmlns:a16="http://schemas.microsoft.com/office/drawing/2014/main" id="{42770149-D54F-7599-C2F3-369E41CD4A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3318153"/>
            <a:ext cx="338555" cy="338555"/>
          </a:xfrm>
          <a:prstGeom prst="rect">
            <a:avLst/>
          </a:prstGeom>
        </p:spPr>
      </p:pic>
      <p:pic>
        <p:nvPicPr>
          <p:cNvPr id="386" name="Gráfico 385">
            <a:extLst>
              <a:ext uri="{FF2B5EF4-FFF2-40B4-BE49-F238E27FC236}">
                <a16:creationId xmlns:a16="http://schemas.microsoft.com/office/drawing/2014/main" id="{5AD13A1B-1CDD-AC37-2E2D-F5E9ECCFA81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3523335"/>
            <a:ext cx="338555" cy="338555"/>
          </a:xfrm>
          <a:prstGeom prst="rect">
            <a:avLst/>
          </a:prstGeom>
        </p:spPr>
      </p:pic>
      <p:pic>
        <p:nvPicPr>
          <p:cNvPr id="387" name="Gráfico 386">
            <a:extLst>
              <a:ext uri="{FF2B5EF4-FFF2-40B4-BE49-F238E27FC236}">
                <a16:creationId xmlns:a16="http://schemas.microsoft.com/office/drawing/2014/main" id="{FB741F46-4EBF-AF58-AE10-982FA1B4A96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3728517"/>
            <a:ext cx="338555" cy="338555"/>
          </a:xfrm>
          <a:prstGeom prst="rect">
            <a:avLst/>
          </a:prstGeom>
        </p:spPr>
      </p:pic>
      <p:pic>
        <p:nvPicPr>
          <p:cNvPr id="388" name="Gráfico 387">
            <a:extLst>
              <a:ext uri="{FF2B5EF4-FFF2-40B4-BE49-F238E27FC236}">
                <a16:creationId xmlns:a16="http://schemas.microsoft.com/office/drawing/2014/main" id="{F1BAFC6C-AD6C-564B-EFEB-6E1174ECD15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3933699"/>
            <a:ext cx="338555" cy="338555"/>
          </a:xfrm>
          <a:prstGeom prst="rect">
            <a:avLst/>
          </a:prstGeom>
        </p:spPr>
      </p:pic>
      <p:pic>
        <p:nvPicPr>
          <p:cNvPr id="389" name="Gráfico 388">
            <a:extLst>
              <a:ext uri="{FF2B5EF4-FFF2-40B4-BE49-F238E27FC236}">
                <a16:creationId xmlns:a16="http://schemas.microsoft.com/office/drawing/2014/main" id="{93C8C06B-458A-68AC-ECFD-B01708605F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4138881"/>
            <a:ext cx="338555" cy="338555"/>
          </a:xfrm>
          <a:prstGeom prst="rect">
            <a:avLst/>
          </a:prstGeom>
        </p:spPr>
      </p:pic>
      <p:pic>
        <p:nvPicPr>
          <p:cNvPr id="390" name="Gráfico 389">
            <a:extLst>
              <a:ext uri="{FF2B5EF4-FFF2-40B4-BE49-F238E27FC236}">
                <a16:creationId xmlns:a16="http://schemas.microsoft.com/office/drawing/2014/main" id="{D67ADA36-B025-DC62-BAAF-DC8D826263B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2292243"/>
            <a:ext cx="338555" cy="338555"/>
          </a:xfrm>
          <a:prstGeom prst="rect">
            <a:avLst/>
          </a:prstGeom>
        </p:spPr>
      </p:pic>
      <p:pic>
        <p:nvPicPr>
          <p:cNvPr id="391" name="Gráfico 390">
            <a:extLst>
              <a:ext uri="{FF2B5EF4-FFF2-40B4-BE49-F238E27FC236}">
                <a16:creationId xmlns:a16="http://schemas.microsoft.com/office/drawing/2014/main" id="{453216F7-1ED5-C79C-D786-F480BC6F7EF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2497425"/>
            <a:ext cx="338555" cy="338555"/>
          </a:xfrm>
          <a:prstGeom prst="rect">
            <a:avLst/>
          </a:prstGeom>
        </p:spPr>
      </p:pic>
      <p:pic>
        <p:nvPicPr>
          <p:cNvPr id="392" name="Gráfico 391">
            <a:extLst>
              <a:ext uri="{FF2B5EF4-FFF2-40B4-BE49-F238E27FC236}">
                <a16:creationId xmlns:a16="http://schemas.microsoft.com/office/drawing/2014/main" id="{A9EA7678-97C9-EB08-8A47-791BC4D5A2B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2702607"/>
            <a:ext cx="338555" cy="338555"/>
          </a:xfrm>
          <a:prstGeom prst="rect">
            <a:avLst/>
          </a:prstGeom>
        </p:spPr>
      </p:pic>
      <p:pic>
        <p:nvPicPr>
          <p:cNvPr id="393" name="Gráfico 392">
            <a:extLst>
              <a:ext uri="{FF2B5EF4-FFF2-40B4-BE49-F238E27FC236}">
                <a16:creationId xmlns:a16="http://schemas.microsoft.com/office/drawing/2014/main" id="{F323AC67-5E10-8717-2C75-A87E2C7D875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2907789"/>
            <a:ext cx="338555" cy="338555"/>
          </a:xfrm>
          <a:prstGeom prst="rect">
            <a:avLst/>
          </a:prstGeom>
        </p:spPr>
      </p:pic>
      <p:pic>
        <p:nvPicPr>
          <p:cNvPr id="394" name="Gráfico 393">
            <a:extLst>
              <a:ext uri="{FF2B5EF4-FFF2-40B4-BE49-F238E27FC236}">
                <a16:creationId xmlns:a16="http://schemas.microsoft.com/office/drawing/2014/main" id="{E3137D66-E408-4001-BC21-E74A9E3D80A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3112971"/>
            <a:ext cx="338555" cy="338555"/>
          </a:xfrm>
          <a:prstGeom prst="rect">
            <a:avLst/>
          </a:prstGeom>
        </p:spPr>
      </p:pic>
      <p:pic>
        <p:nvPicPr>
          <p:cNvPr id="395" name="Gráfico 394">
            <a:extLst>
              <a:ext uri="{FF2B5EF4-FFF2-40B4-BE49-F238E27FC236}">
                <a16:creationId xmlns:a16="http://schemas.microsoft.com/office/drawing/2014/main" id="{396DA19B-42F3-6D2F-9AC6-4861B4A0D1C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3318153"/>
            <a:ext cx="338555" cy="338555"/>
          </a:xfrm>
          <a:prstGeom prst="rect">
            <a:avLst/>
          </a:prstGeom>
        </p:spPr>
      </p:pic>
      <p:pic>
        <p:nvPicPr>
          <p:cNvPr id="396" name="Gráfico 395">
            <a:extLst>
              <a:ext uri="{FF2B5EF4-FFF2-40B4-BE49-F238E27FC236}">
                <a16:creationId xmlns:a16="http://schemas.microsoft.com/office/drawing/2014/main" id="{8B30B6B8-2E4C-D01C-9F72-9F711C7A7D8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3523335"/>
            <a:ext cx="338555" cy="338555"/>
          </a:xfrm>
          <a:prstGeom prst="rect">
            <a:avLst/>
          </a:prstGeom>
        </p:spPr>
      </p:pic>
      <p:pic>
        <p:nvPicPr>
          <p:cNvPr id="397" name="Gráfico 396">
            <a:extLst>
              <a:ext uri="{FF2B5EF4-FFF2-40B4-BE49-F238E27FC236}">
                <a16:creationId xmlns:a16="http://schemas.microsoft.com/office/drawing/2014/main" id="{213BFDEF-DEB2-86F1-4D35-3B0A46C7879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3728517"/>
            <a:ext cx="338555" cy="338555"/>
          </a:xfrm>
          <a:prstGeom prst="rect">
            <a:avLst/>
          </a:prstGeom>
        </p:spPr>
      </p:pic>
      <p:pic>
        <p:nvPicPr>
          <p:cNvPr id="398" name="Gráfico 397">
            <a:extLst>
              <a:ext uri="{FF2B5EF4-FFF2-40B4-BE49-F238E27FC236}">
                <a16:creationId xmlns:a16="http://schemas.microsoft.com/office/drawing/2014/main" id="{4DDD2CB0-F55B-CE62-0F0F-5ED0AB53755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3933699"/>
            <a:ext cx="338555" cy="338555"/>
          </a:xfrm>
          <a:prstGeom prst="rect">
            <a:avLst/>
          </a:prstGeom>
        </p:spPr>
      </p:pic>
      <p:pic>
        <p:nvPicPr>
          <p:cNvPr id="399" name="Gráfico 398">
            <a:extLst>
              <a:ext uri="{FF2B5EF4-FFF2-40B4-BE49-F238E27FC236}">
                <a16:creationId xmlns:a16="http://schemas.microsoft.com/office/drawing/2014/main" id="{A3677E5A-18EF-7EE2-521E-6BA53995235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4138881"/>
            <a:ext cx="338555" cy="338555"/>
          </a:xfrm>
          <a:prstGeom prst="rect">
            <a:avLst/>
          </a:prstGeom>
        </p:spPr>
      </p:pic>
      <p:pic>
        <p:nvPicPr>
          <p:cNvPr id="400" name="Gráfico 399">
            <a:extLst>
              <a:ext uri="{FF2B5EF4-FFF2-40B4-BE49-F238E27FC236}">
                <a16:creationId xmlns:a16="http://schemas.microsoft.com/office/drawing/2014/main" id="{5BD47147-99F9-3E43-715A-F314F867F89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2292243"/>
            <a:ext cx="338555" cy="338555"/>
          </a:xfrm>
          <a:prstGeom prst="rect">
            <a:avLst/>
          </a:prstGeom>
        </p:spPr>
      </p:pic>
      <p:pic>
        <p:nvPicPr>
          <p:cNvPr id="401" name="Gráfico 400">
            <a:extLst>
              <a:ext uri="{FF2B5EF4-FFF2-40B4-BE49-F238E27FC236}">
                <a16:creationId xmlns:a16="http://schemas.microsoft.com/office/drawing/2014/main" id="{0B553EED-0B45-6D28-4FC9-8CE9D0DB56C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2497425"/>
            <a:ext cx="338555" cy="338555"/>
          </a:xfrm>
          <a:prstGeom prst="rect">
            <a:avLst/>
          </a:prstGeom>
        </p:spPr>
      </p:pic>
      <p:pic>
        <p:nvPicPr>
          <p:cNvPr id="402" name="Gráfico 401">
            <a:extLst>
              <a:ext uri="{FF2B5EF4-FFF2-40B4-BE49-F238E27FC236}">
                <a16:creationId xmlns:a16="http://schemas.microsoft.com/office/drawing/2014/main" id="{7A2D29D4-9C13-20B9-C9D1-595EF92643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2702607"/>
            <a:ext cx="338555" cy="338555"/>
          </a:xfrm>
          <a:prstGeom prst="rect">
            <a:avLst/>
          </a:prstGeom>
        </p:spPr>
      </p:pic>
      <p:pic>
        <p:nvPicPr>
          <p:cNvPr id="403" name="Gráfico 402">
            <a:extLst>
              <a:ext uri="{FF2B5EF4-FFF2-40B4-BE49-F238E27FC236}">
                <a16:creationId xmlns:a16="http://schemas.microsoft.com/office/drawing/2014/main" id="{1165C0F1-F99E-F532-FF9C-5BE3B7FCAD2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2907789"/>
            <a:ext cx="338555" cy="338555"/>
          </a:xfrm>
          <a:prstGeom prst="rect">
            <a:avLst/>
          </a:prstGeom>
        </p:spPr>
      </p:pic>
      <p:pic>
        <p:nvPicPr>
          <p:cNvPr id="404" name="Gráfico 403">
            <a:extLst>
              <a:ext uri="{FF2B5EF4-FFF2-40B4-BE49-F238E27FC236}">
                <a16:creationId xmlns:a16="http://schemas.microsoft.com/office/drawing/2014/main" id="{781222A2-1877-E5FD-EDF5-F47506E7C91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3112971"/>
            <a:ext cx="338555" cy="338555"/>
          </a:xfrm>
          <a:prstGeom prst="rect">
            <a:avLst/>
          </a:prstGeom>
        </p:spPr>
      </p:pic>
      <p:pic>
        <p:nvPicPr>
          <p:cNvPr id="405" name="Gráfico 404">
            <a:extLst>
              <a:ext uri="{FF2B5EF4-FFF2-40B4-BE49-F238E27FC236}">
                <a16:creationId xmlns:a16="http://schemas.microsoft.com/office/drawing/2014/main" id="{FF2C6678-302E-439D-FB9B-59C889C61E2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3318153"/>
            <a:ext cx="338555" cy="338555"/>
          </a:xfrm>
          <a:prstGeom prst="rect">
            <a:avLst/>
          </a:prstGeom>
        </p:spPr>
      </p:pic>
      <p:pic>
        <p:nvPicPr>
          <p:cNvPr id="406" name="Gráfico 405">
            <a:extLst>
              <a:ext uri="{FF2B5EF4-FFF2-40B4-BE49-F238E27FC236}">
                <a16:creationId xmlns:a16="http://schemas.microsoft.com/office/drawing/2014/main" id="{0BBB074D-CC5C-4FDA-6A9A-3EB601577FF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3523335"/>
            <a:ext cx="338555" cy="338555"/>
          </a:xfrm>
          <a:prstGeom prst="rect">
            <a:avLst/>
          </a:prstGeom>
        </p:spPr>
      </p:pic>
      <p:pic>
        <p:nvPicPr>
          <p:cNvPr id="407" name="Gráfico 406">
            <a:extLst>
              <a:ext uri="{FF2B5EF4-FFF2-40B4-BE49-F238E27FC236}">
                <a16:creationId xmlns:a16="http://schemas.microsoft.com/office/drawing/2014/main" id="{00A5827E-7D69-4BA4-D882-796BAD8D975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3728517"/>
            <a:ext cx="338555" cy="338555"/>
          </a:xfrm>
          <a:prstGeom prst="rect">
            <a:avLst/>
          </a:prstGeom>
        </p:spPr>
      </p:pic>
      <p:pic>
        <p:nvPicPr>
          <p:cNvPr id="408" name="Gráfico 407">
            <a:extLst>
              <a:ext uri="{FF2B5EF4-FFF2-40B4-BE49-F238E27FC236}">
                <a16:creationId xmlns:a16="http://schemas.microsoft.com/office/drawing/2014/main" id="{24519FB3-E8DB-4F41-872E-2514EE9B93B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3933699"/>
            <a:ext cx="338555" cy="338555"/>
          </a:xfrm>
          <a:prstGeom prst="rect">
            <a:avLst/>
          </a:prstGeom>
        </p:spPr>
      </p:pic>
      <p:pic>
        <p:nvPicPr>
          <p:cNvPr id="409" name="Gráfico 408">
            <a:extLst>
              <a:ext uri="{FF2B5EF4-FFF2-40B4-BE49-F238E27FC236}">
                <a16:creationId xmlns:a16="http://schemas.microsoft.com/office/drawing/2014/main" id="{951BF85F-B654-5AD4-293B-CF3B007CDB6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4138881"/>
            <a:ext cx="338555" cy="338555"/>
          </a:xfrm>
          <a:prstGeom prst="rect">
            <a:avLst/>
          </a:prstGeom>
        </p:spPr>
      </p:pic>
      <p:pic>
        <p:nvPicPr>
          <p:cNvPr id="410" name="Gráfico 409">
            <a:extLst>
              <a:ext uri="{FF2B5EF4-FFF2-40B4-BE49-F238E27FC236}">
                <a16:creationId xmlns:a16="http://schemas.microsoft.com/office/drawing/2014/main" id="{1B1B059C-0903-AD44-D004-9C80775F440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2292243"/>
            <a:ext cx="338555" cy="338555"/>
          </a:xfrm>
          <a:prstGeom prst="rect">
            <a:avLst/>
          </a:prstGeom>
        </p:spPr>
      </p:pic>
      <p:pic>
        <p:nvPicPr>
          <p:cNvPr id="411" name="Gráfico 410">
            <a:extLst>
              <a:ext uri="{FF2B5EF4-FFF2-40B4-BE49-F238E27FC236}">
                <a16:creationId xmlns:a16="http://schemas.microsoft.com/office/drawing/2014/main" id="{1A45A19C-F96D-5856-7B63-F26158D915A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2497425"/>
            <a:ext cx="338555" cy="338555"/>
          </a:xfrm>
          <a:prstGeom prst="rect">
            <a:avLst/>
          </a:prstGeom>
        </p:spPr>
      </p:pic>
      <p:pic>
        <p:nvPicPr>
          <p:cNvPr id="412" name="Gráfico 411">
            <a:extLst>
              <a:ext uri="{FF2B5EF4-FFF2-40B4-BE49-F238E27FC236}">
                <a16:creationId xmlns:a16="http://schemas.microsoft.com/office/drawing/2014/main" id="{71268B92-CC4B-AF03-3040-7899E6AEE80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2702607"/>
            <a:ext cx="338555" cy="338555"/>
          </a:xfrm>
          <a:prstGeom prst="rect">
            <a:avLst/>
          </a:prstGeom>
        </p:spPr>
      </p:pic>
      <p:pic>
        <p:nvPicPr>
          <p:cNvPr id="413" name="Gráfico 412">
            <a:extLst>
              <a:ext uri="{FF2B5EF4-FFF2-40B4-BE49-F238E27FC236}">
                <a16:creationId xmlns:a16="http://schemas.microsoft.com/office/drawing/2014/main" id="{0E7002C3-486E-557C-916D-C81EE0A2269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2907789"/>
            <a:ext cx="338555" cy="338555"/>
          </a:xfrm>
          <a:prstGeom prst="rect">
            <a:avLst/>
          </a:prstGeom>
        </p:spPr>
      </p:pic>
      <p:pic>
        <p:nvPicPr>
          <p:cNvPr id="414" name="Gráfico 413">
            <a:extLst>
              <a:ext uri="{FF2B5EF4-FFF2-40B4-BE49-F238E27FC236}">
                <a16:creationId xmlns:a16="http://schemas.microsoft.com/office/drawing/2014/main" id="{6CB58EEE-4A53-2BB6-5C51-DFC1271D27F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3112971"/>
            <a:ext cx="338555" cy="338555"/>
          </a:xfrm>
          <a:prstGeom prst="rect">
            <a:avLst/>
          </a:prstGeom>
        </p:spPr>
      </p:pic>
      <p:pic>
        <p:nvPicPr>
          <p:cNvPr id="415" name="Gráfico 414">
            <a:extLst>
              <a:ext uri="{FF2B5EF4-FFF2-40B4-BE49-F238E27FC236}">
                <a16:creationId xmlns:a16="http://schemas.microsoft.com/office/drawing/2014/main" id="{C96000FE-4B1D-3114-7A75-D07C81E67BC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3318153"/>
            <a:ext cx="338555" cy="338555"/>
          </a:xfrm>
          <a:prstGeom prst="rect">
            <a:avLst/>
          </a:prstGeom>
        </p:spPr>
      </p:pic>
      <p:pic>
        <p:nvPicPr>
          <p:cNvPr id="416" name="Gráfico 415">
            <a:extLst>
              <a:ext uri="{FF2B5EF4-FFF2-40B4-BE49-F238E27FC236}">
                <a16:creationId xmlns:a16="http://schemas.microsoft.com/office/drawing/2014/main" id="{2023686A-888E-EAF4-4FA5-716A31CBBDD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3523335"/>
            <a:ext cx="338555" cy="338555"/>
          </a:xfrm>
          <a:prstGeom prst="rect">
            <a:avLst/>
          </a:prstGeom>
        </p:spPr>
      </p:pic>
      <p:pic>
        <p:nvPicPr>
          <p:cNvPr id="417" name="Gráfico 416">
            <a:extLst>
              <a:ext uri="{FF2B5EF4-FFF2-40B4-BE49-F238E27FC236}">
                <a16:creationId xmlns:a16="http://schemas.microsoft.com/office/drawing/2014/main" id="{D4A22458-B6EF-2BAE-EB80-85CC55C5283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3728517"/>
            <a:ext cx="338555" cy="338555"/>
          </a:xfrm>
          <a:prstGeom prst="rect">
            <a:avLst/>
          </a:prstGeom>
        </p:spPr>
      </p:pic>
      <p:pic>
        <p:nvPicPr>
          <p:cNvPr id="418" name="Gráfico 417">
            <a:extLst>
              <a:ext uri="{FF2B5EF4-FFF2-40B4-BE49-F238E27FC236}">
                <a16:creationId xmlns:a16="http://schemas.microsoft.com/office/drawing/2014/main" id="{9CEBB0DF-2B26-79BB-38A7-D579E305AE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3933699"/>
            <a:ext cx="338555" cy="338555"/>
          </a:xfrm>
          <a:prstGeom prst="rect">
            <a:avLst/>
          </a:prstGeom>
        </p:spPr>
      </p:pic>
      <p:pic>
        <p:nvPicPr>
          <p:cNvPr id="419" name="Gráfico 418">
            <a:extLst>
              <a:ext uri="{FF2B5EF4-FFF2-40B4-BE49-F238E27FC236}">
                <a16:creationId xmlns:a16="http://schemas.microsoft.com/office/drawing/2014/main" id="{77649B2D-7FEC-FFBD-2C73-9A0ED8D1E01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4138881"/>
            <a:ext cx="338555" cy="338555"/>
          </a:xfrm>
          <a:prstGeom prst="rect">
            <a:avLst/>
          </a:prstGeom>
        </p:spPr>
      </p:pic>
      <p:pic>
        <p:nvPicPr>
          <p:cNvPr id="420" name="Gráfico 419">
            <a:extLst>
              <a:ext uri="{FF2B5EF4-FFF2-40B4-BE49-F238E27FC236}">
                <a16:creationId xmlns:a16="http://schemas.microsoft.com/office/drawing/2014/main" id="{D417EF91-0E15-5C3E-65BA-C9E45C9BEA8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2292243"/>
            <a:ext cx="338555" cy="338555"/>
          </a:xfrm>
          <a:prstGeom prst="rect">
            <a:avLst/>
          </a:prstGeom>
        </p:spPr>
      </p:pic>
      <p:pic>
        <p:nvPicPr>
          <p:cNvPr id="421" name="Gráfico 420">
            <a:extLst>
              <a:ext uri="{FF2B5EF4-FFF2-40B4-BE49-F238E27FC236}">
                <a16:creationId xmlns:a16="http://schemas.microsoft.com/office/drawing/2014/main" id="{3836DA21-B125-4D19-97E4-B3090539700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2497425"/>
            <a:ext cx="338555" cy="338555"/>
          </a:xfrm>
          <a:prstGeom prst="rect">
            <a:avLst/>
          </a:prstGeom>
        </p:spPr>
      </p:pic>
      <p:pic>
        <p:nvPicPr>
          <p:cNvPr id="422" name="Gráfico 421">
            <a:extLst>
              <a:ext uri="{FF2B5EF4-FFF2-40B4-BE49-F238E27FC236}">
                <a16:creationId xmlns:a16="http://schemas.microsoft.com/office/drawing/2014/main" id="{B4B2DE9D-CC34-D9D9-0B27-F62AB4D339B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2702607"/>
            <a:ext cx="338555" cy="338555"/>
          </a:xfrm>
          <a:prstGeom prst="rect">
            <a:avLst/>
          </a:prstGeom>
        </p:spPr>
      </p:pic>
      <p:pic>
        <p:nvPicPr>
          <p:cNvPr id="423" name="Gráfico 422">
            <a:extLst>
              <a:ext uri="{FF2B5EF4-FFF2-40B4-BE49-F238E27FC236}">
                <a16:creationId xmlns:a16="http://schemas.microsoft.com/office/drawing/2014/main" id="{EAD49798-5371-62F5-787F-CF387638A52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2907789"/>
            <a:ext cx="338555" cy="338555"/>
          </a:xfrm>
          <a:prstGeom prst="rect">
            <a:avLst/>
          </a:prstGeom>
        </p:spPr>
      </p:pic>
      <p:pic>
        <p:nvPicPr>
          <p:cNvPr id="424" name="Gráfico 423">
            <a:extLst>
              <a:ext uri="{FF2B5EF4-FFF2-40B4-BE49-F238E27FC236}">
                <a16:creationId xmlns:a16="http://schemas.microsoft.com/office/drawing/2014/main" id="{8C786CED-29B0-722A-9E63-A479575DBB6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3112971"/>
            <a:ext cx="338555" cy="338555"/>
          </a:xfrm>
          <a:prstGeom prst="rect">
            <a:avLst/>
          </a:prstGeom>
        </p:spPr>
      </p:pic>
      <p:pic>
        <p:nvPicPr>
          <p:cNvPr id="425" name="Gráfico 424">
            <a:extLst>
              <a:ext uri="{FF2B5EF4-FFF2-40B4-BE49-F238E27FC236}">
                <a16:creationId xmlns:a16="http://schemas.microsoft.com/office/drawing/2014/main" id="{2AA0B8B6-C065-1605-C8A6-FB6949C5AC1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3318153"/>
            <a:ext cx="338555" cy="338555"/>
          </a:xfrm>
          <a:prstGeom prst="rect">
            <a:avLst/>
          </a:prstGeom>
        </p:spPr>
      </p:pic>
      <p:pic>
        <p:nvPicPr>
          <p:cNvPr id="426" name="Gráfico 425">
            <a:extLst>
              <a:ext uri="{FF2B5EF4-FFF2-40B4-BE49-F238E27FC236}">
                <a16:creationId xmlns:a16="http://schemas.microsoft.com/office/drawing/2014/main" id="{2E2F92B5-8B28-205A-1055-A827DAD2C98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3523335"/>
            <a:ext cx="338555" cy="338555"/>
          </a:xfrm>
          <a:prstGeom prst="rect">
            <a:avLst/>
          </a:prstGeom>
        </p:spPr>
      </p:pic>
      <p:pic>
        <p:nvPicPr>
          <p:cNvPr id="427" name="Gráfico 426">
            <a:extLst>
              <a:ext uri="{FF2B5EF4-FFF2-40B4-BE49-F238E27FC236}">
                <a16:creationId xmlns:a16="http://schemas.microsoft.com/office/drawing/2014/main" id="{2C816EF4-292C-50B8-FBC6-CD8CBCF449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3728517"/>
            <a:ext cx="338555" cy="338555"/>
          </a:xfrm>
          <a:prstGeom prst="rect">
            <a:avLst/>
          </a:prstGeom>
        </p:spPr>
      </p:pic>
      <p:pic>
        <p:nvPicPr>
          <p:cNvPr id="428" name="Gráfico 427">
            <a:extLst>
              <a:ext uri="{FF2B5EF4-FFF2-40B4-BE49-F238E27FC236}">
                <a16:creationId xmlns:a16="http://schemas.microsoft.com/office/drawing/2014/main" id="{0D7B2C85-32D9-0EF5-9CE4-2EE3410E47F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3933699"/>
            <a:ext cx="338555" cy="338555"/>
          </a:xfrm>
          <a:prstGeom prst="rect">
            <a:avLst/>
          </a:prstGeom>
        </p:spPr>
      </p:pic>
      <p:pic>
        <p:nvPicPr>
          <p:cNvPr id="429" name="Gráfico 428">
            <a:extLst>
              <a:ext uri="{FF2B5EF4-FFF2-40B4-BE49-F238E27FC236}">
                <a16:creationId xmlns:a16="http://schemas.microsoft.com/office/drawing/2014/main" id="{DF5FF104-A24D-A66C-B0A4-0A0B61B0807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4138881"/>
            <a:ext cx="338555" cy="338555"/>
          </a:xfrm>
          <a:prstGeom prst="rect">
            <a:avLst/>
          </a:prstGeom>
        </p:spPr>
      </p:pic>
      <p:pic>
        <p:nvPicPr>
          <p:cNvPr id="430" name="Gráfico 429">
            <a:extLst>
              <a:ext uri="{FF2B5EF4-FFF2-40B4-BE49-F238E27FC236}">
                <a16:creationId xmlns:a16="http://schemas.microsoft.com/office/drawing/2014/main" id="{54503A7E-257D-6D0C-5FA6-D15FD0B7F92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2292243"/>
            <a:ext cx="338555" cy="338555"/>
          </a:xfrm>
          <a:prstGeom prst="rect">
            <a:avLst/>
          </a:prstGeom>
        </p:spPr>
      </p:pic>
      <p:pic>
        <p:nvPicPr>
          <p:cNvPr id="431" name="Gráfico 430">
            <a:extLst>
              <a:ext uri="{FF2B5EF4-FFF2-40B4-BE49-F238E27FC236}">
                <a16:creationId xmlns:a16="http://schemas.microsoft.com/office/drawing/2014/main" id="{CB97B208-DAFB-78CC-9722-AF589525595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2497425"/>
            <a:ext cx="338555" cy="338555"/>
          </a:xfrm>
          <a:prstGeom prst="rect">
            <a:avLst/>
          </a:prstGeom>
        </p:spPr>
      </p:pic>
      <p:pic>
        <p:nvPicPr>
          <p:cNvPr id="432" name="Gráfico 431">
            <a:extLst>
              <a:ext uri="{FF2B5EF4-FFF2-40B4-BE49-F238E27FC236}">
                <a16:creationId xmlns:a16="http://schemas.microsoft.com/office/drawing/2014/main" id="{876FA597-9FF9-F40B-F637-3063169073C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2702607"/>
            <a:ext cx="338555" cy="338555"/>
          </a:xfrm>
          <a:prstGeom prst="rect">
            <a:avLst/>
          </a:prstGeom>
        </p:spPr>
      </p:pic>
      <p:pic>
        <p:nvPicPr>
          <p:cNvPr id="433" name="Gráfico 432">
            <a:extLst>
              <a:ext uri="{FF2B5EF4-FFF2-40B4-BE49-F238E27FC236}">
                <a16:creationId xmlns:a16="http://schemas.microsoft.com/office/drawing/2014/main" id="{2EA12F2C-A5E0-537F-7D01-74D2FCDF2F8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2907789"/>
            <a:ext cx="338555" cy="338555"/>
          </a:xfrm>
          <a:prstGeom prst="rect">
            <a:avLst/>
          </a:prstGeom>
        </p:spPr>
      </p:pic>
      <p:pic>
        <p:nvPicPr>
          <p:cNvPr id="434" name="Gráfico 433">
            <a:extLst>
              <a:ext uri="{FF2B5EF4-FFF2-40B4-BE49-F238E27FC236}">
                <a16:creationId xmlns:a16="http://schemas.microsoft.com/office/drawing/2014/main" id="{4B489A0A-D798-FDF6-E8CB-4BF2CF002CA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3112971"/>
            <a:ext cx="338555" cy="338555"/>
          </a:xfrm>
          <a:prstGeom prst="rect">
            <a:avLst/>
          </a:prstGeom>
        </p:spPr>
      </p:pic>
      <p:pic>
        <p:nvPicPr>
          <p:cNvPr id="435" name="Gráfico 434">
            <a:extLst>
              <a:ext uri="{FF2B5EF4-FFF2-40B4-BE49-F238E27FC236}">
                <a16:creationId xmlns:a16="http://schemas.microsoft.com/office/drawing/2014/main" id="{278394C7-8603-5864-869E-03D2775288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3318153"/>
            <a:ext cx="338555" cy="338555"/>
          </a:xfrm>
          <a:prstGeom prst="rect">
            <a:avLst/>
          </a:prstGeom>
        </p:spPr>
      </p:pic>
      <p:pic>
        <p:nvPicPr>
          <p:cNvPr id="436" name="Gráfico 435">
            <a:extLst>
              <a:ext uri="{FF2B5EF4-FFF2-40B4-BE49-F238E27FC236}">
                <a16:creationId xmlns:a16="http://schemas.microsoft.com/office/drawing/2014/main" id="{039DB832-ADAF-811E-34B2-3E9B7EDC97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3523335"/>
            <a:ext cx="338555" cy="338555"/>
          </a:xfrm>
          <a:prstGeom prst="rect">
            <a:avLst/>
          </a:prstGeom>
        </p:spPr>
      </p:pic>
      <p:pic>
        <p:nvPicPr>
          <p:cNvPr id="437" name="Gráfico 436">
            <a:extLst>
              <a:ext uri="{FF2B5EF4-FFF2-40B4-BE49-F238E27FC236}">
                <a16:creationId xmlns:a16="http://schemas.microsoft.com/office/drawing/2014/main" id="{3EF46293-5F86-99C5-F7EE-79D3F466244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3728517"/>
            <a:ext cx="338555" cy="338555"/>
          </a:xfrm>
          <a:prstGeom prst="rect">
            <a:avLst/>
          </a:prstGeom>
        </p:spPr>
      </p:pic>
      <p:pic>
        <p:nvPicPr>
          <p:cNvPr id="438" name="Gráfico 437">
            <a:extLst>
              <a:ext uri="{FF2B5EF4-FFF2-40B4-BE49-F238E27FC236}">
                <a16:creationId xmlns:a16="http://schemas.microsoft.com/office/drawing/2014/main" id="{6C177AAE-151F-7A26-F7DF-1E31AADD8AE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3933699"/>
            <a:ext cx="338555" cy="338555"/>
          </a:xfrm>
          <a:prstGeom prst="rect">
            <a:avLst/>
          </a:prstGeom>
        </p:spPr>
      </p:pic>
      <p:pic>
        <p:nvPicPr>
          <p:cNvPr id="439" name="Gráfico 438">
            <a:extLst>
              <a:ext uri="{FF2B5EF4-FFF2-40B4-BE49-F238E27FC236}">
                <a16:creationId xmlns:a16="http://schemas.microsoft.com/office/drawing/2014/main" id="{62B5D43D-503E-E370-9086-3EF808A533C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4138881"/>
            <a:ext cx="338555" cy="338555"/>
          </a:xfrm>
          <a:prstGeom prst="rect">
            <a:avLst/>
          </a:prstGeom>
        </p:spPr>
      </p:pic>
      <p:pic>
        <p:nvPicPr>
          <p:cNvPr id="440" name="Gráfico 439">
            <a:extLst>
              <a:ext uri="{FF2B5EF4-FFF2-40B4-BE49-F238E27FC236}">
                <a16:creationId xmlns:a16="http://schemas.microsoft.com/office/drawing/2014/main" id="{2EE0A85B-2AA4-6B68-9961-F4F51E34B77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2292243"/>
            <a:ext cx="338555" cy="338555"/>
          </a:xfrm>
          <a:prstGeom prst="rect">
            <a:avLst/>
          </a:prstGeom>
        </p:spPr>
      </p:pic>
      <p:pic>
        <p:nvPicPr>
          <p:cNvPr id="441" name="Gráfico 440">
            <a:extLst>
              <a:ext uri="{FF2B5EF4-FFF2-40B4-BE49-F238E27FC236}">
                <a16:creationId xmlns:a16="http://schemas.microsoft.com/office/drawing/2014/main" id="{F35FF24E-84CC-0379-418D-2B2BB70A49B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2497425"/>
            <a:ext cx="338555" cy="338555"/>
          </a:xfrm>
          <a:prstGeom prst="rect">
            <a:avLst/>
          </a:prstGeom>
        </p:spPr>
      </p:pic>
      <p:pic>
        <p:nvPicPr>
          <p:cNvPr id="442" name="Gráfico 441">
            <a:extLst>
              <a:ext uri="{FF2B5EF4-FFF2-40B4-BE49-F238E27FC236}">
                <a16:creationId xmlns:a16="http://schemas.microsoft.com/office/drawing/2014/main" id="{CC342DC4-270A-17AB-0CAC-36B99408504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2702607"/>
            <a:ext cx="338555" cy="338555"/>
          </a:xfrm>
          <a:prstGeom prst="rect">
            <a:avLst/>
          </a:prstGeom>
        </p:spPr>
      </p:pic>
      <p:pic>
        <p:nvPicPr>
          <p:cNvPr id="443" name="Gráfico 442">
            <a:extLst>
              <a:ext uri="{FF2B5EF4-FFF2-40B4-BE49-F238E27FC236}">
                <a16:creationId xmlns:a16="http://schemas.microsoft.com/office/drawing/2014/main" id="{36727577-D5B9-58FC-5B45-3C64251E4D3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2907789"/>
            <a:ext cx="338555" cy="338555"/>
          </a:xfrm>
          <a:prstGeom prst="rect">
            <a:avLst/>
          </a:prstGeom>
        </p:spPr>
      </p:pic>
      <p:pic>
        <p:nvPicPr>
          <p:cNvPr id="444" name="Gráfico 443">
            <a:extLst>
              <a:ext uri="{FF2B5EF4-FFF2-40B4-BE49-F238E27FC236}">
                <a16:creationId xmlns:a16="http://schemas.microsoft.com/office/drawing/2014/main" id="{8DEEFB75-3278-92CE-610A-B92B02A836C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3112971"/>
            <a:ext cx="338555" cy="338555"/>
          </a:xfrm>
          <a:prstGeom prst="rect">
            <a:avLst/>
          </a:prstGeom>
        </p:spPr>
      </p:pic>
      <p:pic>
        <p:nvPicPr>
          <p:cNvPr id="445" name="Gráfico 444">
            <a:extLst>
              <a:ext uri="{FF2B5EF4-FFF2-40B4-BE49-F238E27FC236}">
                <a16:creationId xmlns:a16="http://schemas.microsoft.com/office/drawing/2014/main" id="{8DF48442-C588-A272-EB4B-8D769C457E1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3318153"/>
            <a:ext cx="338555" cy="338555"/>
          </a:xfrm>
          <a:prstGeom prst="rect">
            <a:avLst/>
          </a:prstGeom>
        </p:spPr>
      </p:pic>
      <p:pic>
        <p:nvPicPr>
          <p:cNvPr id="446" name="Gráfico 445">
            <a:extLst>
              <a:ext uri="{FF2B5EF4-FFF2-40B4-BE49-F238E27FC236}">
                <a16:creationId xmlns:a16="http://schemas.microsoft.com/office/drawing/2014/main" id="{8385A0F4-B199-45B5-E580-B084F1A5B55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3523335"/>
            <a:ext cx="338555" cy="338555"/>
          </a:xfrm>
          <a:prstGeom prst="rect">
            <a:avLst/>
          </a:prstGeom>
        </p:spPr>
      </p:pic>
      <p:pic>
        <p:nvPicPr>
          <p:cNvPr id="447" name="Gráfico 446">
            <a:extLst>
              <a:ext uri="{FF2B5EF4-FFF2-40B4-BE49-F238E27FC236}">
                <a16:creationId xmlns:a16="http://schemas.microsoft.com/office/drawing/2014/main" id="{96ABA402-2B57-2240-793E-235A5350827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3728517"/>
            <a:ext cx="338555" cy="338555"/>
          </a:xfrm>
          <a:prstGeom prst="rect">
            <a:avLst/>
          </a:prstGeom>
        </p:spPr>
      </p:pic>
      <p:pic>
        <p:nvPicPr>
          <p:cNvPr id="448" name="Gráfico 447">
            <a:extLst>
              <a:ext uri="{FF2B5EF4-FFF2-40B4-BE49-F238E27FC236}">
                <a16:creationId xmlns:a16="http://schemas.microsoft.com/office/drawing/2014/main" id="{BD6A6986-4AAD-2BE6-8F3A-FB17D03AECF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3933699"/>
            <a:ext cx="338555" cy="338555"/>
          </a:xfrm>
          <a:prstGeom prst="rect">
            <a:avLst/>
          </a:prstGeom>
        </p:spPr>
      </p:pic>
      <p:pic>
        <p:nvPicPr>
          <p:cNvPr id="449" name="Gráfico 448">
            <a:extLst>
              <a:ext uri="{FF2B5EF4-FFF2-40B4-BE49-F238E27FC236}">
                <a16:creationId xmlns:a16="http://schemas.microsoft.com/office/drawing/2014/main" id="{8BF82501-169C-BE1F-BB8A-D081C94FF4D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4138881"/>
            <a:ext cx="338555" cy="338555"/>
          </a:xfrm>
          <a:prstGeom prst="rect">
            <a:avLst/>
          </a:prstGeom>
        </p:spPr>
      </p:pic>
      <p:pic>
        <p:nvPicPr>
          <p:cNvPr id="450" name="Gráfico 449">
            <a:extLst>
              <a:ext uri="{FF2B5EF4-FFF2-40B4-BE49-F238E27FC236}">
                <a16:creationId xmlns:a16="http://schemas.microsoft.com/office/drawing/2014/main" id="{6D1CEE64-E4CA-712D-620D-B292DAD7100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2292243"/>
            <a:ext cx="338555" cy="338555"/>
          </a:xfrm>
          <a:prstGeom prst="rect">
            <a:avLst/>
          </a:prstGeom>
        </p:spPr>
      </p:pic>
      <p:pic>
        <p:nvPicPr>
          <p:cNvPr id="451" name="Gráfico 450">
            <a:extLst>
              <a:ext uri="{FF2B5EF4-FFF2-40B4-BE49-F238E27FC236}">
                <a16:creationId xmlns:a16="http://schemas.microsoft.com/office/drawing/2014/main" id="{72E78B71-B7D4-420B-B667-360FD671A40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2497425"/>
            <a:ext cx="338555" cy="338555"/>
          </a:xfrm>
          <a:prstGeom prst="rect">
            <a:avLst/>
          </a:prstGeom>
        </p:spPr>
      </p:pic>
      <p:pic>
        <p:nvPicPr>
          <p:cNvPr id="452" name="Gráfico 451">
            <a:extLst>
              <a:ext uri="{FF2B5EF4-FFF2-40B4-BE49-F238E27FC236}">
                <a16:creationId xmlns:a16="http://schemas.microsoft.com/office/drawing/2014/main" id="{46C742AA-84E3-BCA4-E399-2D2EA8DD01B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2702607"/>
            <a:ext cx="338555" cy="338555"/>
          </a:xfrm>
          <a:prstGeom prst="rect">
            <a:avLst/>
          </a:prstGeom>
        </p:spPr>
      </p:pic>
      <p:pic>
        <p:nvPicPr>
          <p:cNvPr id="453" name="Gráfico 452">
            <a:extLst>
              <a:ext uri="{FF2B5EF4-FFF2-40B4-BE49-F238E27FC236}">
                <a16:creationId xmlns:a16="http://schemas.microsoft.com/office/drawing/2014/main" id="{DC3B9AB3-EE8F-8F53-8D2D-21B35E64C55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2907789"/>
            <a:ext cx="338555" cy="338555"/>
          </a:xfrm>
          <a:prstGeom prst="rect">
            <a:avLst/>
          </a:prstGeom>
        </p:spPr>
      </p:pic>
      <p:pic>
        <p:nvPicPr>
          <p:cNvPr id="454" name="Gráfico 453">
            <a:extLst>
              <a:ext uri="{FF2B5EF4-FFF2-40B4-BE49-F238E27FC236}">
                <a16:creationId xmlns:a16="http://schemas.microsoft.com/office/drawing/2014/main" id="{1AFEE2BD-63D7-823A-A2D0-B9A9CC28524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3112971"/>
            <a:ext cx="338555" cy="338555"/>
          </a:xfrm>
          <a:prstGeom prst="rect">
            <a:avLst/>
          </a:prstGeom>
        </p:spPr>
      </p:pic>
      <p:pic>
        <p:nvPicPr>
          <p:cNvPr id="455" name="Gráfico 454">
            <a:extLst>
              <a:ext uri="{FF2B5EF4-FFF2-40B4-BE49-F238E27FC236}">
                <a16:creationId xmlns:a16="http://schemas.microsoft.com/office/drawing/2014/main" id="{E74F89FF-2E22-3F1D-31C9-BDC09346597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3318153"/>
            <a:ext cx="338555" cy="338555"/>
          </a:xfrm>
          <a:prstGeom prst="rect">
            <a:avLst/>
          </a:prstGeom>
        </p:spPr>
      </p:pic>
      <p:pic>
        <p:nvPicPr>
          <p:cNvPr id="456" name="Gráfico 455">
            <a:extLst>
              <a:ext uri="{FF2B5EF4-FFF2-40B4-BE49-F238E27FC236}">
                <a16:creationId xmlns:a16="http://schemas.microsoft.com/office/drawing/2014/main" id="{06858EE4-D1F5-FFF4-FFCF-D98227A6111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3523335"/>
            <a:ext cx="338555" cy="338555"/>
          </a:xfrm>
          <a:prstGeom prst="rect">
            <a:avLst/>
          </a:prstGeom>
        </p:spPr>
      </p:pic>
      <p:pic>
        <p:nvPicPr>
          <p:cNvPr id="457" name="Gráfico 456">
            <a:extLst>
              <a:ext uri="{FF2B5EF4-FFF2-40B4-BE49-F238E27FC236}">
                <a16:creationId xmlns:a16="http://schemas.microsoft.com/office/drawing/2014/main" id="{AD3C3F93-2343-FDC3-39BC-A957299DFF1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3728517"/>
            <a:ext cx="338555" cy="338555"/>
          </a:xfrm>
          <a:prstGeom prst="rect">
            <a:avLst/>
          </a:prstGeom>
        </p:spPr>
      </p:pic>
      <p:pic>
        <p:nvPicPr>
          <p:cNvPr id="458" name="Gráfico 457">
            <a:extLst>
              <a:ext uri="{FF2B5EF4-FFF2-40B4-BE49-F238E27FC236}">
                <a16:creationId xmlns:a16="http://schemas.microsoft.com/office/drawing/2014/main" id="{A3BA0920-717B-ED27-380C-3B82053216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3933699"/>
            <a:ext cx="338555" cy="338555"/>
          </a:xfrm>
          <a:prstGeom prst="rect">
            <a:avLst/>
          </a:prstGeom>
        </p:spPr>
      </p:pic>
      <p:pic>
        <p:nvPicPr>
          <p:cNvPr id="459" name="Gráfico 458">
            <a:extLst>
              <a:ext uri="{FF2B5EF4-FFF2-40B4-BE49-F238E27FC236}">
                <a16:creationId xmlns:a16="http://schemas.microsoft.com/office/drawing/2014/main" id="{D25EABAD-0E1D-9F43-DFE9-D4F7780AB3D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4138881"/>
            <a:ext cx="338555" cy="338555"/>
          </a:xfrm>
          <a:prstGeom prst="rect">
            <a:avLst/>
          </a:prstGeom>
        </p:spPr>
      </p:pic>
      <p:pic>
        <p:nvPicPr>
          <p:cNvPr id="460" name="Gráfico 459">
            <a:extLst>
              <a:ext uri="{FF2B5EF4-FFF2-40B4-BE49-F238E27FC236}">
                <a16:creationId xmlns:a16="http://schemas.microsoft.com/office/drawing/2014/main" id="{FAE5DE5A-5657-C770-B62A-8491DBCCBBE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2292243"/>
            <a:ext cx="338555" cy="338555"/>
          </a:xfrm>
          <a:prstGeom prst="rect">
            <a:avLst/>
          </a:prstGeom>
        </p:spPr>
      </p:pic>
      <p:pic>
        <p:nvPicPr>
          <p:cNvPr id="461" name="Gráfico 460">
            <a:extLst>
              <a:ext uri="{FF2B5EF4-FFF2-40B4-BE49-F238E27FC236}">
                <a16:creationId xmlns:a16="http://schemas.microsoft.com/office/drawing/2014/main" id="{35468957-59E6-308C-BEEC-2E2636171D3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2497425"/>
            <a:ext cx="338555" cy="338555"/>
          </a:xfrm>
          <a:prstGeom prst="rect">
            <a:avLst/>
          </a:prstGeom>
        </p:spPr>
      </p:pic>
      <p:pic>
        <p:nvPicPr>
          <p:cNvPr id="462" name="Gráfico 461">
            <a:extLst>
              <a:ext uri="{FF2B5EF4-FFF2-40B4-BE49-F238E27FC236}">
                <a16:creationId xmlns:a16="http://schemas.microsoft.com/office/drawing/2014/main" id="{094B6BA1-BEA4-0FA0-F857-780D2BE1FA0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2702607"/>
            <a:ext cx="338555" cy="338555"/>
          </a:xfrm>
          <a:prstGeom prst="rect">
            <a:avLst/>
          </a:prstGeom>
        </p:spPr>
      </p:pic>
      <p:pic>
        <p:nvPicPr>
          <p:cNvPr id="463" name="Gráfico 462">
            <a:extLst>
              <a:ext uri="{FF2B5EF4-FFF2-40B4-BE49-F238E27FC236}">
                <a16:creationId xmlns:a16="http://schemas.microsoft.com/office/drawing/2014/main" id="{F1BADA08-B7BE-AB1E-6DE9-3E4876270F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2907789"/>
            <a:ext cx="338555" cy="338555"/>
          </a:xfrm>
          <a:prstGeom prst="rect">
            <a:avLst/>
          </a:prstGeom>
        </p:spPr>
      </p:pic>
      <p:pic>
        <p:nvPicPr>
          <p:cNvPr id="464" name="Gráfico 463">
            <a:extLst>
              <a:ext uri="{FF2B5EF4-FFF2-40B4-BE49-F238E27FC236}">
                <a16:creationId xmlns:a16="http://schemas.microsoft.com/office/drawing/2014/main" id="{82657E80-F7E6-7AA4-5893-CBE8A77114D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3112971"/>
            <a:ext cx="338555" cy="338555"/>
          </a:xfrm>
          <a:prstGeom prst="rect">
            <a:avLst/>
          </a:prstGeom>
        </p:spPr>
      </p:pic>
      <p:pic>
        <p:nvPicPr>
          <p:cNvPr id="465" name="Gráfico 464">
            <a:extLst>
              <a:ext uri="{FF2B5EF4-FFF2-40B4-BE49-F238E27FC236}">
                <a16:creationId xmlns:a16="http://schemas.microsoft.com/office/drawing/2014/main" id="{BB3C6C0F-FE4B-9BAD-E940-B148B5455CD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3318153"/>
            <a:ext cx="338555" cy="338555"/>
          </a:xfrm>
          <a:prstGeom prst="rect">
            <a:avLst/>
          </a:prstGeom>
        </p:spPr>
      </p:pic>
      <p:pic>
        <p:nvPicPr>
          <p:cNvPr id="466" name="Gráfico 465">
            <a:extLst>
              <a:ext uri="{FF2B5EF4-FFF2-40B4-BE49-F238E27FC236}">
                <a16:creationId xmlns:a16="http://schemas.microsoft.com/office/drawing/2014/main" id="{E2FD45C1-593E-7973-0E98-AFC70E65266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3523335"/>
            <a:ext cx="338555" cy="338555"/>
          </a:xfrm>
          <a:prstGeom prst="rect">
            <a:avLst/>
          </a:prstGeom>
        </p:spPr>
      </p:pic>
      <p:pic>
        <p:nvPicPr>
          <p:cNvPr id="467" name="Gráfico 466">
            <a:extLst>
              <a:ext uri="{FF2B5EF4-FFF2-40B4-BE49-F238E27FC236}">
                <a16:creationId xmlns:a16="http://schemas.microsoft.com/office/drawing/2014/main" id="{4AE00303-3EDA-35E3-51FC-EF60DA799D5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3728517"/>
            <a:ext cx="338555" cy="338555"/>
          </a:xfrm>
          <a:prstGeom prst="rect">
            <a:avLst/>
          </a:prstGeom>
        </p:spPr>
      </p:pic>
      <p:pic>
        <p:nvPicPr>
          <p:cNvPr id="468" name="Gráfico 467">
            <a:extLst>
              <a:ext uri="{FF2B5EF4-FFF2-40B4-BE49-F238E27FC236}">
                <a16:creationId xmlns:a16="http://schemas.microsoft.com/office/drawing/2014/main" id="{96BF8535-3EBD-0AC4-689D-977B8A3E839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3933699"/>
            <a:ext cx="338555" cy="338555"/>
          </a:xfrm>
          <a:prstGeom prst="rect">
            <a:avLst/>
          </a:prstGeom>
        </p:spPr>
      </p:pic>
      <p:pic>
        <p:nvPicPr>
          <p:cNvPr id="469" name="Gráfico 468">
            <a:extLst>
              <a:ext uri="{FF2B5EF4-FFF2-40B4-BE49-F238E27FC236}">
                <a16:creationId xmlns:a16="http://schemas.microsoft.com/office/drawing/2014/main" id="{30910F84-BCA5-5A7C-EAE2-0A3D8236FAC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4138881"/>
            <a:ext cx="338555" cy="338555"/>
          </a:xfrm>
          <a:prstGeom prst="rect">
            <a:avLst/>
          </a:prstGeom>
        </p:spPr>
      </p:pic>
      <p:pic>
        <p:nvPicPr>
          <p:cNvPr id="470" name="Gráfico 469">
            <a:extLst>
              <a:ext uri="{FF2B5EF4-FFF2-40B4-BE49-F238E27FC236}">
                <a16:creationId xmlns:a16="http://schemas.microsoft.com/office/drawing/2014/main" id="{73A80878-B539-6074-75F2-B44F77641F0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4344063"/>
            <a:ext cx="338555" cy="338555"/>
          </a:xfrm>
          <a:prstGeom prst="rect">
            <a:avLst/>
          </a:prstGeom>
        </p:spPr>
      </p:pic>
      <p:pic>
        <p:nvPicPr>
          <p:cNvPr id="471" name="Gráfico 470">
            <a:extLst>
              <a:ext uri="{FF2B5EF4-FFF2-40B4-BE49-F238E27FC236}">
                <a16:creationId xmlns:a16="http://schemas.microsoft.com/office/drawing/2014/main" id="{69D3B517-FB9D-9FE2-E8B4-3D3C19C2559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4344063"/>
            <a:ext cx="338555" cy="338555"/>
          </a:xfrm>
          <a:prstGeom prst="rect">
            <a:avLst/>
          </a:prstGeom>
        </p:spPr>
      </p:pic>
      <p:pic>
        <p:nvPicPr>
          <p:cNvPr id="472" name="Gráfico 471">
            <a:extLst>
              <a:ext uri="{FF2B5EF4-FFF2-40B4-BE49-F238E27FC236}">
                <a16:creationId xmlns:a16="http://schemas.microsoft.com/office/drawing/2014/main" id="{F5020128-9FAD-6C79-0CD3-E09F94E177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4344063"/>
            <a:ext cx="338555" cy="338555"/>
          </a:xfrm>
          <a:prstGeom prst="rect">
            <a:avLst/>
          </a:prstGeom>
        </p:spPr>
      </p:pic>
      <p:pic>
        <p:nvPicPr>
          <p:cNvPr id="473" name="Gráfico 472">
            <a:extLst>
              <a:ext uri="{FF2B5EF4-FFF2-40B4-BE49-F238E27FC236}">
                <a16:creationId xmlns:a16="http://schemas.microsoft.com/office/drawing/2014/main" id="{BA0A188D-9AB0-D0C8-20C5-30B886AB966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4344063"/>
            <a:ext cx="338555" cy="338555"/>
          </a:xfrm>
          <a:prstGeom prst="rect">
            <a:avLst/>
          </a:prstGeom>
        </p:spPr>
      </p:pic>
      <p:pic>
        <p:nvPicPr>
          <p:cNvPr id="474" name="Gráfico 473">
            <a:extLst>
              <a:ext uri="{FF2B5EF4-FFF2-40B4-BE49-F238E27FC236}">
                <a16:creationId xmlns:a16="http://schemas.microsoft.com/office/drawing/2014/main" id="{8CD15F36-9918-FE94-5D96-E6FC99A64E3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4344063"/>
            <a:ext cx="338555" cy="338555"/>
          </a:xfrm>
          <a:prstGeom prst="rect">
            <a:avLst/>
          </a:prstGeom>
        </p:spPr>
      </p:pic>
      <p:pic>
        <p:nvPicPr>
          <p:cNvPr id="475" name="Gráfico 474">
            <a:extLst>
              <a:ext uri="{FF2B5EF4-FFF2-40B4-BE49-F238E27FC236}">
                <a16:creationId xmlns:a16="http://schemas.microsoft.com/office/drawing/2014/main" id="{34F204D2-4531-EED6-D01E-E323CF6673F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4344063"/>
            <a:ext cx="338555" cy="338555"/>
          </a:xfrm>
          <a:prstGeom prst="rect">
            <a:avLst/>
          </a:prstGeom>
        </p:spPr>
      </p:pic>
      <p:pic>
        <p:nvPicPr>
          <p:cNvPr id="476" name="Gráfico 475">
            <a:extLst>
              <a:ext uri="{FF2B5EF4-FFF2-40B4-BE49-F238E27FC236}">
                <a16:creationId xmlns:a16="http://schemas.microsoft.com/office/drawing/2014/main" id="{3EF60255-74B7-8A61-BB54-9FD301AB594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4344063"/>
            <a:ext cx="338555" cy="338555"/>
          </a:xfrm>
          <a:prstGeom prst="rect">
            <a:avLst/>
          </a:prstGeom>
        </p:spPr>
      </p:pic>
      <p:pic>
        <p:nvPicPr>
          <p:cNvPr id="477" name="Gráfico 476">
            <a:extLst>
              <a:ext uri="{FF2B5EF4-FFF2-40B4-BE49-F238E27FC236}">
                <a16:creationId xmlns:a16="http://schemas.microsoft.com/office/drawing/2014/main" id="{409A0862-7921-753D-43D4-F13EEFE6C7F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4344063"/>
            <a:ext cx="338555" cy="338555"/>
          </a:xfrm>
          <a:prstGeom prst="rect">
            <a:avLst/>
          </a:prstGeom>
        </p:spPr>
      </p:pic>
      <p:pic>
        <p:nvPicPr>
          <p:cNvPr id="478" name="Gráfico 477">
            <a:extLst>
              <a:ext uri="{FF2B5EF4-FFF2-40B4-BE49-F238E27FC236}">
                <a16:creationId xmlns:a16="http://schemas.microsoft.com/office/drawing/2014/main" id="{746DF08B-9A79-CDD6-0862-B205A0CC5DE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4344063"/>
            <a:ext cx="338555" cy="338555"/>
          </a:xfrm>
          <a:prstGeom prst="rect">
            <a:avLst/>
          </a:prstGeom>
        </p:spPr>
      </p:pic>
    </p:spTree>
    <p:extLst>
      <p:ext uri="{BB962C8B-B14F-4D97-AF65-F5344CB8AC3E}">
        <p14:creationId xmlns:p14="http://schemas.microsoft.com/office/powerpoint/2010/main" val="237663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05D42-B5FA-FFA9-0746-48454E60022E}"/>
              </a:ext>
            </a:extLst>
          </p:cNvPr>
          <p:cNvSpPr>
            <a:spLocks noGrp="1"/>
          </p:cNvSpPr>
          <p:nvPr>
            <p:ph type="title"/>
          </p:nvPr>
        </p:nvSpPr>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dirty="0">
                <a:solidFill>
                  <a:schemeClr val="tx2"/>
                </a:solidFill>
              </a:rPr>
              <a:t>2. Waar begin je? – 7 april</a:t>
            </a:r>
          </a:p>
        </p:txBody>
      </p:sp>
      <p:sp>
        <p:nvSpPr>
          <p:cNvPr id="3" name="Tijdelijke aanduiding voor tekst 2">
            <a:extLst>
              <a:ext uri="{FF2B5EF4-FFF2-40B4-BE49-F238E27FC236}">
                <a16:creationId xmlns:a16="http://schemas.microsoft.com/office/drawing/2014/main" id="{010F0A0C-1B05-F890-A3E7-01393EE6B68C}"/>
              </a:ext>
            </a:extLst>
          </p:cNvPr>
          <p:cNvSpPr txBox="1">
            <a:spLocks/>
          </p:cNvSpPr>
          <p:nvPr/>
        </p:nvSpPr>
        <p:spPr>
          <a:xfrm>
            <a:off x="78122" y="2182807"/>
            <a:ext cx="8987757" cy="2505948"/>
          </a:xfrm>
          <a:prstGeom prst="rect">
            <a:avLst/>
          </a:prstGeom>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lgn="ctr">
              <a:buNone/>
            </a:pPr>
            <a:endParaRPr lang="nl-NL" sz="1013" dirty="0"/>
          </a:p>
        </p:txBody>
      </p:sp>
      <p:sp>
        <p:nvSpPr>
          <p:cNvPr id="6" name="Tijdelijke aanduiding voor tekst 2">
            <a:extLst>
              <a:ext uri="{FF2B5EF4-FFF2-40B4-BE49-F238E27FC236}">
                <a16:creationId xmlns:a16="http://schemas.microsoft.com/office/drawing/2014/main" id="{95D5F55C-8E2E-AADD-63AF-B93807C1598C}"/>
              </a:ext>
            </a:extLst>
          </p:cNvPr>
          <p:cNvSpPr txBox="1">
            <a:spLocks/>
          </p:cNvSpPr>
          <p:nvPr/>
        </p:nvSpPr>
        <p:spPr>
          <a:xfrm>
            <a:off x="192422" y="2297107"/>
            <a:ext cx="8987757" cy="2505948"/>
          </a:xfrm>
          <a:prstGeom prst="rect">
            <a:avLst/>
          </a:prstGeom>
        </p:spPr>
        <p:txBody>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nl-NL" sz="1013" dirty="0"/>
          </a:p>
        </p:txBody>
      </p:sp>
      <p:sp>
        <p:nvSpPr>
          <p:cNvPr id="8" name="Tekstvak 7">
            <a:extLst>
              <a:ext uri="{FF2B5EF4-FFF2-40B4-BE49-F238E27FC236}">
                <a16:creationId xmlns:a16="http://schemas.microsoft.com/office/drawing/2014/main" id="{089D718A-0099-8414-F6BB-6B1471C71351}"/>
              </a:ext>
            </a:extLst>
          </p:cNvPr>
          <p:cNvSpPr txBox="1"/>
          <p:nvPr/>
        </p:nvSpPr>
        <p:spPr>
          <a:xfrm>
            <a:off x="299000" y="1387119"/>
            <a:ext cx="8540098" cy="1594283"/>
          </a:xfrm>
          <a:prstGeom prst="rect">
            <a:avLst/>
          </a:prstGeom>
          <a:noFill/>
        </p:spPr>
        <p:txBody>
          <a:bodyPr wrap="square" lIns="91440" tIns="45720" rIns="91440" bIns="4572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85750" indent="-285750" defTabSz="457189">
              <a:spcBef>
                <a:spcPct val="20000"/>
              </a:spcBef>
              <a:buFont typeface="Arial"/>
              <a:buChar char="•"/>
              <a:defRPr/>
            </a:pPr>
            <a:r>
              <a:rPr lang="nl-NL" sz="1600">
                <a:solidFill>
                  <a:srgbClr val="636569"/>
                </a:solidFill>
                <a:latin typeface="Arial" panose="020B0604020202020204"/>
              </a:rPr>
              <a:t>Verdieping mastitisvaccinatie, casuistieken.</a:t>
            </a:r>
            <a:endParaRPr lang="en-US" sz="1600">
              <a:cs typeface="Arial"/>
            </a:endParaRPr>
          </a:p>
          <a:p>
            <a:pPr marL="285750" indent="-285750" defTabSz="457189">
              <a:spcBef>
                <a:spcPct val="20000"/>
              </a:spcBef>
              <a:buFont typeface="Arial"/>
              <a:buChar char="•"/>
              <a:defRPr/>
            </a:pPr>
            <a:r>
              <a:rPr lang="nl-NL" sz="1600">
                <a:solidFill>
                  <a:srgbClr val="636569"/>
                </a:solidFill>
                <a:latin typeface="Arial" panose="020B0604020202020204"/>
              </a:rPr>
              <a:t>Praktisch</a:t>
            </a:r>
            <a:r>
              <a:rPr kumimoji="0" lang="nl-NL" sz="1600" b="0" i="0" u="none" strike="noStrike" kern="1200" cap="none" spc="0" normalizeH="0" baseline="0" noProof="0">
                <a:ln>
                  <a:noFill/>
                </a:ln>
                <a:solidFill>
                  <a:srgbClr val="636569"/>
                </a:solidFill>
                <a:effectLst/>
                <a:uLnTx/>
                <a:uFillTx/>
                <a:latin typeface="Arial" panose="020B0604020202020204"/>
                <a:ea typeface="+mn-ea"/>
                <a:cs typeface="+mn-cs"/>
              </a:rPr>
              <a:t> plan van aanpak om bedrijven </a:t>
            </a:r>
            <a:endParaRPr lang="nl-NL" sz="1600">
              <a:solidFill>
                <a:srgbClr val="636569"/>
              </a:solidFill>
              <a:latin typeface="Arial" panose="020B0604020202020204"/>
            </a:endParaRPr>
          </a:p>
          <a:p>
            <a:pPr defTabSz="457189">
              <a:spcBef>
                <a:spcPct val="20000"/>
              </a:spcBef>
              <a:defRPr/>
            </a:pPr>
            <a:r>
              <a:rPr lang="nl-NL" sz="1600">
                <a:solidFill>
                  <a:srgbClr val="636569"/>
                </a:solidFill>
                <a:latin typeface="Arial" panose="020B0604020202020204"/>
              </a:rPr>
              <a:t>   </a:t>
            </a:r>
            <a:r>
              <a:rPr kumimoji="0" lang="nl-NL" sz="1600" b="0" i="0" u="none" strike="noStrike" kern="1200" cap="none" spc="0" normalizeH="0" baseline="0" noProof="0">
                <a:ln>
                  <a:noFill/>
                </a:ln>
                <a:solidFill>
                  <a:srgbClr val="636569"/>
                </a:solidFill>
                <a:effectLst/>
                <a:uLnTx/>
                <a:uFillTx/>
                <a:latin typeface="Arial" panose="020B0604020202020204"/>
                <a:ea typeface="+mn-ea"/>
                <a:cs typeface="+mn-cs"/>
              </a:rPr>
              <a:t>met uiergezondheidsproblemen in kaart te brengen</a:t>
            </a:r>
            <a:endParaRPr lang="nl-NL" sz="1600" b="0" i="0" u="none" strike="noStrike" kern="1200" cap="none" spc="0" normalizeH="0" baseline="0" noProof="0">
              <a:ln>
                <a:noFill/>
              </a:ln>
              <a:solidFill>
                <a:srgbClr val="636569"/>
              </a:solidFill>
              <a:effectLst/>
              <a:uLnTx/>
              <a:uFillTx/>
              <a:latin typeface="Arial" panose="020B0604020202020204"/>
              <a:cs typeface="Arial"/>
            </a:endParaRPr>
          </a:p>
          <a:p>
            <a:pPr marL="257175" marR="0" lvl="0" indent="-257175" defTabSz="457189" rtl="0" eaLnBrk="1" fontAlgn="auto" latinLnBrk="0" hangingPunct="1">
              <a:lnSpc>
                <a:spcPct val="100000"/>
              </a:lnSpc>
              <a:spcBef>
                <a:spcPct val="20000"/>
              </a:spcBef>
              <a:spcAft>
                <a:spcPts val="0"/>
              </a:spcAft>
              <a:buClrTx/>
              <a:buSzTx/>
              <a:buFont typeface="Arial"/>
              <a:buChar char="•"/>
              <a:tabLst/>
              <a:defRPr/>
            </a:pPr>
            <a:endParaRPr lang="nl-NL" sz="1800" b="0" i="0" u="none" strike="noStrike" kern="1200" cap="none" spc="0" normalizeH="0" baseline="0" noProof="0" dirty="0">
              <a:ln>
                <a:noFill/>
              </a:ln>
              <a:solidFill>
                <a:srgbClr val="636569"/>
              </a:solidFill>
              <a:effectLst/>
              <a:uLnTx/>
              <a:uFillTx/>
              <a:latin typeface="Arial" panose="020B0604020202020204"/>
              <a:cs typeface="Arial" panose="020B0604020202020204"/>
            </a:endParaRPr>
          </a:p>
          <a:p>
            <a:pPr marL="257175" marR="0" lvl="0" indent="-257175" defTabSz="457189" rtl="0" eaLnBrk="1" fontAlgn="auto" latinLnBrk="0" hangingPunct="1">
              <a:lnSpc>
                <a:spcPct val="100000"/>
              </a:lnSpc>
              <a:spcBef>
                <a:spcPct val="20000"/>
              </a:spcBef>
              <a:spcAft>
                <a:spcPts val="0"/>
              </a:spcAft>
              <a:buClrTx/>
              <a:buSzTx/>
              <a:buFont typeface="Arial"/>
              <a:buChar char="•"/>
              <a:tabLst/>
              <a:defRPr/>
            </a:pPr>
            <a:endParaRPr lang="nl-NL" sz="1800" b="0" i="0" u="none" strike="noStrike" kern="1200" cap="none" spc="0" normalizeH="0" baseline="0" noProof="0" dirty="0">
              <a:ln>
                <a:noFill/>
              </a:ln>
              <a:solidFill>
                <a:srgbClr val="636569"/>
              </a:solidFill>
              <a:effectLst/>
              <a:uLnTx/>
              <a:uFillTx/>
              <a:latin typeface="Arial" panose="020B0604020202020204"/>
              <a:cs typeface="Arial" panose="020B0604020202020204"/>
            </a:endParaRPr>
          </a:p>
        </p:txBody>
      </p:sp>
      <p:pic>
        <p:nvPicPr>
          <p:cNvPr id="7170" name="616D228F-C4DA-4B27-A232-D341D1AB7986" descr="PHOTO-2026-02-09-19-10-01.jpg">
            <a:extLst>
              <a:ext uri="{FF2B5EF4-FFF2-40B4-BE49-F238E27FC236}">
                <a16:creationId xmlns:a16="http://schemas.microsoft.com/office/drawing/2014/main" id="{DDA31DB4-E9FA-89BF-B73A-32F11E29D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774" y="812037"/>
            <a:ext cx="3208995" cy="42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9821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 name="Título 4">
            <a:extLst>
              <a:ext uri="{FF2B5EF4-FFF2-40B4-BE49-F238E27FC236}">
                <a16:creationId xmlns:a16="http://schemas.microsoft.com/office/drawing/2014/main" id="{68588041-57A7-9264-9E7F-1230B7F9B991}"/>
              </a:ext>
            </a:extLst>
          </p:cNvPr>
          <p:cNvSpPr>
            <a:spLocks noGrp="1"/>
          </p:cNvSpPr>
          <p:nvPr>
            <p:ph type="title"/>
          </p:nvPr>
        </p:nvSpPr>
        <p:spPr>
          <a:xfrm>
            <a:off x="1026902" y="156183"/>
            <a:ext cx="4250698" cy="825267"/>
          </a:xfrm>
          <a:prstGeom prst="rect">
            <a:avLst/>
          </a:prstGeom>
        </p:spPr>
        <p:txBody>
          <a:bodyPr>
            <a:noAutofit/>
          </a:bodyPr>
          <a:lstStyle/>
          <a:p>
            <a:r>
              <a:rPr lang="en-GB" sz="2400"/>
              <a:t>Why the reduction of R0</a:t>
            </a:r>
            <a:br>
              <a:rPr lang="en-GB" sz="2400"/>
            </a:br>
            <a:r>
              <a:rPr lang="en-GB" sz="2400"/>
              <a:t>is important?</a:t>
            </a:r>
          </a:p>
        </p:txBody>
      </p:sp>
      <p:sp>
        <p:nvSpPr>
          <p:cNvPr id="2" name="Título 1">
            <a:extLst>
              <a:ext uri="{FF2B5EF4-FFF2-40B4-BE49-F238E27FC236}">
                <a16:creationId xmlns:a16="http://schemas.microsoft.com/office/drawing/2014/main" id="{9BAAB2AC-71B8-548C-BA51-45FE8424A98D}"/>
              </a:ext>
            </a:extLst>
          </p:cNvPr>
          <p:cNvSpPr txBox="1">
            <a:spLocks/>
          </p:cNvSpPr>
          <p:nvPr/>
        </p:nvSpPr>
        <p:spPr>
          <a:xfrm>
            <a:off x="4725749" y="306388"/>
            <a:ext cx="4167427" cy="2145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00">
                <a:solidFill>
                  <a:schemeClr val="bg1"/>
                </a:solidFill>
                <a:latin typeface="Arial"/>
                <a:cs typeface="Arial"/>
              </a:rPr>
              <a:t>REDUCTION OF R0 </a:t>
            </a:r>
            <a:r>
              <a:rPr lang="en-GB" sz="700" b="1">
                <a:solidFill>
                  <a:schemeClr val="bg1"/>
                </a:solidFill>
                <a:latin typeface="Arial"/>
                <a:cs typeface="Arial"/>
              </a:rPr>
              <a:t>/ </a:t>
            </a:r>
            <a:r>
              <a:rPr lang="en-GB" sz="700" b="1">
                <a:solidFill>
                  <a:schemeClr val="bg1"/>
                </a:solidFill>
                <a:latin typeface="+mn-lt"/>
              </a:rPr>
              <a:t>WHAT DOES SCIENCE TELL US ABOUT STARTVAC</a:t>
            </a:r>
            <a:r>
              <a:rPr lang="en-GB" sz="700" b="1" baseline="30000">
                <a:solidFill>
                  <a:schemeClr val="bg1"/>
                </a:solidFill>
                <a:latin typeface="+mn-lt"/>
              </a:rPr>
              <a:t>®</a:t>
            </a:r>
            <a:r>
              <a:rPr lang="en-GB" sz="700" b="1">
                <a:solidFill>
                  <a:schemeClr val="bg1"/>
                </a:solidFill>
                <a:latin typeface="+mn-lt"/>
              </a:rPr>
              <a:t>?</a:t>
            </a:r>
            <a:endParaRPr lang="en-GB" sz="700" b="1">
              <a:solidFill>
                <a:schemeClr val="bg1"/>
              </a:solidFill>
              <a:latin typeface="+mn-lt"/>
              <a:cs typeface="Arial" panose="020B0604020202020204" pitchFamily="34" charset="0"/>
            </a:endParaRPr>
          </a:p>
        </p:txBody>
      </p:sp>
      <p:grpSp>
        <p:nvGrpSpPr>
          <p:cNvPr id="10" name="Grupo 9">
            <a:extLst>
              <a:ext uri="{FF2B5EF4-FFF2-40B4-BE49-F238E27FC236}">
                <a16:creationId xmlns:a16="http://schemas.microsoft.com/office/drawing/2014/main" id="{81DC894B-66B6-160E-4B4F-08AA45EBFF56}"/>
              </a:ext>
            </a:extLst>
          </p:cNvPr>
          <p:cNvGrpSpPr/>
          <p:nvPr/>
        </p:nvGrpSpPr>
        <p:grpSpPr>
          <a:xfrm>
            <a:off x="2201865" y="1411262"/>
            <a:ext cx="3151531" cy="72905"/>
            <a:chOff x="2166940" y="1053261"/>
            <a:chExt cx="3151531" cy="72905"/>
          </a:xfrm>
        </p:grpSpPr>
        <p:sp>
          <p:nvSpPr>
            <p:cNvPr id="11" name="Rectángulo redondeado 10">
              <a:extLst>
                <a:ext uri="{FF2B5EF4-FFF2-40B4-BE49-F238E27FC236}">
                  <a16:creationId xmlns:a16="http://schemas.microsoft.com/office/drawing/2014/main" id="{587B4D2F-C956-2EAA-50EE-14B14C5E166C}"/>
                </a:ext>
              </a:extLst>
            </p:cNvPr>
            <p:cNvSpPr/>
            <p:nvPr/>
          </p:nvSpPr>
          <p:spPr>
            <a:xfrm>
              <a:off x="2166940" y="1053261"/>
              <a:ext cx="64835" cy="72905"/>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32A7EBA7-DC5E-C981-5363-9EAE9DC4A7D3}"/>
                </a:ext>
              </a:extLst>
            </p:cNvPr>
            <p:cNvSpPr/>
            <p:nvPr/>
          </p:nvSpPr>
          <p:spPr>
            <a:xfrm>
              <a:off x="2201455" y="1053261"/>
              <a:ext cx="3117016" cy="729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3" name="Rectángulo redondeado 2">
            <a:extLst>
              <a:ext uri="{FF2B5EF4-FFF2-40B4-BE49-F238E27FC236}">
                <a16:creationId xmlns:a16="http://schemas.microsoft.com/office/drawing/2014/main" id="{14BFDD5E-E6BE-2478-D0CD-A016F5BE25E7}"/>
              </a:ext>
            </a:extLst>
          </p:cNvPr>
          <p:cNvSpPr/>
          <p:nvPr/>
        </p:nvSpPr>
        <p:spPr>
          <a:xfrm>
            <a:off x="2201865" y="1411260"/>
            <a:ext cx="4745285" cy="72905"/>
          </a:xfrm>
          <a:prstGeom prst="roundRect">
            <a:avLst>
              <a:gd name="adj"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4D7EAFA7-0867-F586-8118-E880F0413200}"/>
              </a:ext>
            </a:extLst>
          </p:cNvPr>
          <p:cNvPicPr>
            <a:picLocks noChangeAspect="1"/>
          </p:cNvPicPr>
          <p:nvPr/>
        </p:nvPicPr>
        <p:blipFill>
          <a:blip r:embed="rId3"/>
          <a:stretch>
            <a:fillRect/>
          </a:stretch>
        </p:blipFill>
        <p:spPr>
          <a:xfrm>
            <a:off x="2174874" y="1545841"/>
            <a:ext cx="4885297" cy="217633"/>
          </a:xfrm>
          <a:prstGeom prst="rect">
            <a:avLst/>
          </a:prstGeom>
        </p:spPr>
      </p:pic>
      <p:sp>
        <p:nvSpPr>
          <p:cNvPr id="4" name="272 CuadroTexto">
            <a:extLst>
              <a:ext uri="{FF2B5EF4-FFF2-40B4-BE49-F238E27FC236}">
                <a16:creationId xmlns:a16="http://schemas.microsoft.com/office/drawing/2014/main" id="{5E7B59BC-455B-1CB9-426B-A4AA432940E4}"/>
              </a:ext>
            </a:extLst>
          </p:cNvPr>
          <p:cNvSpPr txBox="1"/>
          <p:nvPr/>
        </p:nvSpPr>
        <p:spPr>
          <a:xfrm>
            <a:off x="1057731" y="1911880"/>
            <a:ext cx="2417936" cy="338554"/>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ea typeface="Source Sans Pro Black" panose="020B0803030403020204" pitchFamily="34" charset="0"/>
                <a:cs typeface="Calibri"/>
                <a:sym typeface="Calibri"/>
              </a:rPr>
              <a:t>STARTVAC</a:t>
            </a:r>
            <a:r>
              <a:rPr kumimoji="0" lang="en-US" sz="1600" b="1" i="0" u="none" strike="noStrike" kern="0" cap="none" spc="0" normalizeH="0" baseline="30000" noProof="0">
                <a:ln>
                  <a:noFill/>
                </a:ln>
                <a:solidFill>
                  <a:schemeClr val="bg1"/>
                </a:solidFill>
                <a:effectLst/>
                <a:uLnTx/>
                <a:uFillTx/>
                <a:ea typeface="Source Sans Pro Black" panose="020B0803030403020204" pitchFamily="34" charset="0"/>
                <a:cs typeface="Calibri"/>
                <a:sym typeface="Calibri"/>
              </a:rPr>
              <a:t>®</a:t>
            </a:r>
          </a:p>
        </p:txBody>
      </p:sp>
      <p:sp>
        <p:nvSpPr>
          <p:cNvPr id="5" name="392 CuadroTexto">
            <a:extLst>
              <a:ext uri="{FF2B5EF4-FFF2-40B4-BE49-F238E27FC236}">
                <a16:creationId xmlns:a16="http://schemas.microsoft.com/office/drawing/2014/main" id="{E584C888-6791-CF16-B1CE-95D088E0F941}"/>
              </a:ext>
            </a:extLst>
          </p:cNvPr>
          <p:cNvSpPr txBox="1"/>
          <p:nvPr/>
        </p:nvSpPr>
        <p:spPr>
          <a:xfrm>
            <a:off x="5976722" y="1911880"/>
            <a:ext cx="1842064" cy="338554"/>
          </a:xfrm>
          <a:prstGeom prst="rect">
            <a:avLst/>
          </a:prstGeom>
          <a:noFill/>
        </p:spPr>
        <p:txBody>
          <a:bodyPr wrap="square" rtlCol="0">
            <a:spAutoFit/>
          </a:bodyPr>
          <a:lstStyle>
            <a:defPPr>
              <a:defRPr lang="en-US"/>
            </a:defPPr>
            <a:lvl1pPr>
              <a:defRPr sz="2400"/>
            </a:lvl1p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ea typeface="Source Sans Pro Black" panose="020B0803030403020204" pitchFamily="34" charset="0"/>
                <a:cs typeface="Calibri"/>
                <a:sym typeface="Calibri"/>
              </a:rPr>
              <a:t>CONTROL</a:t>
            </a:r>
            <a:r>
              <a:rPr kumimoji="0" lang="en-US" sz="1600" b="1" i="0" u="none" strike="noStrike" kern="0" cap="none" spc="0" normalizeH="0" baseline="0" noProof="0">
                <a:ln>
                  <a:noFill/>
                </a:ln>
                <a:solidFill>
                  <a:schemeClr val="bg1"/>
                </a:solidFill>
                <a:effectLst/>
                <a:uLnTx/>
                <a:uFillTx/>
                <a:cs typeface="Calibri"/>
                <a:sym typeface="Calibri"/>
              </a:rPr>
              <a:t> </a:t>
            </a:r>
          </a:p>
        </p:txBody>
      </p:sp>
      <p:sp>
        <p:nvSpPr>
          <p:cNvPr id="6" name="393 CuadroTexto">
            <a:extLst>
              <a:ext uri="{FF2B5EF4-FFF2-40B4-BE49-F238E27FC236}">
                <a16:creationId xmlns:a16="http://schemas.microsoft.com/office/drawing/2014/main" id="{7A68BEDC-221E-8127-510C-8E6D00E6F046}"/>
              </a:ext>
            </a:extLst>
          </p:cNvPr>
          <p:cNvSpPr txBox="1"/>
          <p:nvPr/>
        </p:nvSpPr>
        <p:spPr>
          <a:xfrm>
            <a:off x="5953071" y="4714001"/>
            <a:ext cx="1842064" cy="24622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Arial"/>
                <a:cs typeface="Calibri"/>
                <a:sym typeface="Calibri"/>
              </a:rPr>
              <a:t>R0=4</a:t>
            </a:r>
          </a:p>
        </p:txBody>
      </p:sp>
      <p:sp>
        <p:nvSpPr>
          <p:cNvPr id="8" name="395 CuadroTexto">
            <a:extLst>
              <a:ext uri="{FF2B5EF4-FFF2-40B4-BE49-F238E27FC236}">
                <a16:creationId xmlns:a16="http://schemas.microsoft.com/office/drawing/2014/main" id="{6A68F519-3AF2-3AEB-1AF4-A1F5BC02CB2F}"/>
              </a:ext>
            </a:extLst>
          </p:cNvPr>
          <p:cNvSpPr txBox="1"/>
          <p:nvPr/>
        </p:nvSpPr>
        <p:spPr>
          <a:xfrm>
            <a:off x="1325214" y="4714002"/>
            <a:ext cx="1842064" cy="24622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Arial"/>
                <a:cs typeface="Calibri"/>
                <a:sym typeface="Calibri"/>
              </a:rPr>
              <a:t>R0=2</a:t>
            </a:r>
          </a:p>
        </p:txBody>
      </p:sp>
      <p:pic>
        <p:nvPicPr>
          <p:cNvPr id="9" name="Gráfico 8">
            <a:extLst>
              <a:ext uri="{FF2B5EF4-FFF2-40B4-BE49-F238E27FC236}">
                <a16:creationId xmlns:a16="http://schemas.microsoft.com/office/drawing/2014/main" id="{749714AC-F48B-D808-9C1B-1E6298F202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2292243"/>
            <a:ext cx="338555" cy="338555"/>
          </a:xfrm>
          <a:prstGeom prst="rect">
            <a:avLst/>
          </a:prstGeom>
        </p:spPr>
      </p:pic>
      <p:pic>
        <p:nvPicPr>
          <p:cNvPr id="13" name="Gráfico 12">
            <a:extLst>
              <a:ext uri="{FF2B5EF4-FFF2-40B4-BE49-F238E27FC236}">
                <a16:creationId xmlns:a16="http://schemas.microsoft.com/office/drawing/2014/main" id="{FE0DB713-D8CD-D5AD-E0D8-30588A6619A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2497425"/>
            <a:ext cx="338555" cy="338555"/>
          </a:xfrm>
          <a:prstGeom prst="rect">
            <a:avLst/>
          </a:prstGeom>
        </p:spPr>
      </p:pic>
      <p:pic>
        <p:nvPicPr>
          <p:cNvPr id="14" name="Gráfico 13">
            <a:extLst>
              <a:ext uri="{FF2B5EF4-FFF2-40B4-BE49-F238E27FC236}">
                <a16:creationId xmlns:a16="http://schemas.microsoft.com/office/drawing/2014/main" id="{4F73BEEE-0A2D-7D42-475E-E5EDED4ACD7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2702607"/>
            <a:ext cx="338555" cy="338555"/>
          </a:xfrm>
          <a:prstGeom prst="rect">
            <a:avLst/>
          </a:prstGeom>
        </p:spPr>
      </p:pic>
      <p:pic>
        <p:nvPicPr>
          <p:cNvPr id="15" name="Gráfico 14">
            <a:extLst>
              <a:ext uri="{FF2B5EF4-FFF2-40B4-BE49-F238E27FC236}">
                <a16:creationId xmlns:a16="http://schemas.microsoft.com/office/drawing/2014/main" id="{8E7EC597-443C-9C6A-FFBA-2F376F62099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2907789"/>
            <a:ext cx="338555" cy="338555"/>
          </a:xfrm>
          <a:prstGeom prst="rect">
            <a:avLst/>
          </a:prstGeom>
        </p:spPr>
      </p:pic>
      <p:pic>
        <p:nvPicPr>
          <p:cNvPr id="16" name="Gráfico 15">
            <a:extLst>
              <a:ext uri="{FF2B5EF4-FFF2-40B4-BE49-F238E27FC236}">
                <a16:creationId xmlns:a16="http://schemas.microsoft.com/office/drawing/2014/main" id="{A487D006-819F-9382-30B9-FFDF0780AA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3112971"/>
            <a:ext cx="338555" cy="338555"/>
          </a:xfrm>
          <a:prstGeom prst="rect">
            <a:avLst/>
          </a:prstGeom>
        </p:spPr>
      </p:pic>
      <p:pic>
        <p:nvPicPr>
          <p:cNvPr id="17" name="Gráfico 16">
            <a:extLst>
              <a:ext uri="{FF2B5EF4-FFF2-40B4-BE49-F238E27FC236}">
                <a16:creationId xmlns:a16="http://schemas.microsoft.com/office/drawing/2014/main" id="{11C249CB-8CDE-23BD-5BB5-19A5EB51FCD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3318153"/>
            <a:ext cx="338555" cy="338555"/>
          </a:xfrm>
          <a:prstGeom prst="rect">
            <a:avLst/>
          </a:prstGeom>
        </p:spPr>
      </p:pic>
      <p:pic>
        <p:nvPicPr>
          <p:cNvPr id="18" name="Gráfico 17">
            <a:extLst>
              <a:ext uri="{FF2B5EF4-FFF2-40B4-BE49-F238E27FC236}">
                <a16:creationId xmlns:a16="http://schemas.microsoft.com/office/drawing/2014/main" id="{5C4E54B5-45AA-9235-81FD-3D9E96E2E7E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3523335"/>
            <a:ext cx="338555" cy="338555"/>
          </a:xfrm>
          <a:prstGeom prst="rect">
            <a:avLst/>
          </a:prstGeom>
        </p:spPr>
      </p:pic>
      <p:pic>
        <p:nvPicPr>
          <p:cNvPr id="19" name="Gráfico 18">
            <a:extLst>
              <a:ext uri="{FF2B5EF4-FFF2-40B4-BE49-F238E27FC236}">
                <a16:creationId xmlns:a16="http://schemas.microsoft.com/office/drawing/2014/main" id="{73193DB4-A0FF-1599-0DB4-37C6371CB6D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3728517"/>
            <a:ext cx="338555" cy="338555"/>
          </a:xfrm>
          <a:prstGeom prst="rect">
            <a:avLst/>
          </a:prstGeom>
        </p:spPr>
      </p:pic>
      <p:pic>
        <p:nvPicPr>
          <p:cNvPr id="20" name="Gráfico 19">
            <a:extLst>
              <a:ext uri="{FF2B5EF4-FFF2-40B4-BE49-F238E27FC236}">
                <a16:creationId xmlns:a16="http://schemas.microsoft.com/office/drawing/2014/main" id="{C8AB00FB-BFA0-7808-AECA-1302627800E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3933699"/>
            <a:ext cx="338555" cy="338555"/>
          </a:xfrm>
          <a:prstGeom prst="rect">
            <a:avLst/>
          </a:prstGeom>
        </p:spPr>
      </p:pic>
      <p:pic>
        <p:nvPicPr>
          <p:cNvPr id="32" name="Gráfico 31">
            <a:extLst>
              <a:ext uri="{FF2B5EF4-FFF2-40B4-BE49-F238E27FC236}">
                <a16:creationId xmlns:a16="http://schemas.microsoft.com/office/drawing/2014/main" id="{D84B9810-9141-61DC-2FF5-7BFB42B3A4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4138881"/>
            <a:ext cx="338555" cy="338555"/>
          </a:xfrm>
          <a:prstGeom prst="rect">
            <a:avLst/>
          </a:prstGeom>
        </p:spPr>
      </p:pic>
      <p:pic>
        <p:nvPicPr>
          <p:cNvPr id="33" name="Gráfico 32">
            <a:extLst>
              <a:ext uri="{FF2B5EF4-FFF2-40B4-BE49-F238E27FC236}">
                <a16:creationId xmlns:a16="http://schemas.microsoft.com/office/drawing/2014/main" id="{3C85BE81-6205-C155-25FB-E7AB74EC982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2292243"/>
            <a:ext cx="338555" cy="338555"/>
          </a:xfrm>
          <a:prstGeom prst="rect">
            <a:avLst/>
          </a:prstGeom>
        </p:spPr>
      </p:pic>
      <p:pic>
        <p:nvPicPr>
          <p:cNvPr id="34" name="Gráfico 33">
            <a:extLst>
              <a:ext uri="{FF2B5EF4-FFF2-40B4-BE49-F238E27FC236}">
                <a16:creationId xmlns:a16="http://schemas.microsoft.com/office/drawing/2014/main" id="{193BC25A-348F-3D1A-E66E-1CA01CAA1CC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2497425"/>
            <a:ext cx="338555" cy="338555"/>
          </a:xfrm>
          <a:prstGeom prst="rect">
            <a:avLst/>
          </a:prstGeom>
        </p:spPr>
      </p:pic>
      <p:pic>
        <p:nvPicPr>
          <p:cNvPr id="35" name="Gráfico 34">
            <a:extLst>
              <a:ext uri="{FF2B5EF4-FFF2-40B4-BE49-F238E27FC236}">
                <a16:creationId xmlns:a16="http://schemas.microsoft.com/office/drawing/2014/main" id="{5730F147-5B90-7B3F-0543-1EFA4A1F192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2702607"/>
            <a:ext cx="338555" cy="338555"/>
          </a:xfrm>
          <a:prstGeom prst="rect">
            <a:avLst/>
          </a:prstGeom>
        </p:spPr>
      </p:pic>
      <p:pic>
        <p:nvPicPr>
          <p:cNvPr id="36" name="Gráfico 35">
            <a:extLst>
              <a:ext uri="{FF2B5EF4-FFF2-40B4-BE49-F238E27FC236}">
                <a16:creationId xmlns:a16="http://schemas.microsoft.com/office/drawing/2014/main" id="{D60F77E1-F0FA-DC8A-4A84-31181FD4564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2907789"/>
            <a:ext cx="338555" cy="338555"/>
          </a:xfrm>
          <a:prstGeom prst="rect">
            <a:avLst/>
          </a:prstGeom>
        </p:spPr>
      </p:pic>
      <p:pic>
        <p:nvPicPr>
          <p:cNvPr id="37" name="Gráfico 36">
            <a:extLst>
              <a:ext uri="{FF2B5EF4-FFF2-40B4-BE49-F238E27FC236}">
                <a16:creationId xmlns:a16="http://schemas.microsoft.com/office/drawing/2014/main" id="{F8D7CAC4-93B4-7195-19FB-976973B724C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3112971"/>
            <a:ext cx="338555" cy="338555"/>
          </a:xfrm>
          <a:prstGeom prst="rect">
            <a:avLst/>
          </a:prstGeom>
        </p:spPr>
      </p:pic>
      <p:pic>
        <p:nvPicPr>
          <p:cNvPr id="38" name="Gráfico 37">
            <a:extLst>
              <a:ext uri="{FF2B5EF4-FFF2-40B4-BE49-F238E27FC236}">
                <a16:creationId xmlns:a16="http://schemas.microsoft.com/office/drawing/2014/main" id="{E8C69B74-7AC0-4A22-39BE-6F31FCE3EA7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3318153"/>
            <a:ext cx="338555" cy="338555"/>
          </a:xfrm>
          <a:prstGeom prst="rect">
            <a:avLst/>
          </a:prstGeom>
        </p:spPr>
      </p:pic>
      <p:pic>
        <p:nvPicPr>
          <p:cNvPr id="39" name="Gráfico 38">
            <a:extLst>
              <a:ext uri="{FF2B5EF4-FFF2-40B4-BE49-F238E27FC236}">
                <a16:creationId xmlns:a16="http://schemas.microsoft.com/office/drawing/2014/main" id="{3C2CE2B2-1BCC-D215-6A9F-9AB2DD0188B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3523335"/>
            <a:ext cx="338555" cy="338555"/>
          </a:xfrm>
          <a:prstGeom prst="rect">
            <a:avLst/>
          </a:prstGeom>
        </p:spPr>
      </p:pic>
      <p:pic>
        <p:nvPicPr>
          <p:cNvPr id="40" name="Gráfico 39">
            <a:extLst>
              <a:ext uri="{FF2B5EF4-FFF2-40B4-BE49-F238E27FC236}">
                <a16:creationId xmlns:a16="http://schemas.microsoft.com/office/drawing/2014/main" id="{C8A06054-4A87-709C-A89D-648448A606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3728517"/>
            <a:ext cx="338555" cy="338555"/>
          </a:xfrm>
          <a:prstGeom prst="rect">
            <a:avLst/>
          </a:prstGeom>
        </p:spPr>
      </p:pic>
      <p:pic>
        <p:nvPicPr>
          <p:cNvPr id="41" name="Gráfico 40">
            <a:extLst>
              <a:ext uri="{FF2B5EF4-FFF2-40B4-BE49-F238E27FC236}">
                <a16:creationId xmlns:a16="http://schemas.microsoft.com/office/drawing/2014/main" id="{192FFD47-0891-2928-DE40-35BC51E60D5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3933699"/>
            <a:ext cx="338555" cy="338555"/>
          </a:xfrm>
          <a:prstGeom prst="rect">
            <a:avLst/>
          </a:prstGeom>
        </p:spPr>
      </p:pic>
      <p:pic>
        <p:nvPicPr>
          <p:cNvPr id="42" name="Gráfico 41">
            <a:extLst>
              <a:ext uri="{FF2B5EF4-FFF2-40B4-BE49-F238E27FC236}">
                <a16:creationId xmlns:a16="http://schemas.microsoft.com/office/drawing/2014/main" id="{024D04B1-0449-F239-064B-9111C24E005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4138881"/>
            <a:ext cx="338555" cy="338555"/>
          </a:xfrm>
          <a:prstGeom prst="rect">
            <a:avLst/>
          </a:prstGeom>
        </p:spPr>
      </p:pic>
      <p:pic>
        <p:nvPicPr>
          <p:cNvPr id="43" name="Gráfico 42">
            <a:extLst>
              <a:ext uri="{FF2B5EF4-FFF2-40B4-BE49-F238E27FC236}">
                <a16:creationId xmlns:a16="http://schemas.microsoft.com/office/drawing/2014/main" id="{9B252E6A-0EDE-2BAD-7CFC-2D2A6DC84A3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2292243"/>
            <a:ext cx="338555" cy="338555"/>
          </a:xfrm>
          <a:prstGeom prst="rect">
            <a:avLst/>
          </a:prstGeom>
        </p:spPr>
      </p:pic>
      <p:pic>
        <p:nvPicPr>
          <p:cNvPr id="44" name="Gráfico 43">
            <a:extLst>
              <a:ext uri="{FF2B5EF4-FFF2-40B4-BE49-F238E27FC236}">
                <a16:creationId xmlns:a16="http://schemas.microsoft.com/office/drawing/2014/main" id="{929117BA-CDFC-A6C6-C9C6-C649F6E1275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2497425"/>
            <a:ext cx="338555" cy="338555"/>
          </a:xfrm>
          <a:prstGeom prst="rect">
            <a:avLst/>
          </a:prstGeom>
        </p:spPr>
      </p:pic>
      <p:pic>
        <p:nvPicPr>
          <p:cNvPr id="45" name="Gráfico 44">
            <a:extLst>
              <a:ext uri="{FF2B5EF4-FFF2-40B4-BE49-F238E27FC236}">
                <a16:creationId xmlns:a16="http://schemas.microsoft.com/office/drawing/2014/main" id="{416DD089-01E4-EC0D-FFDA-5C025501AA3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2702607"/>
            <a:ext cx="338555" cy="338555"/>
          </a:xfrm>
          <a:prstGeom prst="rect">
            <a:avLst/>
          </a:prstGeom>
        </p:spPr>
      </p:pic>
      <p:pic>
        <p:nvPicPr>
          <p:cNvPr id="46" name="Gráfico 45">
            <a:extLst>
              <a:ext uri="{FF2B5EF4-FFF2-40B4-BE49-F238E27FC236}">
                <a16:creationId xmlns:a16="http://schemas.microsoft.com/office/drawing/2014/main" id="{DA4C7C9F-2895-78D0-E731-45A6B3ABDAC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2907789"/>
            <a:ext cx="338555" cy="338555"/>
          </a:xfrm>
          <a:prstGeom prst="rect">
            <a:avLst/>
          </a:prstGeom>
        </p:spPr>
      </p:pic>
      <p:pic>
        <p:nvPicPr>
          <p:cNvPr id="47" name="Gráfico 46">
            <a:extLst>
              <a:ext uri="{FF2B5EF4-FFF2-40B4-BE49-F238E27FC236}">
                <a16:creationId xmlns:a16="http://schemas.microsoft.com/office/drawing/2014/main" id="{E2A167A2-8F1C-3F1A-42E6-27F8470B3F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3112971"/>
            <a:ext cx="338555" cy="338555"/>
          </a:xfrm>
          <a:prstGeom prst="rect">
            <a:avLst/>
          </a:prstGeom>
        </p:spPr>
      </p:pic>
      <p:pic>
        <p:nvPicPr>
          <p:cNvPr id="48" name="Gráfico 47">
            <a:extLst>
              <a:ext uri="{FF2B5EF4-FFF2-40B4-BE49-F238E27FC236}">
                <a16:creationId xmlns:a16="http://schemas.microsoft.com/office/drawing/2014/main" id="{6A666364-7E18-4EC9-94D7-754D0C1061E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3318153"/>
            <a:ext cx="338555" cy="338555"/>
          </a:xfrm>
          <a:prstGeom prst="rect">
            <a:avLst/>
          </a:prstGeom>
        </p:spPr>
      </p:pic>
      <p:pic>
        <p:nvPicPr>
          <p:cNvPr id="49" name="Gráfico 48">
            <a:extLst>
              <a:ext uri="{FF2B5EF4-FFF2-40B4-BE49-F238E27FC236}">
                <a16:creationId xmlns:a16="http://schemas.microsoft.com/office/drawing/2014/main" id="{AFF50AA6-1D7E-D86A-89D5-A43FE427D38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3523335"/>
            <a:ext cx="338555" cy="338555"/>
          </a:xfrm>
          <a:prstGeom prst="rect">
            <a:avLst/>
          </a:prstGeom>
        </p:spPr>
      </p:pic>
      <p:pic>
        <p:nvPicPr>
          <p:cNvPr id="50" name="Gráfico 49">
            <a:extLst>
              <a:ext uri="{FF2B5EF4-FFF2-40B4-BE49-F238E27FC236}">
                <a16:creationId xmlns:a16="http://schemas.microsoft.com/office/drawing/2014/main" id="{484B5FF1-135C-B8F2-293D-E7BD27280F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3728517"/>
            <a:ext cx="338555" cy="338555"/>
          </a:xfrm>
          <a:prstGeom prst="rect">
            <a:avLst/>
          </a:prstGeom>
        </p:spPr>
      </p:pic>
      <p:pic>
        <p:nvPicPr>
          <p:cNvPr id="51" name="Gráfico 50">
            <a:extLst>
              <a:ext uri="{FF2B5EF4-FFF2-40B4-BE49-F238E27FC236}">
                <a16:creationId xmlns:a16="http://schemas.microsoft.com/office/drawing/2014/main" id="{34C3F3C8-DE40-A47E-6C65-B41C82C0E83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3933699"/>
            <a:ext cx="338555" cy="338555"/>
          </a:xfrm>
          <a:prstGeom prst="rect">
            <a:avLst/>
          </a:prstGeom>
        </p:spPr>
      </p:pic>
      <p:pic>
        <p:nvPicPr>
          <p:cNvPr id="52" name="Gráfico 51">
            <a:extLst>
              <a:ext uri="{FF2B5EF4-FFF2-40B4-BE49-F238E27FC236}">
                <a16:creationId xmlns:a16="http://schemas.microsoft.com/office/drawing/2014/main" id="{86CBCA70-B404-18DF-8643-BEB49AEF500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4138881"/>
            <a:ext cx="338555" cy="338555"/>
          </a:xfrm>
          <a:prstGeom prst="rect">
            <a:avLst/>
          </a:prstGeom>
        </p:spPr>
      </p:pic>
      <p:pic>
        <p:nvPicPr>
          <p:cNvPr id="53" name="Gráfico 52">
            <a:extLst>
              <a:ext uri="{FF2B5EF4-FFF2-40B4-BE49-F238E27FC236}">
                <a16:creationId xmlns:a16="http://schemas.microsoft.com/office/drawing/2014/main" id="{0E0B4E51-D616-7B37-696B-BD1B91D84B7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82735" y="2292243"/>
            <a:ext cx="338555" cy="338555"/>
          </a:xfrm>
          <a:prstGeom prst="rect">
            <a:avLst/>
          </a:prstGeom>
        </p:spPr>
      </p:pic>
      <p:pic>
        <p:nvPicPr>
          <p:cNvPr id="54" name="Gráfico 53">
            <a:extLst>
              <a:ext uri="{FF2B5EF4-FFF2-40B4-BE49-F238E27FC236}">
                <a16:creationId xmlns:a16="http://schemas.microsoft.com/office/drawing/2014/main" id="{806F88A3-E643-6498-4377-8EDEA64C872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2497425"/>
            <a:ext cx="338555" cy="338555"/>
          </a:xfrm>
          <a:prstGeom prst="rect">
            <a:avLst/>
          </a:prstGeom>
        </p:spPr>
      </p:pic>
      <p:pic>
        <p:nvPicPr>
          <p:cNvPr id="55" name="Gráfico 54">
            <a:extLst>
              <a:ext uri="{FF2B5EF4-FFF2-40B4-BE49-F238E27FC236}">
                <a16:creationId xmlns:a16="http://schemas.microsoft.com/office/drawing/2014/main" id="{A24B8471-B6EC-5E21-42E3-B543B0437B8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2702607"/>
            <a:ext cx="338555" cy="338555"/>
          </a:xfrm>
          <a:prstGeom prst="rect">
            <a:avLst/>
          </a:prstGeom>
        </p:spPr>
      </p:pic>
      <p:pic>
        <p:nvPicPr>
          <p:cNvPr id="56" name="Gráfico 55">
            <a:extLst>
              <a:ext uri="{FF2B5EF4-FFF2-40B4-BE49-F238E27FC236}">
                <a16:creationId xmlns:a16="http://schemas.microsoft.com/office/drawing/2014/main" id="{B07571FD-11B9-B759-451D-FAC8D23F352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2907789"/>
            <a:ext cx="338555" cy="338555"/>
          </a:xfrm>
          <a:prstGeom prst="rect">
            <a:avLst/>
          </a:prstGeom>
        </p:spPr>
      </p:pic>
      <p:pic>
        <p:nvPicPr>
          <p:cNvPr id="57" name="Gráfico 56">
            <a:extLst>
              <a:ext uri="{FF2B5EF4-FFF2-40B4-BE49-F238E27FC236}">
                <a16:creationId xmlns:a16="http://schemas.microsoft.com/office/drawing/2014/main" id="{9C44B2A2-B73C-00AD-67CF-7C06D036855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3112971"/>
            <a:ext cx="338555" cy="338555"/>
          </a:xfrm>
          <a:prstGeom prst="rect">
            <a:avLst/>
          </a:prstGeom>
        </p:spPr>
      </p:pic>
      <p:pic>
        <p:nvPicPr>
          <p:cNvPr id="58" name="Gráfico 57">
            <a:extLst>
              <a:ext uri="{FF2B5EF4-FFF2-40B4-BE49-F238E27FC236}">
                <a16:creationId xmlns:a16="http://schemas.microsoft.com/office/drawing/2014/main" id="{7BEE4C7E-EFC1-FA88-36A3-056D50F1520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3318153"/>
            <a:ext cx="338555" cy="338555"/>
          </a:xfrm>
          <a:prstGeom prst="rect">
            <a:avLst/>
          </a:prstGeom>
        </p:spPr>
      </p:pic>
      <p:pic>
        <p:nvPicPr>
          <p:cNvPr id="59" name="Gráfico 58">
            <a:extLst>
              <a:ext uri="{FF2B5EF4-FFF2-40B4-BE49-F238E27FC236}">
                <a16:creationId xmlns:a16="http://schemas.microsoft.com/office/drawing/2014/main" id="{2C294A8D-C2C9-07F8-E61E-BC61CDBCB43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3523335"/>
            <a:ext cx="338555" cy="338555"/>
          </a:xfrm>
          <a:prstGeom prst="rect">
            <a:avLst/>
          </a:prstGeom>
        </p:spPr>
      </p:pic>
      <p:pic>
        <p:nvPicPr>
          <p:cNvPr id="60" name="Gráfico 59">
            <a:extLst>
              <a:ext uri="{FF2B5EF4-FFF2-40B4-BE49-F238E27FC236}">
                <a16:creationId xmlns:a16="http://schemas.microsoft.com/office/drawing/2014/main" id="{CE94FDAB-B436-069F-547B-C9C9FA24285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3728517"/>
            <a:ext cx="338555" cy="338555"/>
          </a:xfrm>
          <a:prstGeom prst="rect">
            <a:avLst/>
          </a:prstGeom>
        </p:spPr>
      </p:pic>
      <p:pic>
        <p:nvPicPr>
          <p:cNvPr id="61" name="Gráfico 60">
            <a:extLst>
              <a:ext uri="{FF2B5EF4-FFF2-40B4-BE49-F238E27FC236}">
                <a16:creationId xmlns:a16="http://schemas.microsoft.com/office/drawing/2014/main" id="{133E48F6-5106-8809-379B-F03198BA834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3933699"/>
            <a:ext cx="338555" cy="338555"/>
          </a:xfrm>
          <a:prstGeom prst="rect">
            <a:avLst/>
          </a:prstGeom>
        </p:spPr>
      </p:pic>
      <p:pic>
        <p:nvPicPr>
          <p:cNvPr id="62" name="Gráfico 61">
            <a:extLst>
              <a:ext uri="{FF2B5EF4-FFF2-40B4-BE49-F238E27FC236}">
                <a16:creationId xmlns:a16="http://schemas.microsoft.com/office/drawing/2014/main" id="{B84F8283-52A2-A139-781B-A384B95F580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4138881"/>
            <a:ext cx="338555" cy="338555"/>
          </a:xfrm>
          <a:prstGeom prst="rect">
            <a:avLst/>
          </a:prstGeom>
        </p:spPr>
      </p:pic>
      <p:pic>
        <p:nvPicPr>
          <p:cNvPr id="63" name="Gráfico 62">
            <a:extLst>
              <a:ext uri="{FF2B5EF4-FFF2-40B4-BE49-F238E27FC236}">
                <a16:creationId xmlns:a16="http://schemas.microsoft.com/office/drawing/2014/main" id="{A8B4280D-8F03-4290-A246-9C81DFFD7FF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2292243"/>
            <a:ext cx="338555" cy="338555"/>
          </a:xfrm>
          <a:prstGeom prst="rect">
            <a:avLst/>
          </a:prstGeom>
        </p:spPr>
      </p:pic>
      <p:pic>
        <p:nvPicPr>
          <p:cNvPr id="256" name="Gráfico 255">
            <a:extLst>
              <a:ext uri="{FF2B5EF4-FFF2-40B4-BE49-F238E27FC236}">
                <a16:creationId xmlns:a16="http://schemas.microsoft.com/office/drawing/2014/main" id="{FCF310AD-E6B8-5128-619D-E26B7A4012A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2497425"/>
            <a:ext cx="338555" cy="338555"/>
          </a:xfrm>
          <a:prstGeom prst="rect">
            <a:avLst/>
          </a:prstGeom>
        </p:spPr>
      </p:pic>
      <p:pic>
        <p:nvPicPr>
          <p:cNvPr id="257" name="Gráfico 256">
            <a:extLst>
              <a:ext uri="{FF2B5EF4-FFF2-40B4-BE49-F238E27FC236}">
                <a16:creationId xmlns:a16="http://schemas.microsoft.com/office/drawing/2014/main" id="{3BAF3C61-7546-D7CA-7E71-B5D27C90A7B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2702607"/>
            <a:ext cx="338555" cy="338555"/>
          </a:xfrm>
          <a:prstGeom prst="rect">
            <a:avLst/>
          </a:prstGeom>
        </p:spPr>
      </p:pic>
      <p:pic>
        <p:nvPicPr>
          <p:cNvPr id="258" name="Gráfico 257">
            <a:extLst>
              <a:ext uri="{FF2B5EF4-FFF2-40B4-BE49-F238E27FC236}">
                <a16:creationId xmlns:a16="http://schemas.microsoft.com/office/drawing/2014/main" id="{BE4EF13A-0249-8406-F613-DF5C9FFAFE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2907789"/>
            <a:ext cx="338555" cy="338555"/>
          </a:xfrm>
          <a:prstGeom prst="rect">
            <a:avLst/>
          </a:prstGeom>
        </p:spPr>
      </p:pic>
      <p:pic>
        <p:nvPicPr>
          <p:cNvPr id="259" name="Gráfico 258">
            <a:extLst>
              <a:ext uri="{FF2B5EF4-FFF2-40B4-BE49-F238E27FC236}">
                <a16:creationId xmlns:a16="http://schemas.microsoft.com/office/drawing/2014/main" id="{D072D1A6-195C-9F26-9CB4-7373181C4F8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3112971"/>
            <a:ext cx="338555" cy="338555"/>
          </a:xfrm>
          <a:prstGeom prst="rect">
            <a:avLst/>
          </a:prstGeom>
        </p:spPr>
      </p:pic>
      <p:pic>
        <p:nvPicPr>
          <p:cNvPr id="260" name="Gráfico 259">
            <a:extLst>
              <a:ext uri="{FF2B5EF4-FFF2-40B4-BE49-F238E27FC236}">
                <a16:creationId xmlns:a16="http://schemas.microsoft.com/office/drawing/2014/main" id="{833AA979-2A56-419F-DC85-E24E7F02538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3318153"/>
            <a:ext cx="338555" cy="338555"/>
          </a:xfrm>
          <a:prstGeom prst="rect">
            <a:avLst/>
          </a:prstGeom>
        </p:spPr>
      </p:pic>
      <p:pic>
        <p:nvPicPr>
          <p:cNvPr id="261" name="Gráfico 260">
            <a:extLst>
              <a:ext uri="{FF2B5EF4-FFF2-40B4-BE49-F238E27FC236}">
                <a16:creationId xmlns:a16="http://schemas.microsoft.com/office/drawing/2014/main" id="{D91F002C-9ABB-0952-57EA-89113C96FFB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3523335"/>
            <a:ext cx="338555" cy="338555"/>
          </a:xfrm>
          <a:prstGeom prst="rect">
            <a:avLst/>
          </a:prstGeom>
        </p:spPr>
      </p:pic>
      <p:pic>
        <p:nvPicPr>
          <p:cNvPr id="262" name="Gráfico 261">
            <a:extLst>
              <a:ext uri="{FF2B5EF4-FFF2-40B4-BE49-F238E27FC236}">
                <a16:creationId xmlns:a16="http://schemas.microsoft.com/office/drawing/2014/main" id="{99540510-1C88-73CC-DF43-67A73417C3F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3728517"/>
            <a:ext cx="338555" cy="338555"/>
          </a:xfrm>
          <a:prstGeom prst="rect">
            <a:avLst/>
          </a:prstGeom>
        </p:spPr>
      </p:pic>
      <p:pic>
        <p:nvPicPr>
          <p:cNvPr id="263" name="Gráfico 262">
            <a:extLst>
              <a:ext uri="{FF2B5EF4-FFF2-40B4-BE49-F238E27FC236}">
                <a16:creationId xmlns:a16="http://schemas.microsoft.com/office/drawing/2014/main" id="{61089869-3F13-5EFE-584D-BDBFCA549A4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3933699"/>
            <a:ext cx="338555" cy="338555"/>
          </a:xfrm>
          <a:prstGeom prst="rect">
            <a:avLst/>
          </a:prstGeom>
        </p:spPr>
      </p:pic>
      <p:pic>
        <p:nvPicPr>
          <p:cNvPr id="264" name="Gráfico 263">
            <a:extLst>
              <a:ext uri="{FF2B5EF4-FFF2-40B4-BE49-F238E27FC236}">
                <a16:creationId xmlns:a16="http://schemas.microsoft.com/office/drawing/2014/main" id="{DF037756-9438-5A1B-5189-A7A7E679B02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4138881"/>
            <a:ext cx="338555" cy="338555"/>
          </a:xfrm>
          <a:prstGeom prst="rect">
            <a:avLst/>
          </a:prstGeom>
        </p:spPr>
      </p:pic>
      <p:pic>
        <p:nvPicPr>
          <p:cNvPr id="265" name="Gráfico 264">
            <a:extLst>
              <a:ext uri="{FF2B5EF4-FFF2-40B4-BE49-F238E27FC236}">
                <a16:creationId xmlns:a16="http://schemas.microsoft.com/office/drawing/2014/main" id="{E189722D-8FC4-F5DC-4775-E3D9042653B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2292243"/>
            <a:ext cx="338555" cy="338555"/>
          </a:xfrm>
          <a:prstGeom prst="rect">
            <a:avLst/>
          </a:prstGeom>
        </p:spPr>
      </p:pic>
      <p:pic>
        <p:nvPicPr>
          <p:cNvPr id="266" name="Gráfico 265">
            <a:extLst>
              <a:ext uri="{FF2B5EF4-FFF2-40B4-BE49-F238E27FC236}">
                <a16:creationId xmlns:a16="http://schemas.microsoft.com/office/drawing/2014/main" id="{62F413FE-67E9-C1E8-D423-36B980E4C32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2497425"/>
            <a:ext cx="338555" cy="338555"/>
          </a:xfrm>
          <a:prstGeom prst="rect">
            <a:avLst/>
          </a:prstGeom>
        </p:spPr>
      </p:pic>
      <p:pic>
        <p:nvPicPr>
          <p:cNvPr id="267" name="Gráfico 266">
            <a:extLst>
              <a:ext uri="{FF2B5EF4-FFF2-40B4-BE49-F238E27FC236}">
                <a16:creationId xmlns:a16="http://schemas.microsoft.com/office/drawing/2014/main" id="{CE9E0CAE-4FA7-DEFD-D867-9121F50D109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2702607"/>
            <a:ext cx="338555" cy="338555"/>
          </a:xfrm>
          <a:prstGeom prst="rect">
            <a:avLst/>
          </a:prstGeom>
        </p:spPr>
      </p:pic>
      <p:pic>
        <p:nvPicPr>
          <p:cNvPr id="268" name="Gráfico 267">
            <a:extLst>
              <a:ext uri="{FF2B5EF4-FFF2-40B4-BE49-F238E27FC236}">
                <a16:creationId xmlns:a16="http://schemas.microsoft.com/office/drawing/2014/main" id="{AB26BD2E-EB69-F81A-44AC-80B894DD821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2907789"/>
            <a:ext cx="338555" cy="338555"/>
          </a:xfrm>
          <a:prstGeom prst="rect">
            <a:avLst/>
          </a:prstGeom>
        </p:spPr>
      </p:pic>
      <p:pic>
        <p:nvPicPr>
          <p:cNvPr id="269" name="Gráfico 268">
            <a:extLst>
              <a:ext uri="{FF2B5EF4-FFF2-40B4-BE49-F238E27FC236}">
                <a16:creationId xmlns:a16="http://schemas.microsoft.com/office/drawing/2014/main" id="{35FCD5BF-8D7C-9F6D-877C-ABC1A740F3C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3112971"/>
            <a:ext cx="338555" cy="338555"/>
          </a:xfrm>
          <a:prstGeom prst="rect">
            <a:avLst/>
          </a:prstGeom>
        </p:spPr>
      </p:pic>
      <p:pic>
        <p:nvPicPr>
          <p:cNvPr id="270" name="Gráfico 269">
            <a:extLst>
              <a:ext uri="{FF2B5EF4-FFF2-40B4-BE49-F238E27FC236}">
                <a16:creationId xmlns:a16="http://schemas.microsoft.com/office/drawing/2014/main" id="{AF4E02C1-FE41-9694-F8E3-33FF46B807B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3318153"/>
            <a:ext cx="338555" cy="338555"/>
          </a:xfrm>
          <a:prstGeom prst="rect">
            <a:avLst/>
          </a:prstGeom>
        </p:spPr>
      </p:pic>
      <p:pic>
        <p:nvPicPr>
          <p:cNvPr id="271" name="Gráfico 270">
            <a:extLst>
              <a:ext uri="{FF2B5EF4-FFF2-40B4-BE49-F238E27FC236}">
                <a16:creationId xmlns:a16="http://schemas.microsoft.com/office/drawing/2014/main" id="{578C246C-442D-ADF6-DBD7-78908880713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3523335"/>
            <a:ext cx="338555" cy="338555"/>
          </a:xfrm>
          <a:prstGeom prst="rect">
            <a:avLst/>
          </a:prstGeom>
        </p:spPr>
      </p:pic>
      <p:pic>
        <p:nvPicPr>
          <p:cNvPr id="273" name="Gráfico 272">
            <a:extLst>
              <a:ext uri="{FF2B5EF4-FFF2-40B4-BE49-F238E27FC236}">
                <a16:creationId xmlns:a16="http://schemas.microsoft.com/office/drawing/2014/main" id="{F0024363-04BA-5430-1CF5-7802B9ADF76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3728517"/>
            <a:ext cx="338555" cy="338555"/>
          </a:xfrm>
          <a:prstGeom prst="rect">
            <a:avLst/>
          </a:prstGeom>
        </p:spPr>
      </p:pic>
      <p:pic>
        <p:nvPicPr>
          <p:cNvPr id="284" name="Gráfico 283">
            <a:extLst>
              <a:ext uri="{FF2B5EF4-FFF2-40B4-BE49-F238E27FC236}">
                <a16:creationId xmlns:a16="http://schemas.microsoft.com/office/drawing/2014/main" id="{AE2C65D2-02B6-62E1-2631-3E253BEF6AB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3933699"/>
            <a:ext cx="338555" cy="338555"/>
          </a:xfrm>
          <a:prstGeom prst="rect">
            <a:avLst/>
          </a:prstGeom>
        </p:spPr>
      </p:pic>
      <p:pic>
        <p:nvPicPr>
          <p:cNvPr id="285" name="Gráfico 284">
            <a:extLst>
              <a:ext uri="{FF2B5EF4-FFF2-40B4-BE49-F238E27FC236}">
                <a16:creationId xmlns:a16="http://schemas.microsoft.com/office/drawing/2014/main" id="{82AC322E-8FCC-7F58-9514-4EAFFD7AAB8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4138881"/>
            <a:ext cx="338555" cy="338555"/>
          </a:xfrm>
          <a:prstGeom prst="rect">
            <a:avLst/>
          </a:prstGeom>
        </p:spPr>
      </p:pic>
      <p:pic>
        <p:nvPicPr>
          <p:cNvPr id="286" name="Gráfico 285">
            <a:extLst>
              <a:ext uri="{FF2B5EF4-FFF2-40B4-BE49-F238E27FC236}">
                <a16:creationId xmlns:a16="http://schemas.microsoft.com/office/drawing/2014/main" id="{F692E2CC-78B7-D9C7-2757-681BBAF472E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2292243"/>
            <a:ext cx="338555" cy="338555"/>
          </a:xfrm>
          <a:prstGeom prst="rect">
            <a:avLst/>
          </a:prstGeom>
        </p:spPr>
      </p:pic>
      <p:pic>
        <p:nvPicPr>
          <p:cNvPr id="342" name="Gráfico 341">
            <a:extLst>
              <a:ext uri="{FF2B5EF4-FFF2-40B4-BE49-F238E27FC236}">
                <a16:creationId xmlns:a16="http://schemas.microsoft.com/office/drawing/2014/main" id="{5FF78622-25B1-83F7-6F75-6F4862284FD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2497425"/>
            <a:ext cx="338555" cy="338555"/>
          </a:xfrm>
          <a:prstGeom prst="rect">
            <a:avLst/>
          </a:prstGeom>
        </p:spPr>
      </p:pic>
      <p:pic>
        <p:nvPicPr>
          <p:cNvPr id="343" name="Gráfico 342">
            <a:extLst>
              <a:ext uri="{FF2B5EF4-FFF2-40B4-BE49-F238E27FC236}">
                <a16:creationId xmlns:a16="http://schemas.microsoft.com/office/drawing/2014/main" id="{2C0C60CA-5C32-122F-7ADC-75E642CF390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2702607"/>
            <a:ext cx="338555" cy="338555"/>
          </a:xfrm>
          <a:prstGeom prst="rect">
            <a:avLst/>
          </a:prstGeom>
        </p:spPr>
      </p:pic>
      <p:pic>
        <p:nvPicPr>
          <p:cNvPr id="344" name="Gráfico 343">
            <a:extLst>
              <a:ext uri="{FF2B5EF4-FFF2-40B4-BE49-F238E27FC236}">
                <a16:creationId xmlns:a16="http://schemas.microsoft.com/office/drawing/2014/main" id="{65BE0389-AF81-F8BD-0053-9170FF73A73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2907789"/>
            <a:ext cx="338555" cy="338555"/>
          </a:xfrm>
          <a:prstGeom prst="rect">
            <a:avLst/>
          </a:prstGeom>
        </p:spPr>
      </p:pic>
      <p:pic>
        <p:nvPicPr>
          <p:cNvPr id="345" name="Gráfico 344">
            <a:extLst>
              <a:ext uri="{FF2B5EF4-FFF2-40B4-BE49-F238E27FC236}">
                <a16:creationId xmlns:a16="http://schemas.microsoft.com/office/drawing/2014/main" id="{D7184742-D254-7429-72B8-BE858904C67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3112971"/>
            <a:ext cx="338555" cy="338555"/>
          </a:xfrm>
          <a:prstGeom prst="rect">
            <a:avLst/>
          </a:prstGeom>
        </p:spPr>
      </p:pic>
      <p:pic>
        <p:nvPicPr>
          <p:cNvPr id="346" name="Gráfico 345">
            <a:extLst>
              <a:ext uri="{FF2B5EF4-FFF2-40B4-BE49-F238E27FC236}">
                <a16:creationId xmlns:a16="http://schemas.microsoft.com/office/drawing/2014/main" id="{DF05827E-F367-7189-208F-39A6FE697AE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3318153"/>
            <a:ext cx="338555" cy="338555"/>
          </a:xfrm>
          <a:prstGeom prst="rect">
            <a:avLst/>
          </a:prstGeom>
        </p:spPr>
      </p:pic>
      <p:pic>
        <p:nvPicPr>
          <p:cNvPr id="347" name="Gráfico 346">
            <a:extLst>
              <a:ext uri="{FF2B5EF4-FFF2-40B4-BE49-F238E27FC236}">
                <a16:creationId xmlns:a16="http://schemas.microsoft.com/office/drawing/2014/main" id="{C0F9BF2F-8373-1519-6596-2E3AEA367CD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3523335"/>
            <a:ext cx="338555" cy="338555"/>
          </a:xfrm>
          <a:prstGeom prst="rect">
            <a:avLst/>
          </a:prstGeom>
        </p:spPr>
      </p:pic>
      <p:pic>
        <p:nvPicPr>
          <p:cNvPr id="348" name="Gráfico 347">
            <a:extLst>
              <a:ext uri="{FF2B5EF4-FFF2-40B4-BE49-F238E27FC236}">
                <a16:creationId xmlns:a16="http://schemas.microsoft.com/office/drawing/2014/main" id="{89CBD9DF-E71B-85B8-2908-ED923941DA7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3728517"/>
            <a:ext cx="338555" cy="338555"/>
          </a:xfrm>
          <a:prstGeom prst="rect">
            <a:avLst/>
          </a:prstGeom>
        </p:spPr>
      </p:pic>
      <p:pic>
        <p:nvPicPr>
          <p:cNvPr id="349" name="Gráfico 348">
            <a:extLst>
              <a:ext uri="{FF2B5EF4-FFF2-40B4-BE49-F238E27FC236}">
                <a16:creationId xmlns:a16="http://schemas.microsoft.com/office/drawing/2014/main" id="{D6ECB539-D678-5276-94AD-67BEAD54B4F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3933699"/>
            <a:ext cx="338555" cy="338555"/>
          </a:xfrm>
          <a:prstGeom prst="rect">
            <a:avLst/>
          </a:prstGeom>
        </p:spPr>
      </p:pic>
      <p:pic>
        <p:nvPicPr>
          <p:cNvPr id="350" name="Gráfico 349">
            <a:extLst>
              <a:ext uri="{FF2B5EF4-FFF2-40B4-BE49-F238E27FC236}">
                <a16:creationId xmlns:a16="http://schemas.microsoft.com/office/drawing/2014/main" id="{E51B2247-E3C4-3194-748A-7EB974124E1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4138881"/>
            <a:ext cx="338555" cy="338555"/>
          </a:xfrm>
          <a:prstGeom prst="rect">
            <a:avLst/>
          </a:prstGeom>
        </p:spPr>
      </p:pic>
      <p:pic>
        <p:nvPicPr>
          <p:cNvPr id="351" name="Gráfico 350">
            <a:extLst>
              <a:ext uri="{FF2B5EF4-FFF2-40B4-BE49-F238E27FC236}">
                <a16:creationId xmlns:a16="http://schemas.microsoft.com/office/drawing/2014/main" id="{21D478E8-F44D-690B-9AAB-5C0A5DA0965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2292243"/>
            <a:ext cx="338555" cy="338555"/>
          </a:xfrm>
          <a:prstGeom prst="rect">
            <a:avLst/>
          </a:prstGeom>
        </p:spPr>
      </p:pic>
      <p:pic>
        <p:nvPicPr>
          <p:cNvPr id="352" name="Gráfico 351">
            <a:extLst>
              <a:ext uri="{FF2B5EF4-FFF2-40B4-BE49-F238E27FC236}">
                <a16:creationId xmlns:a16="http://schemas.microsoft.com/office/drawing/2014/main" id="{019756EA-3153-916E-2515-0AB5CFAF229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2497425"/>
            <a:ext cx="338555" cy="338555"/>
          </a:xfrm>
          <a:prstGeom prst="rect">
            <a:avLst/>
          </a:prstGeom>
        </p:spPr>
      </p:pic>
      <p:pic>
        <p:nvPicPr>
          <p:cNvPr id="353" name="Gráfico 352">
            <a:extLst>
              <a:ext uri="{FF2B5EF4-FFF2-40B4-BE49-F238E27FC236}">
                <a16:creationId xmlns:a16="http://schemas.microsoft.com/office/drawing/2014/main" id="{4946F8C7-2836-6491-7BC4-1642812EF21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2702607"/>
            <a:ext cx="338555" cy="338555"/>
          </a:xfrm>
          <a:prstGeom prst="rect">
            <a:avLst/>
          </a:prstGeom>
        </p:spPr>
      </p:pic>
      <p:pic>
        <p:nvPicPr>
          <p:cNvPr id="354" name="Gráfico 353">
            <a:extLst>
              <a:ext uri="{FF2B5EF4-FFF2-40B4-BE49-F238E27FC236}">
                <a16:creationId xmlns:a16="http://schemas.microsoft.com/office/drawing/2014/main" id="{0B5F8D7C-7CF1-4DB1-3E14-32E31E1B78D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2907789"/>
            <a:ext cx="338555" cy="338555"/>
          </a:xfrm>
          <a:prstGeom prst="rect">
            <a:avLst/>
          </a:prstGeom>
        </p:spPr>
      </p:pic>
      <p:pic>
        <p:nvPicPr>
          <p:cNvPr id="355" name="Gráfico 354">
            <a:extLst>
              <a:ext uri="{FF2B5EF4-FFF2-40B4-BE49-F238E27FC236}">
                <a16:creationId xmlns:a16="http://schemas.microsoft.com/office/drawing/2014/main" id="{CA50D90D-B5CB-6A67-4768-D7A1F063C23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3112971"/>
            <a:ext cx="338555" cy="338555"/>
          </a:xfrm>
          <a:prstGeom prst="rect">
            <a:avLst/>
          </a:prstGeom>
        </p:spPr>
      </p:pic>
      <p:pic>
        <p:nvPicPr>
          <p:cNvPr id="356" name="Gráfico 355">
            <a:extLst>
              <a:ext uri="{FF2B5EF4-FFF2-40B4-BE49-F238E27FC236}">
                <a16:creationId xmlns:a16="http://schemas.microsoft.com/office/drawing/2014/main" id="{D6F9024A-EED4-F21C-4ABC-9AD1E1F3E52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3318153"/>
            <a:ext cx="338555" cy="338555"/>
          </a:xfrm>
          <a:prstGeom prst="rect">
            <a:avLst/>
          </a:prstGeom>
        </p:spPr>
      </p:pic>
      <p:pic>
        <p:nvPicPr>
          <p:cNvPr id="357" name="Gráfico 356">
            <a:extLst>
              <a:ext uri="{FF2B5EF4-FFF2-40B4-BE49-F238E27FC236}">
                <a16:creationId xmlns:a16="http://schemas.microsoft.com/office/drawing/2014/main" id="{3A9A5E0C-8EA9-B06C-50BB-F93F25A928B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3523335"/>
            <a:ext cx="338555" cy="338555"/>
          </a:xfrm>
          <a:prstGeom prst="rect">
            <a:avLst/>
          </a:prstGeom>
        </p:spPr>
      </p:pic>
      <p:pic>
        <p:nvPicPr>
          <p:cNvPr id="358" name="Gráfico 357">
            <a:extLst>
              <a:ext uri="{FF2B5EF4-FFF2-40B4-BE49-F238E27FC236}">
                <a16:creationId xmlns:a16="http://schemas.microsoft.com/office/drawing/2014/main" id="{EF42D472-6C33-035B-F08C-7FA5CAF46F0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3728517"/>
            <a:ext cx="338555" cy="338555"/>
          </a:xfrm>
          <a:prstGeom prst="rect">
            <a:avLst/>
          </a:prstGeom>
        </p:spPr>
      </p:pic>
      <p:pic>
        <p:nvPicPr>
          <p:cNvPr id="359" name="Gráfico 358">
            <a:extLst>
              <a:ext uri="{FF2B5EF4-FFF2-40B4-BE49-F238E27FC236}">
                <a16:creationId xmlns:a16="http://schemas.microsoft.com/office/drawing/2014/main" id="{383A6EDE-E1F3-8B63-6A37-BEAC90E1228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3933699"/>
            <a:ext cx="338555" cy="338555"/>
          </a:xfrm>
          <a:prstGeom prst="rect">
            <a:avLst/>
          </a:prstGeom>
        </p:spPr>
      </p:pic>
      <p:pic>
        <p:nvPicPr>
          <p:cNvPr id="360" name="Gráfico 359">
            <a:extLst>
              <a:ext uri="{FF2B5EF4-FFF2-40B4-BE49-F238E27FC236}">
                <a16:creationId xmlns:a16="http://schemas.microsoft.com/office/drawing/2014/main" id="{08DFD8BD-1346-6612-4FAF-4F9EE536990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4138881"/>
            <a:ext cx="338555" cy="338555"/>
          </a:xfrm>
          <a:prstGeom prst="rect">
            <a:avLst/>
          </a:prstGeom>
        </p:spPr>
      </p:pic>
      <p:pic>
        <p:nvPicPr>
          <p:cNvPr id="361" name="Gráfico 360">
            <a:extLst>
              <a:ext uri="{FF2B5EF4-FFF2-40B4-BE49-F238E27FC236}">
                <a16:creationId xmlns:a16="http://schemas.microsoft.com/office/drawing/2014/main" id="{98BD4678-618C-0B10-2DA7-38CC87DBC62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2292243"/>
            <a:ext cx="338555" cy="338555"/>
          </a:xfrm>
          <a:prstGeom prst="rect">
            <a:avLst/>
          </a:prstGeom>
        </p:spPr>
      </p:pic>
      <p:pic>
        <p:nvPicPr>
          <p:cNvPr id="362" name="Gráfico 361">
            <a:extLst>
              <a:ext uri="{FF2B5EF4-FFF2-40B4-BE49-F238E27FC236}">
                <a16:creationId xmlns:a16="http://schemas.microsoft.com/office/drawing/2014/main" id="{E9DEB7AC-17A8-6A2A-D69E-EBA29236F08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2497425"/>
            <a:ext cx="338555" cy="338555"/>
          </a:xfrm>
          <a:prstGeom prst="rect">
            <a:avLst/>
          </a:prstGeom>
        </p:spPr>
      </p:pic>
      <p:pic>
        <p:nvPicPr>
          <p:cNvPr id="363" name="Gráfico 362">
            <a:extLst>
              <a:ext uri="{FF2B5EF4-FFF2-40B4-BE49-F238E27FC236}">
                <a16:creationId xmlns:a16="http://schemas.microsoft.com/office/drawing/2014/main" id="{3F41EA1B-9A07-ECFE-6643-14097DF91C2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2702607"/>
            <a:ext cx="338555" cy="338555"/>
          </a:xfrm>
          <a:prstGeom prst="rect">
            <a:avLst/>
          </a:prstGeom>
        </p:spPr>
      </p:pic>
      <p:pic>
        <p:nvPicPr>
          <p:cNvPr id="364" name="Gráfico 363">
            <a:extLst>
              <a:ext uri="{FF2B5EF4-FFF2-40B4-BE49-F238E27FC236}">
                <a16:creationId xmlns:a16="http://schemas.microsoft.com/office/drawing/2014/main" id="{EA3C81B6-D818-36E6-78E0-32A8799F9A9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2907789"/>
            <a:ext cx="338555" cy="338555"/>
          </a:xfrm>
          <a:prstGeom prst="rect">
            <a:avLst/>
          </a:prstGeom>
        </p:spPr>
      </p:pic>
      <p:pic>
        <p:nvPicPr>
          <p:cNvPr id="365" name="Gráfico 364">
            <a:extLst>
              <a:ext uri="{FF2B5EF4-FFF2-40B4-BE49-F238E27FC236}">
                <a16:creationId xmlns:a16="http://schemas.microsoft.com/office/drawing/2014/main" id="{8AA26C8F-927D-5B33-8F9E-16155770CE2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3112971"/>
            <a:ext cx="338555" cy="338555"/>
          </a:xfrm>
          <a:prstGeom prst="rect">
            <a:avLst/>
          </a:prstGeom>
        </p:spPr>
      </p:pic>
      <p:pic>
        <p:nvPicPr>
          <p:cNvPr id="366" name="Gráfico 365">
            <a:extLst>
              <a:ext uri="{FF2B5EF4-FFF2-40B4-BE49-F238E27FC236}">
                <a16:creationId xmlns:a16="http://schemas.microsoft.com/office/drawing/2014/main" id="{943E0D10-98A0-75DB-E2A0-F25A4D2571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3318153"/>
            <a:ext cx="338555" cy="338555"/>
          </a:xfrm>
          <a:prstGeom prst="rect">
            <a:avLst/>
          </a:prstGeom>
        </p:spPr>
      </p:pic>
      <p:pic>
        <p:nvPicPr>
          <p:cNvPr id="367" name="Gráfico 366">
            <a:extLst>
              <a:ext uri="{FF2B5EF4-FFF2-40B4-BE49-F238E27FC236}">
                <a16:creationId xmlns:a16="http://schemas.microsoft.com/office/drawing/2014/main" id="{1074ADE2-44F3-7758-F8BD-AD0338FAA98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3523335"/>
            <a:ext cx="338555" cy="338555"/>
          </a:xfrm>
          <a:prstGeom prst="rect">
            <a:avLst/>
          </a:prstGeom>
        </p:spPr>
      </p:pic>
      <p:pic>
        <p:nvPicPr>
          <p:cNvPr id="368" name="Gráfico 367">
            <a:extLst>
              <a:ext uri="{FF2B5EF4-FFF2-40B4-BE49-F238E27FC236}">
                <a16:creationId xmlns:a16="http://schemas.microsoft.com/office/drawing/2014/main" id="{3289355B-2306-9D04-C64E-C1841C2C70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3728517"/>
            <a:ext cx="338555" cy="338555"/>
          </a:xfrm>
          <a:prstGeom prst="rect">
            <a:avLst/>
          </a:prstGeom>
        </p:spPr>
      </p:pic>
      <p:pic>
        <p:nvPicPr>
          <p:cNvPr id="369" name="Gráfico 368">
            <a:extLst>
              <a:ext uri="{FF2B5EF4-FFF2-40B4-BE49-F238E27FC236}">
                <a16:creationId xmlns:a16="http://schemas.microsoft.com/office/drawing/2014/main" id="{2126CF63-0D8B-D126-7166-0188566D531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3933699"/>
            <a:ext cx="338555" cy="338555"/>
          </a:xfrm>
          <a:prstGeom prst="rect">
            <a:avLst/>
          </a:prstGeom>
        </p:spPr>
      </p:pic>
      <p:pic>
        <p:nvPicPr>
          <p:cNvPr id="370" name="Gráfico 369">
            <a:extLst>
              <a:ext uri="{FF2B5EF4-FFF2-40B4-BE49-F238E27FC236}">
                <a16:creationId xmlns:a16="http://schemas.microsoft.com/office/drawing/2014/main" id="{89306BE0-C020-A98B-DA28-41659A7E6A0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4138881"/>
            <a:ext cx="338555" cy="338555"/>
          </a:xfrm>
          <a:prstGeom prst="rect">
            <a:avLst/>
          </a:prstGeom>
        </p:spPr>
      </p:pic>
      <p:pic>
        <p:nvPicPr>
          <p:cNvPr id="371" name="Gráfico 370">
            <a:extLst>
              <a:ext uri="{FF2B5EF4-FFF2-40B4-BE49-F238E27FC236}">
                <a16:creationId xmlns:a16="http://schemas.microsoft.com/office/drawing/2014/main" id="{EFF90800-AC19-CA81-B95A-EEDBF74FDE5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4344063"/>
            <a:ext cx="338555" cy="338555"/>
          </a:xfrm>
          <a:prstGeom prst="rect">
            <a:avLst/>
          </a:prstGeom>
        </p:spPr>
      </p:pic>
      <p:pic>
        <p:nvPicPr>
          <p:cNvPr id="372" name="Gráfico 371">
            <a:extLst>
              <a:ext uri="{FF2B5EF4-FFF2-40B4-BE49-F238E27FC236}">
                <a16:creationId xmlns:a16="http://schemas.microsoft.com/office/drawing/2014/main" id="{172FD2E1-8E7A-46BA-BBA2-4050B6853F6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4344063"/>
            <a:ext cx="338555" cy="338555"/>
          </a:xfrm>
          <a:prstGeom prst="rect">
            <a:avLst/>
          </a:prstGeom>
        </p:spPr>
      </p:pic>
      <p:pic>
        <p:nvPicPr>
          <p:cNvPr id="373" name="Gráfico 372">
            <a:extLst>
              <a:ext uri="{FF2B5EF4-FFF2-40B4-BE49-F238E27FC236}">
                <a16:creationId xmlns:a16="http://schemas.microsoft.com/office/drawing/2014/main" id="{0BA3E4AF-637B-38DF-9012-0F76BCACC12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4344063"/>
            <a:ext cx="338555" cy="338555"/>
          </a:xfrm>
          <a:prstGeom prst="rect">
            <a:avLst/>
          </a:prstGeom>
        </p:spPr>
      </p:pic>
      <p:pic>
        <p:nvPicPr>
          <p:cNvPr id="374" name="Gráfico 373">
            <a:extLst>
              <a:ext uri="{FF2B5EF4-FFF2-40B4-BE49-F238E27FC236}">
                <a16:creationId xmlns:a16="http://schemas.microsoft.com/office/drawing/2014/main" id="{02D24DB9-5FA9-B17F-AF56-F9353604BDD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4344063"/>
            <a:ext cx="338555" cy="338555"/>
          </a:xfrm>
          <a:prstGeom prst="rect">
            <a:avLst/>
          </a:prstGeom>
        </p:spPr>
      </p:pic>
      <p:pic>
        <p:nvPicPr>
          <p:cNvPr id="375" name="Gráfico 374">
            <a:extLst>
              <a:ext uri="{FF2B5EF4-FFF2-40B4-BE49-F238E27FC236}">
                <a16:creationId xmlns:a16="http://schemas.microsoft.com/office/drawing/2014/main" id="{EF768E7C-17FC-446B-CBCE-D348380749D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4344063"/>
            <a:ext cx="338555" cy="338555"/>
          </a:xfrm>
          <a:prstGeom prst="rect">
            <a:avLst/>
          </a:prstGeom>
        </p:spPr>
      </p:pic>
      <p:pic>
        <p:nvPicPr>
          <p:cNvPr id="376" name="Gráfico 375">
            <a:extLst>
              <a:ext uri="{FF2B5EF4-FFF2-40B4-BE49-F238E27FC236}">
                <a16:creationId xmlns:a16="http://schemas.microsoft.com/office/drawing/2014/main" id="{BE9CF0DE-2378-7288-BF1C-3AD4428411B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4344063"/>
            <a:ext cx="338555" cy="338555"/>
          </a:xfrm>
          <a:prstGeom prst="rect">
            <a:avLst/>
          </a:prstGeom>
        </p:spPr>
      </p:pic>
      <p:pic>
        <p:nvPicPr>
          <p:cNvPr id="377" name="Gráfico 376">
            <a:extLst>
              <a:ext uri="{FF2B5EF4-FFF2-40B4-BE49-F238E27FC236}">
                <a16:creationId xmlns:a16="http://schemas.microsoft.com/office/drawing/2014/main" id="{68F1DF6E-F1D7-7436-94A7-0463E69C322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4344063"/>
            <a:ext cx="338555" cy="338555"/>
          </a:xfrm>
          <a:prstGeom prst="rect">
            <a:avLst/>
          </a:prstGeom>
        </p:spPr>
      </p:pic>
      <p:pic>
        <p:nvPicPr>
          <p:cNvPr id="378" name="Gráfico 377">
            <a:extLst>
              <a:ext uri="{FF2B5EF4-FFF2-40B4-BE49-F238E27FC236}">
                <a16:creationId xmlns:a16="http://schemas.microsoft.com/office/drawing/2014/main" id="{393BE4D2-ECFF-E58F-067B-81DAE459FC2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4344063"/>
            <a:ext cx="338555" cy="338555"/>
          </a:xfrm>
          <a:prstGeom prst="rect">
            <a:avLst/>
          </a:prstGeom>
        </p:spPr>
      </p:pic>
      <p:pic>
        <p:nvPicPr>
          <p:cNvPr id="379" name="Gráfico 378">
            <a:extLst>
              <a:ext uri="{FF2B5EF4-FFF2-40B4-BE49-F238E27FC236}">
                <a16:creationId xmlns:a16="http://schemas.microsoft.com/office/drawing/2014/main" id="{2B412FFD-BDBD-9602-13F4-0E7E78FB9D8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4344063"/>
            <a:ext cx="338555" cy="338555"/>
          </a:xfrm>
          <a:prstGeom prst="rect">
            <a:avLst/>
          </a:prstGeom>
        </p:spPr>
      </p:pic>
      <p:pic>
        <p:nvPicPr>
          <p:cNvPr id="380" name="Gráfico 379">
            <a:extLst>
              <a:ext uri="{FF2B5EF4-FFF2-40B4-BE49-F238E27FC236}">
                <a16:creationId xmlns:a16="http://schemas.microsoft.com/office/drawing/2014/main" id="{7F30C982-1E57-5321-5D8A-FCEDB0DC7D1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2292243"/>
            <a:ext cx="338555" cy="338555"/>
          </a:xfrm>
          <a:prstGeom prst="rect">
            <a:avLst/>
          </a:prstGeom>
        </p:spPr>
      </p:pic>
      <p:pic>
        <p:nvPicPr>
          <p:cNvPr id="381" name="Gráfico 380">
            <a:extLst>
              <a:ext uri="{FF2B5EF4-FFF2-40B4-BE49-F238E27FC236}">
                <a16:creationId xmlns:a16="http://schemas.microsoft.com/office/drawing/2014/main" id="{BDCE68D8-0F52-52A7-6FF8-2A34CC47095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2497425"/>
            <a:ext cx="338555" cy="338555"/>
          </a:xfrm>
          <a:prstGeom prst="rect">
            <a:avLst/>
          </a:prstGeom>
        </p:spPr>
      </p:pic>
      <p:pic>
        <p:nvPicPr>
          <p:cNvPr id="382" name="Gráfico 381">
            <a:extLst>
              <a:ext uri="{FF2B5EF4-FFF2-40B4-BE49-F238E27FC236}">
                <a16:creationId xmlns:a16="http://schemas.microsoft.com/office/drawing/2014/main" id="{C939E422-F715-BD60-4978-869E574D6A4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2702607"/>
            <a:ext cx="338555" cy="338555"/>
          </a:xfrm>
          <a:prstGeom prst="rect">
            <a:avLst/>
          </a:prstGeom>
        </p:spPr>
      </p:pic>
      <p:pic>
        <p:nvPicPr>
          <p:cNvPr id="383" name="Gráfico 382">
            <a:extLst>
              <a:ext uri="{FF2B5EF4-FFF2-40B4-BE49-F238E27FC236}">
                <a16:creationId xmlns:a16="http://schemas.microsoft.com/office/drawing/2014/main" id="{D7B24CD8-75FD-3F2D-2C35-ACCF824C101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2907789"/>
            <a:ext cx="338555" cy="338555"/>
          </a:xfrm>
          <a:prstGeom prst="rect">
            <a:avLst/>
          </a:prstGeom>
        </p:spPr>
      </p:pic>
      <p:pic>
        <p:nvPicPr>
          <p:cNvPr id="384" name="Gráfico 383">
            <a:extLst>
              <a:ext uri="{FF2B5EF4-FFF2-40B4-BE49-F238E27FC236}">
                <a16:creationId xmlns:a16="http://schemas.microsoft.com/office/drawing/2014/main" id="{3B504342-20DB-D1CD-078F-FE1789B894E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3112971"/>
            <a:ext cx="338555" cy="338555"/>
          </a:xfrm>
          <a:prstGeom prst="rect">
            <a:avLst/>
          </a:prstGeom>
        </p:spPr>
      </p:pic>
      <p:pic>
        <p:nvPicPr>
          <p:cNvPr id="385" name="Gráfico 384">
            <a:extLst>
              <a:ext uri="{FF2B5EF4-FFF2-40B4-BE49-F238E27FC236}">
                <a16:creationId xmlns:a16="http://schemas.microsoft.com/office/drawing/2014/main" id="{726EFD4E-F535-3374-1D37-E0E67162268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3318153"/>
            <a:ext cx="338555" cy="338555"/>
          </a:xfrm>
          <a:prstGeom prst="rect">
            <a:avLst/>
          </a:prstGeom>
        </p:spPr>
      </p:pic>
      <p:pic>
        <p:nvPicPr>
          <p:cNvPr id="386" name="Gráfico 385">
            <a:extLst>
              <a:ext uri="{FF2B5EF4-FFF2-40B4-BE49-F238E27FC236}">
                <a16:creationId xmlns:a16="http://schemas.microsoft.com/office/drawing/2014/main" id="{A6E4AB50-B04D-FDFB-8A2D-E7DE74FF070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3523335"/>
            <a:ext cx="338555" cy="338555"/>
          </a:xfrm>
          <a:prstGeom prst="rect">
            <a:avLst/>
          </a:prstGeom>
        </p:spPr>
      </p:pic>
      <p:pic>
        <p:nvPicPr>
          <p:cNvPr id="387" name="Gráfico 386">
            <a:extLst>
              <a:ext uri="{FF2B5EF4-FFF2-40B4-BE49-F238E27FC236}">
                <a16:creationId xmlns:a16="http://schemas.microsoft.com/office/drawing/2014/main" id="{6B26F8BE-B00A-86C8-2613-421167291B4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3728517"/>
            <a:ext cx="338555" cy="338555"/>
          </a:xfrm>
          <a:prstGeom prst="rect">
            <a:avLst/>
          </a:prstGeom>
        </p:spPr>
      </p:pic>
      <p:pic>
        <p:nvPicPr>
          <p:cNvPr id="388" name="Gráfico 387">
            <a:extLst>
              <a:ext uri="{FF2B5EF4-FFF2-40B4-BE49-F238E27FC236}">
                <a16:creationId xmlns:a16="http://schemas.microsoft.com/office/drawing/2014/main" id="{BBBEB188-ED0D-6C51-BDF5-91B1B0B73C2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3933699"/>
            <a:ext cx="338555" cy="338555"/>
          </a:xfrm>
          <a:prstGeom prst="rect">
            <a:avLst/>
          </a:prstGeom>
        </p:spPr>
      </p:pic>
      <p:pic>
        <p:nvPicPr>
          <p:cNvPr id="389" name="Gráfico 388">
            <a:extLst>
              <a:ext uri="{FF2B5EF4-FFF2-40B4-BE49-F238E27FC236}">
                <a16:creationId xmlns:a16="http://schemas.microsoft.com/office/drawing/2014/main" id="{A24CA3C6-5AEE-9885-0FA6-D07B6D189C5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4138881"/>
            <a:ext cx="338555" cy="338555"/>
          </a:xfrm>
          <a:prstGeom prst="rect">
            <a:avLst/>
          </a:prstGeom>
        </p:spPr>
      </p:pic>
      <p:pic>
        <p:nvPicPr>
          <p:cNvPr id="390" name="Gráfico 389">
            <a:extLst>
              <a:ext uri="{FF2B5EF4-FFF2-40B4-BE49-F238E27FC236}">
                <a16:creationId xmlns:a16="http://schemas.microsoft.com/office/drawing/2014/main" id="{D19BCD6C-5DA2-9811-0910-F671E2120F6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2292243"/>
            <a:ext cx="338555" cy="338555"/>
          </a:xfrm>
          <a:prstGeom prst="rect">
            <a:avLst/>
          </a:prstGeom>
        </p:spPr>
      </p:pic>
      <p:pic>
        <p:nvPicPr>
          <p:cNvPr id="391" name="Gráfico 390">
            <a:extLst>
              <a:ext uri="{FF2B5EF4-FFF2-40B4-BE49-F238E27FC236}">
                <a16:creationId xmlns:a16="http://schemas.microsoft.com/office/drawing/2014/main" id="{AC141D53-BCBB-C94F-A2B0-830A69237CF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2497425"/>
            <a:ext cx="338555" cy="338555"/>
          </a:xfrm>
          <a:prstGeom prst="rect">
            <a:avLst/>
          </a:prstGeom>
        </p:spPr>
      </p:pic>
      <p:pic>
        <p:nvPicPr>
          <p:cNvPr id="392" name="Gráfico 391">
            <a:extLst>
              <a:ext uri="{FF2B5EF4-FFF2-40B4-BE49-F238E27FC236}">
                <a16:creationId xmlns:a16="http://schemas.microsoft.com/office/drawing/2014/main" id="{ED0DB8F1-8E56-C124-FA14-CA5E9A07CEC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2702607"/>
            <a:ext cx="338555" cy="338555"/>
          </a:xfrm>
          <a:prstGeom prst="rect">
            <a:avLst/>
          </a:prstGeom>
        </p:spPr>
      </p:pic>
      <p:pic>
        <p:nvPicPr>
          <p:cNvPr id="393" name="Gráfico 392">
            <a:extLst>
              <a:ext uri="{FF2B5EF4-FFF2-40B4-BE49-F238E27FC236}">
                <a16:creationId xmlns:a16="http://schemas.microsoft.com/office/drawing/2014/main" id="{449E16C0-2C60-3647-B4B4-5D8AB30CFD0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2907789"/>
            <a:ext cx="338555" cy="338555"/>
          </a:xfrm>
          <a:prstGeom prst="rect">
            <a:avLst/>
          </a:prstGeom>
        </p:spPr>
      </p:pic>
      <p:pic>
        <p:nvPicPr>
          <p:cNvPr id="394" name="Gráfico 393">
            <a:extLst>
              <a:ext uri="{FF2B5EF4-FFF2-40B4-BE49-F238E27FC236}">
                <a16:creationId xmlns:a16="http://schemas.microsoft.com/office/drawing/2014/main" id="{35F48A42-C5CD-BB9A-5D2C-52AC2190D68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3112971"/>
            <a:ext cx="338555" cy="338555"/>
          </a:xfrm>
          <a:prstGeom prst="rect">
            <a:avLst/>
          </a:prstGeom>
        </p:spPr>
      </p:pic>
      <p:pic>
        <p:nvPicPr>
          <p:cNvPr id="395" name="Gráfico 394">
            <a:extLst>
              <a:ext uri="{FF2B5EF4-FFF2-40B4-BE49-F238E27FC236}">
                <a16:creationId xmlns:a16="http://schemas.microsoft.com/office/drawing/2014/main" id="{591B089D-85CE-AF91-8E27-A370494146B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3318153"/>
            <a:ext cx="338555" cy="338555"/>
          </a:xfrm>
          <a:prstGeom prst="rect">
            <a:avLst/>
          </a:prstGeom>
        </p:spPr>
      </p:pic>
      <p:pic>
        <p:nvPicPr>
          <p:cNvPr id="396" name="Gráfico 395">
            <a:extLst>
              <a:ext uri="{FF2B5EF4-FFF2-40B4-BE49-F238E27FC236}">
                <a16:creationId xmlns:a16="http://schemas.microsoft.com/office/drawing/2014/main" id="{EA7CF870-F9B4-5260-AD96-62096070545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3523335"/>
            <a:ext cx="338555" cy="338555"/>
          </a:xfrm>
          <a:prstGeom prst="rect">
            <a:avLst/>
          </a:prstGeom>
        </p:spPr>
      </p:pic>
      <p:pic>
        <p:nvPicPr>
          <p:cNvPr id="397" name="Gráfico 396">
            <a:extLst>
              <a:ext uri="{FF2B5EF4-FFF2-40B4-BE49-F238E27FC236}">
                <a16:creationId xmlns:a16="http://schemas.microsoft.com/office/drawing/2014/main" id="{645FE9CF-B14B-6F6A-7687-9975743C19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3728517"/>
            <a:ext cx="338555" cy="338555"/>
          </a:xfrm>
          <a:prstGeom prst="rect">
            <a:avLst/>
          </a:prstGeom>
        </p:spPr>
      </p:pic>
      <p:pic>
        <p:nvPicPr>
          <p:cNvPr id="398" name="Gráfico 397">
            <a:extLst>
              <a:ext uri="{FF2B5EF4-FFF2-40B4-BE49-F238E27FC236}">
                <a16:creationId xmlns:a16="http://schemas.microsoft.com/office/drawing/2014/main" id="{C11D48AF-DD30-5BC6-3CDB-87E2CB902D7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3933699"/>
            <a:ext cx="338555" cy="338555"/>
          </a:xfrm>
          <a:prstGeom prst="rect">
            <a:avLst/>
          </a:prstGeom>
        </p:spPr>
      </p:pic>
      <p:pic>
        <p:nvPicPr>
          <p:cNvPr id="399" name="Gráfico 398">
            <a:extLst>
              <a:ext uri="{FF2B5EF4-FFF2-40B4-BE49-F238E27FC236}">
                <a16:creationId xmlns:a16="http://schemas.microsoft.com/office/drawing/2014/main" id="{245B7BBC-5AC2-1801-35FB-B225E22E20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4138881"/>
            <a:ext cx="338555" cy="338555"/>
          </a:xfrm>
          <a:prstGeom prst="rect">
            <a:avLst/>
          </a:prstGeom>
        </p:spPr>
      </p:pic>
      <p:pic>
        <p:nvPicPr>
          <p:cNvPr id="400" name="Gráfico 399">
            <a:extLst>
              <a:ext uri="{FF2B5EF4-FFF2-40B4-BE49-F238E27FC236}">
                <a16:creationId xmlns:a16="http://schemas.microsoft.com/office/drawing/2014/main" id="{A83AF758-6E52-1D06-BD09-E5A455F00C8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2292243"/>
            <a:ext cx="338555" cy="338555"/>
          </a:xfrm>
          <a:prstGeom prst="rect">
            <a:avLst/>
          </a:prstGeom>
        </p:spPr>
      </p:pic>
      <p:pic>
        <p:nvPicPr>
          <p:cNvPr id="401" name="Gráfico 400">
            <a:extLst>
              <a:ext uri="{FF2B5EF4-FFF2-40B4-BE49-F238E27FC236}">
                <a16:creationId xmlns:a16="http://schemas.microsoft.com/office/drawing/2014/main" id="{2920ACD5-2EF7-84C4-2E6E-EF3DF69A3B7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2497425"/>
            <a:ext cx="338555" cy="338555"/>
          </a:xfrm>
          <a:prstGeom prst="rect">
            <a:avLst/>
          </a:prstGeom>
        </p:spPr>
      </p:pic>
      <p:pic>
        <p:nvPicPr>
          <p:cNvPr id="402" name="Gráfico 401">
            <a:extLst>
              <a:ext uri="{FF2B5EF4-FFF2-40B4-BE49-F238E27FC236}">
                <a16:creationId xmlns:a16="http://schemas.microsoft.com/office/drawing/2014/main" id="{FD7CCC1D-32F2-D2AA-8321-D8794D38D2D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2702607"/>
            <a:ext cx="338555" cy="338555"/>
          </a:xfrm>
          <a:prstGeom prst="rect">
            <a:avLst/>
          </a:prstGeom>
        </p:spPr>
      </p:pic>
      <p:pic>
        <p:nvPicPr>
          <p:cNvPr id="403" name="Gráfico 402">
            <a:extLst>
              <a:ext uri="{FF2B5EF4-FFF2-40B4-BE49-F238E27FC236}">
                <a16:creationId xmlns:a16="http://schemas.microsoft.com/office/drawing/2014/main" id="{8196CADD-6870-C7D6-08D5-74B9D4A691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2907789"/>
            <a:ext cx="338555" cy="338555"/>
          </a:xfrm>
          <a:prstGeom prst="rect">
            <a:avLst/>
          </a:prstGeom>
        </p:spPr>
      </p:pic>
      <p:pic>
        <p:nvPicPr>
          <p:cNvPr id="404" name="Gráfico 403">
            <a:extLst>
              <a:ext uri="{FF2B5EF4-FFF2-40B4-BE49-F238E27FC236}">
                <a16:creationId xmlns:a16="http://schemas.microsoft.com/office/drawing/2014/main" id="{615C9103-658C-A1A2-43AD-1D68727151A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3112971"/>
            <a:ext cx="338555" cy="338555"/>
          </a:xfrm>
          <a:prstGeom prst="rect">
            <a:avLst/>
          </a:prstGeom>
        </p:spPr>
      </p:pic>
      <p:pic>
        <p:nvPicPr>
          <p:cNvPr id="405" name="Gráfico 404">
            <a:extLst>
              <a:ext uri="{FF2B5EF4-FFF2-40B4-BE49-F238E27FC236}">
                <a16:creationId xmlns:a16="http://schemas.microsoft.com/office/drawing/2014/main" id="{780BA6DE-4D68-FBBA-BF7F-C7B0D0916BB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3318153"/>
            <a:ext cx="338555" cy="338555"/>
          </a:xfrm>
          <a:prstGeom prst="rect">
            <a:avLst/>
          </a:prstGeom>
        </p:spPr>
      </p:pic>
      <p:pic>
        <p:nvPicPr>
          <p:cNvPr id="406" name="Gráfico 405">
            <a:extLst>
              <a:ext uri="{FF2B5EF4-FFF2-40B4-BE49-F238E27FC236}">
                <a16:creationId xmlns:a16="http://schemas.microsoft.com/office/drawing/2014/main" id="{3E735B17-A55A-06E0-6F71-B103631540C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3523335"/>
            <a:ext cx="338555" cy="338555"/>
          </a:xfrm>
          <a:prstGeom prst="rect">
            <a:avLst/>
          </a:prstGeom>
        </p:spPr>
      </p:pic>
      <p:pic>
        <p:nvPicPr>
          <p:cNvPr id="407" name="Gráfico 406">
            <a:extLst>
              <a:ext uri="{FF2B5EF4-FFF2-40B4-BE49-F238E27FC236}">
                <a16:creationId xmlns:a16="http://schemas.microsoft.com/office/drawing/2014/main" id="{B5548753-A0B4-3608-BE5E-C9E3C7C060A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3728517"/>
            <a:ext cx="338555" cy="338555"/>
          </a:xfrm>
          <a:prstGeom prst="rect">
            <a:avLst/>
          </a:prstGeom>
        </p:spPr>
      </p:pic>
      <p:pic>
        <p:nvPicPr>
          <p:cNvPr id="408" name="Gráfico 407">
            <a:extLst>
              <a:ext uri="{FF2B5EF4-FFF2-40B4-BE49-F238E27FC236}">
                <a16:creationId xmlns:a16="http://schemas.microsoft.com/office/drawing/2014/main" id="{8AC98A97-F8DD-7983-4867-BA5F98260A4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3933699"/>
            <a:ext cx="338555" cy="338555"/>
          </a:xfrm>
          <a:prstGeom prst="rect">
            <a:avLst/>
          </a:prstGeom>
        </p:spPr>
      </p:pic>
      <p:pic>
        <p:nvPicPr>
          <p:cNvPr id="409" name="Gráfico 408">
            <a:extLst>
              <a:ext uri="{FF2B5EF4-FFF2-40B4-BE49-F238E27FC236}">
                <a16:creationId xmlns:a16="http://schemas.microsoft.com/office/drawing/2014/main" id="{B8D84458-3EF0-07B1-867C-654BE3EF111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4138881"/>
            <a:ext cx="338555" cy="338555"/>
          </a:xfrm>
          <a:prstGeom prst="rect">
            <a:avLst/>
          </a:prstGeom>
        </p:spPr>
      </p:pic>
      <p:pic>
        <p:nvPicPr>
          <p:cNvPr id="410" name="Gráfico 409">
            <a:extLst>
              <a:ext uri="{FF2B5EF4-FFF2-40B4-BE49-F238E27FC236}">
                <a16:creationId xmlns:a16="http://schemas.microsoft.com/office/drawing/2014/main" id="{D71365BB-3428-6E1A-BBAC-51558A28F44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2292243"/>
            <a:ext cx="338555" cy="338555"/>
          </a:xfrm>
          <a:prstGeom prst="rect">
            <a:avLst/>
          </a:prstGeom>
        </p:spPr>
      </p:pic>
      <p:pic>
        <p:nvPicPr>
          <p:cNvPr id="411" name="Gráfico 410">
            <a:extLst>
              <a:ext uri="{FF2B5EF4-FFF2-40B4-BE49-F238E27FC236}">
                <a16:creationId xmlns:a16="http://schemas.microsoft.com/office/drawing/2014/main" id="{DE1FD91A-765F-AF66-A41D-3512E57A4EC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2497425"/>
            <a:ext cx="338555" cy="338555"/>
          </a:xfrm>
          <a:prstGeom prst="rect">
            <a:avLst/>
          </a:prstGeom>
        </p:spPr>
      </p:pic>
      <p:pic>
        <p:nvPicPr>
          <p:cNvPr id="412" name="Gráfico 411">
            <a:extLst>
              <a:ext uri="{FF2B5EF4-FFF2-40B4-BE49-F238E27FC236}">
                <a16:creationId xmlns:a16="http://schemas.microsoft.com/office/drawing/2014/main" id="{6F032CB3-100D-F4FD-3D5E-63092D0AB0F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2702607"/>
            <a:ext cx="338555" cy="338555"/>
          </a:xfrm>
          <a:prstGeom prst="rect">
            <a:avLst/>
          </a:prstGeom>
        </p:spPr>
      </p:pic>
      <p:pic>
        <p:nvPicPr>
          <p:cNvPr id="413" name="Gráfico 412">
            <a:extLst>
              <a:ext uri="{FF2B5EF4-FFF2-40B4-BE49-F238E27FC236}">
                <a16:creationId xmlns:a16="http://schemas.microsoft.com/office/drawing/2014/main" id="{2A7CB535-1D6D-8A78-73B2-189FA7264C5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2907789"/>
            <a:ext cx="338555" cy="338555"/>
          </a:xfrm>
          <a:prstGeom prst="rect">
            <a:avLst/>
          </a:prstGeom>
        </p:spPr>
      </p:pic>
      <p:pic>
        <p:nvPicPr>
          <p:cNvPr id="414" name="Gráfico 413">
            <a:extLst>
              <a:ext uri="{FF2B5EF4-FFF2-40B4-BE49-F238E27FC236}">
                <a16:creationId xmlns:a16="http://schemas.microsoft.com/office/drawing/2014/main" id="{5C202785-E248-4A1D-35D6-A76C2329BDC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3112971"/>
            <a:ext cx="338555" cy="338555"/>
          </a:xfrm>
          <a:prstGeom prst="rect">
            <a:avLst/>
          </a:prstGeom>
        </p:spPr>
      </p:pic>
      <p:pic>
        <p:nvPicPr>
          <p:cNvPr id="415" name="Gráfico 414">
            <a:extLst>
              <a:ext uri="{FF2B5EF4-FFF2-40B4-BE49-F238E27FC236}">
                <a16:creationId xmlns:a16="http://schemas.microsoft.com/office/drawing/2014/main" id="{0054BC9C-7771-B736-0840-AC8A037E7A2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3318153"/>
            <a:ext cx="338555" cy="338555"/>
          </a:xfrm>
          <a:prstGeom prst="rect">
            <a:avLst/>
          </a:prstGeom>
        </p:spPr>
      </p:pic>
      <p:pic>
        <p:nvPicPr>
          <p:cNvPr id="416" name="Gráfico 415">
            <a:extLst>
              <a:ext uri="{FF2B5EF4-FFF2-40B4-BE49-F238E27FC236}">
                <a16:creationId xmlns:a16="http://schemas.microsoft.com/office/drawing/2014/main" id="{CBA30AA0-2D73-41CF-DCB6-B5F2C5A10C7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3523335"/>
            <a:ext cx="338555" cy="338555"/>
          </a:xfrm>
          <a:prstGeom prst="rect">
            <a:avLst/>
          </a:prstGeom>
        </p:spPr>
      </p:pic>
      <p:pic>
        <p:nvPicPr>
          <p:cNvPr id="417" name="Gráfico 416">
            <a:extLst>
              <a:ext uri="{FF2B5EF4-FFF2-40B4-BE49-F238E27FC236}">
                <a16:creationId xmlns:a16="http://schemas.microsoft.com/office/drawing/2014/main" id="{5860BEDB-DAE0-4B69-9438-177DC2705DE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3728517"/>
            <a:ext cx="338555" cy="338555"/>
          </a:xfrm>
          <a:prstGeom prst="rect">
            <a:avLst/>
          </a:prstGeom>
        </p:spPr>
      </p:pic>
      <p:pic>
        <p:nvPicPr>
          <p:cNvPr id="418" name="Gráfico 417">
            <a:extLst>
              <a:ext uri="{FF2B5EF4-FFF2-40B4-BE49-F238E27FC236}">
                <a16:creationId xmlns:a16="http://schemas.microsoft.com/office/drawing/2014/main" id="{93AB473E-B60C-8073-96F3-D7540FBD7F0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3933699"/>
            <a:ext cx="338555" cy="338555"/>
          </a:xfrm>
          <a:prstGeom prst="rect">
            <a:avLst/>
          </a:prstGeom>
        </p:spPr>
      </p:pic>
      <p:pic>
        <p:nvPicPr>
          <p:cNvPr id="419" name="Gráfico 418">
            <a:extLst>
              <a:ext uri="{FF2B5EF4-FFF2-40B4-BE49-F238E27FC236}">
                <a16:creationId xmlns:a16="http://schemas.microsoft.com/office/drawing/2014/main" id="{8EAB626F-6550-4551-45CF-CB7630784FF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4138881"/>
            <a:ext cx="338555" cy="338555"/>
          </a:xfrm>
          <a:prstGeom prst="rect">
            <a:avLst/>
          </a:prstGeom>
        </p:spPr>
      </p:pic>
      <p:pic>
        <p:nvPicPr>
          <p:cNvPr id="420" name="Gráfico 419">
            <a:extLst>
              <a:ext uri="{FF2B5EF4-FFF2-40B4-BE49-F238E27FC236}">
                <a16:creationId xmlns:a16="http://schemas.microsoft.com/office/drawing/2014/main" id="{8913653D-0D5A-0293-38FE-25D6EED998A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2292243"/>
            <a:ext cx="338555" cy="338555"/>
          </a:xfrm>
          <a:prstGeom prst="rect">
            <a:avLst/>
          </a:prstGeom>
        </p:spPr>
      </p:pic>
      <p:pic>
        <p:nvPicPr>
          <p:cNvPr id="421" name="Gráfico 420">
            <a:extLst>
              <a:ext uri="{FF2B5EF4-FFF2-40B4-BE49-F238E27FC236}">
                <a16:creationId xmlns:a16="http://schemas.microsoft.com/office/drawing/2014/main" id="{ABADF623-35F2-78D3-7D70-00B59C8BBB4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2497425"/>
            <a:ext cx="338555" cy="338555"/>
          </a:xfrm>
          <a:prstGeom prst="rect">
            <a:avLst/>
          </a:prstGeom>
        </p:spPr>
      </p:pic>
      <p:pic>
        <p:nvPicPr>
          <p:cNvPr id="422" name="Gráfico 421">
            <a:extLst>
              <a:ext uri="{FF2B5EF4-FFF2-40B4-BE49-F238E27FC236}">
                <a16:creationId xmlns:a16="http://schemas.microsoft.com/office/drawing/2014/main" id="{EB271CD8-7412-352E-B189-B52BE67586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2702607"/>
            <a:ext cx="338555" cy="338555"/>
          </a:xfrm>
          <a:prstGeom prst="rect">
            <a:avLst/>
          </a:prstGeom>
        </p:spPr>
      </p:pic>
      <p:pic>
        <p:nvPicPr>
          <p:cNvPr id="423" name="Gráfico 422">
            <a:extLst>
              <a:ext uri="{FF2B5EF4-FFF2-40B4-BE49-F238E27FC236}">
                <a16:creationId xmlns:a16="http://schemas.microsoft.com/office/drawing/2014/main" id="{1EA52882-B7FC-C801-5760-79349C55A9A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2907789"/>
            <a:ext cx="338555" cy="338555"/>
          </a:xfrm>
          <a:prstGeom prst="rect">
            <a:avLst/>
          </a:prstGeom>
        </p:spPr>
      </p:pic>
      <p:pic>
        <p:nvPicPr>
          <p:cNvPr id="424" name="Gráfico 423">
            <a:extLst>
              <a:ext uri="{FF2B5EF4-FFF2-40B4-BE49-F238E27FC236}">
                <a16:creationId xmlns:a16="http://schemas.microsoft.com/office/drawing/2014/main" id="{667E2AE8-CDDB-C810-4A98-8B59B2D95F3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3112971"/>
            <a:ext cx="338555" cy="338555"/>
          </a:xfrm>
          <a:prstGeom prst="rect">
            <a:avLst/>
          </a:prstGeom>
        </p:spPr>
      </p:pic>
      <p:pic>
        <p:nvPicPr>
          <p:cNvPr id="425" name="Gráfico 424">
            <a:extLst>
              <a:ext uri="{FF2B5EF4-FFF2-40B4-BE49-F238E27FC236}">
                <a16:creationId xmlns:a16="http://schemas.microsoft.com/office/drawing/2014/main" id="{4B3C581A-0CC9-804F-8513-45C13B27215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3318153"/>
            <a:ext cx="338555" cy="338555"/>
          </a:xfrm>
          <a:prstGeom prst="rect">
            <a:avLst/>
          </a:prstGeom>
        </p:spPr>
      </p:pic>
      <p:pic>
        <p:nvPicPr>
          <p:cNvPr id="426" name="Gráfico 425">
            <a:extLst>
              <a:ext uri="{FF2B5EF4-FFF2-40B4-BE49-F238E27FC236}">
                <a16:creationId xmlns:a16="http://schemas.microsoft.com/office/drawing/2014/main" id="{FEB8739E-8930-B119-F196-9BB276FFC7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3523335"/>
            <a:ext cx="338555" cy="338555"/>
          </a:xfrm>
          <a:prstGeom prst="rect">
            <a:avLst/>
          </a:prstGeom>
        </p:spPr>
      </p:pic>
      <p:pic>
        <p:nvPicPr>
          <p:cNvPr id="427" name="Gráfico 426">
            <a:extLst>
              <a:ext uri="{FF2B5EF4-FFF2-40B4-BE49-F238E27FC236}">
                <a16:creationId xmlns:a16="http://schemas.microsoft.com/office/drawing/2014/main" id="{8D5BC276-2E79-DC24-458D-BC38657E681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3728517"/>
            <a:ext cx="338555" cy="338555"/>
          </a:xfrm>
          <a:prstGeom prst="rect">
            <a:avLst/>
          </a:prstGeom>
        </p:spPr>
      </p:pic>
      <p:pic>
        <p:nvPicPr>
          <p:cNvPr id="428" name="Gráfico 427">
            <a:extLst>
              <a:ext uri="{FF2B5EF4-FFF2-40B4-BE49-F238E27FC236}">
                <a16:creationId xmlns:a16="http://schemas.microsoft.com/office/drawing/2014/main" id="{8678567C-722A-F779-4DD4-B1EAF08FB46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3933699"/>
            <a:ext cx="338555" cy="338555"/>
          </a:xfrm>
          <a:prstGeom prst="rect">
            <a:avLst/>
          </a:prstGeom>
        </p:spPr>
      </p:pic>
      <p:pic>
        <p:nvPicPr>
          <p:cNvPr id="429" name="Gráfico 428">
            <a:extLst>
              <a:ext uri="{FF2B5EF4-FFF2-40B4-BE49-F238E27FC236}">
                <a16:creationId xmlns:a16="http://schemas.microsoft.com/office/drawing/2014/main" id="{5F8AEDD8-7606-CA64-FD9D-ABFF8F0D401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4138881"/>
            <a:ext cx="338555" cy="338555"/>
          </a:xfrm>
          <a:prstGeom prst="rect">
            <a:avLst/>
          </a:prstGeom>
        </p:spPr>
      </p:pic>
      <p:pic>
        <p:nvPicPr>
          <p:cNvPr id="430" name="Gráfico 429">
            <a:extLst>
              <a:ext uri="{FF2B5EF4-FFF2-40B4-BE49-F238E27FC236}">
                <a16:creationId xmlns:a16="http://schemas.microsoft.com/office/drawing/2014/main" id="{3E99789C-47AF-FE73-C8E7-4E1C494081E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2292243"/>
            <a:ext cx="338555" cy="338555"/>
          </a:xfrm>
          <a:prstGeom prst="rect">
            <a:avLst/>
          </a:prstGeom>
        </p:spPr>
      </p:pic>
      <p:pic>
        <p:nvPicPr>
          <p:cNvPr id="431" name="Gráfico 430">
            <a:extLst>
              <a:ext uri="{FF2B5EF4-FFF2-40B4-BE49-F238E27FC236}">
                <a16:creationId xmlns:a16="http://schemas.microsoft.com/office/drawing/2014/main" id="{E83AAD6E-D6A3-ACB8-9F6A-844F10A2072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2497425"/>
            <a:ext cx="338555" cy="338555"/>
          </a:xfrm>
          <a:prstGeom prst="rect">
            <a:avLst/>
          </a:prstGeom>
        </p:spPr>
      </p:pic>
      <p:pic>
        <p:nvPicPr>
          <p:cNvPr id="432" name="Gráfico 431">
            <a:extLst>
              <a:ext uri="{FF2B5EF4-FFF2-40B4-BE49-F238E27FC236}">
                <a16:creationId xmlns:a16="http://schemas.microsoft.com/office/drawing/2014/main" id="{92C95786-905D-50E6-AA27-B31C67F7CF5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2702607"/>
            <a:ext cx="338555" cy="338555"/>
          </a:xfrm>
          <a:prstGeom prst="rect">
            <a:avLst/>
          </a:prstGeom>
        </p:spPr>
      </p:pic>
      <p:pic>
        <p:nvPicPr>
          <p:cNvPr id="433" name="Gráfico 432">
            <a:extLst>
              <a:ext uri="{FF2B5EF4-FFF2-40B4-BE49-F238E27FC236}">
                <a16:creationId xmlns:a16="http://schemas.microsoft.com/office/drawing/2014/main" id="{2F14016F-42C3-D57B-FD7E-6088B433E2B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2907789"/>
            <a:ext cx="338555" cy="338555"/>
          </a:xfrm>
          <a:prstGeom prst="rect">
            <a:avLst/>
          </a:prstGeom>
        </p:spPr>
      </p:pic>
      <p:pic>
        <p:nvPicPr>
          <p:cNvPr id="434" name="Gráfico 433">
            <a:extLst>
              <a:ext uri="{FF2B5EF4-FFF2-40B4-BE49-F238E27FC236}">
                <a16:creationId xmlns:a16="http://schemas.microsoft.com/office/drawing/2014/main" id="{86F0C603-CBBB-D473-CC00-00080DF993D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3112971"/>
            <a:ext cx="338555" cy="338555"/>
          </a:xfrm>
          <a:prstGeom prst="rect">
            <a:avLst/>
          </a:prstGeom>
        </p:spPr>
      </p:pic>
      <p:pic>
        <p:nvPicPr>
          <p:cNvPr id="435" name="Gráfico 434">
            <a:extLst>
              <a:ext uri="{FF2B5EF4-FFF2-40B4-BE49-F238E27FC236}">
                <a16:creationId xmlns:a16="http://schemas.microsoft.com/office/drawing/2014/main" id="{80032E12-C4FD-FDFA-D29D-67146944B8C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3318153"/>
            <a:ext cx="338555" cy="338555"/>
          </a:xfrm>
          <a:prstGeom prst="rect">
            <a:avLst/>
          </a:prstGeom>
        </p:spPr>
      </p:pic>
      <p:pic>
        <p:nvPicPr>
          <p:cNvPr id="436" name="Gráfico 435">
            <a:extLst>
              <a:ext uri="{FF2B5EF4-FFF2-40B4-BE49-F238E27FC236}">
                <a16:creationId xmlns:a16="http://schemas.microsoft.com/office/drawing/2014/main" id="{4EC998E4-4A98-D085-AC63-BAE984DF381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3523335"/>
            <a:ext cx="338555" cy="338555"/>
          </a:xfrm>
          <a:prstGeom prst="rect">
            <a:avLst/>
          </a:prstGeom>
        </p:spPr>
      </p:pic>
      <p:pic>
        <p:nvPicPr>
          <p:cNvPr id="437" name="Gráfico 436">
            <a:extLst>
              <a:ext uri="{FF2B5EF4-FFF2-40B4-BE49-F238E27FC236}">
                <a16:creationId xmlns:a16="http://schemas.microsoft.com/office/drawing/2014/main" id="{1BD71903-3560-D6C8-FD55-BD2ED01FB16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3728517"/>
            <a:ext cx="338555" cy="338555"/>
          </a:xfrm>
          <a:prstGeom prst="rect">
            <a:avLst/>
          </a:prstGeom>
        </p:spPr>
      </p:pic>
      <p:pic>
        <p:nvPicPr>
          <p:cNvPr id="438" name="Gráfico 437">
            <a:extLst>
              <a:ext uri="{FF2B5EF4-FFF2-40B4-BE49-F238E27FC236}">
                <a16:creationId xmlns:a16="http://schemas.microsoft.com/office/drawing/2014/main" id="{921BB027-54E1-3DAE-C271-E93F5D6BAB0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3933699"/>
            <a:ext cx="338555" cy="338555"/>
          </a:xfrm>
          <a:prstGeom prst="rect">
            <a:avLst/>
          </a:prstGeom>
        </p:spPr>
      </p:pic>
      <p:pic>
        <p:nvPicPr>
          <p:cNvPr id="439" name="Gráfico 438">
            <a:extLst>
              <a:ext uri="{FF2B5EF4-FFF2-40B4-BE49-F238E27FC236}">
                <a16:creationId xmlns:a16="http://schemas.microsoft.com/office/drawing/2014/main" id="{DF425367-AF15-76C3-0C24-50E213A78C6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4138881"/>
            <a:ext cx="338555" cy="338555"/>
          </a:xfrm>
          <a:prstGeom prst="rect">
            <a:avLst/>
          </a:prstGeom>
        </p:spPr>
      </p:pic>
      <p:pic>
        <p:nvPicPr>
          <p:cNvPr id="440" name="Gráfico 439">
            <a:extLst>
              <a:ext uri="{FF2B5EF4-FFF2-40B4-BE49-F238E27FC236}">
                <a16:creationId xmlns:a16="http://schemas.microsoft.com/office/drawing/2014/main" id="{BF3086F6-905D-CDA0-7311-0E74EF05E50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2292243"/>
            <a:ext cx="338555" cy="338555"/>
          </a:xfrm>
          <a:prstGeom prst="rect">
            <a:avLst/>
          </a:prstGeom>
        </p:spPr>
      </p:pic>
      <p:pic>
        <p:nvPicPr>
          <p:cNvPr id="441" name="Gráfico 440">
            <a:extLst>
              <a:ext uri="{FF2B5EF4-FFF2-40B4-BE49-F238E27FC236}">
                <a16:creationId xmlns:a16="http://schemas.microsoft.com/office/drawing/2014/main" id="{ED9A9F05-05D7-AB34-713E-775E90189EB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2497425"/>
            <a:ext cx="338555" cy="338555"/>
          </a:xfrm>
          <a:prstGeom prst="rect">
            <a:avLst/>
          </a:prstGeom>
        </p:spPr>
      </p:pic>
      <p:pic>
        <p:nvPicPr>
          <p:cNvPr id="442" name="Gráfico 441">
            <a:extLst>
              <a:ext uri="{FF2B5EF4-FFF2-40B4-BE49-F238E27FC236}">
                <a16:creationId xmlns:a16="http://schemas.microsoft.com/office/drawing/2014/main" id="{FE3570B1-C108-0455-1DCB-91D3A87B45A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2702607"/>
            <a:ext cx="338555" cy="338555"/>
          </a:xfrm>
          <a:prstGeom prst="rect">
            <a:avLst/>
          </a:prstGeom>
        </p:spPr>
      </p:pic>
      <p:pic>
        <p:nvPicPr>
          <p:cNvPr id="443" name="Gráfico 442">
            <a:extLst>
              <a:ext uri="{FF2B5EF4-FFF2-40B4-BE49-F238E27FC236}">
                <a16:creationId xmlns:a16="http://schemas.microsoft.com/office/drawing/2014/main" id="{C74610BC-F31C-2217-F94A-B03FE4EA71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2907789"/>
            <a:ext cx="338555" cy="338555"/>
          </a:xfrm>
          <a:prstGeom prst="rect">
            <a:avLst/>
          </a:prstGeom>
        </p:spPr>
      </p:pic>
      <p:pic>
        <p:nvPicPr>
          <p:cNvPr id="444" name="Gráfico 443">
            <a:extLst>
              <a:ext uri="{FF2B5EF4-FFF2-40B4-BE49-F238E27FC236}">
                <a16:creationId xmlns:a16="http://schemas.microsoft.com/office/drawing/2014/main" id="{5F6A5121-CA1B-D428-9C65-3EE5C495A2C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3112971"/>
            <a:ext cx="338555" cy="338555"/>
          </a:xfrm>
          <a:prstGeom prst="rect">
            <a:avLst/>
          </a:prstGeom>
        </p:spPr>
      </p:pic>
      <p:pic>
        <p:nvPicPr>
          <p:cNvPr id="445" name="Gráfico 444">
            <a:extLst>
              <a:ext uri="{FF2B5EF4-FFF2-40B4-BE49-F238E27FC236}">
                <a16:creationId xmlns:a16="http://schemas.microsoft.com/office/drawing/2014/main" id="{7787E4F6-B55B-262B-4665-98CC9110FF8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3318153"/>
            <a:ext cx="338555" cy="338555"/>
          </a:xfrm>
          <a:prstGeom prst="rect">
            <a:avLst/>
          </a:prstGeom>
        </p:spPr>
      </p:pic>
      <p:pic>
        <p:nvPicPr>
          <p:cNvPr id="446" name="Gráfico 445">
            <a:extLst>
              <a:ext uri="{FF2B5EF4-FFF2-40B4-BE49-F238E27FC236}">
                <a16:creationId xmlns:a16="http://schemas.microsoft.com/office/drawing/2014/main" id="{F87F3D66-A914-3940-C577-BD04C72E696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3523335"/>
            <a:ext cx="338555" cy="338555"/>
          </a:xfrm>
          <a:prstGeom prst="rect">
            <a:avLst/>
          </a:prstGeom>
        </p:spPr>
      </p:pic>
      <p:pic>
        <p:nvPicPr>
          <p:cNvPr id="447" name="Gráfico 446">
            <a:extLst>
              <a:ext uri="{FF2B5EF4-FFF2-40B4-BE49-F238E27FC236}">
                <a16:creationId xmlns:a16="http://schemas.microsoft.com/office/drawing/2014/main" id="{692F84A7-C8F6-6CEC-3363-763A9C27A62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3728517"/>
            <a:ext cx="338555" cy="338555"/>
          </a:xfrm>
          <a:prstGeom prst="rect">
            <a:avLst/>
          </a:prstGeom>
        </p:spPr>
      </p:pic>
      <p:pic>
        <p:nvPicPr>
          <p:cNvPr id="448" name="Gráfico 447">
            <a:extLst>
              <a:ext uri="{FF2B5EF4-FFF2-40B4-BE49-F238E27FC236}">
                <a16:creationId xmlns:a16="http://schemas.microsoft.com/office/drawing/2014/main" id="{2D591004-3A54-0EE4-982D-ABBB08B7E56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3933699"/>
            <a:ext cx="338555" cy="338555"/>
          </a:xfrm>
          <a:prstGeom prst="rect">
            <a:avLst/>
          </a:prstGeom>
        </p:spPr>
      </p:pic>
      <p:pic>
        <p:nvPicPr>
          <p:cNvPr id="449" name="Gráfico 448">
            <a:extLst>
              <a:ext uri="{FF2B5EF4-FFF2-40B4-BE49-F238E27FC236}">
                <a16:creationId xmlns:a16="http://schemas.microsoft.com/office/drawing/2014/main" id="{0092CEE8-E7BB-33FF-5B63-3F6468C611A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4138881"/>
            <a:ext cx="338555" cy="338555"/>
          </a:xfrm>
          <a:prstGeom prst="rect">
            <a:avLst/>
          </a:prstGeom>
        </p:spPr>
      </p:pic>
      <p:pic>
        <p:nvPicPr>
          <p:cNvPr id="450" name="Gráfico 449">
            <a:extLst>
              <a:ext uri="{FF2B5EF4-FFF2-40B4-BE49-F238E27FC236}">
                <a16:creationId xmlns:a16="http://schemas.microsoft.com/office/drawing/2014/main" id="{2239F965-5548-59C1-8951-C9604275186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2292243"/>
            <a:ext cx="338555" cy="338555"/>
          </a:xfrm>
          <a:prstGeom prst="rect">
            <a:avLst/>
          </a:prstGeom>
        </p:spPr>
      </p:pic>
      <p:pic>
        <p:nvPicPr>
          <p:cNvPr id="451" name="Gráfico 450">
            <a:extLst>
              <a:ext uri="{FF2B5EF4-FFF2-40B4-BE49-F238E27FC236}">
                <a16:creationId xmlns:a16="http://schemas.microsoft.com/office/drawing/2014/main" id="{4282C14E-4E0F-A7FA-9D8E-C9D2ED194F6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2497425"/>
            <a:ext cx="338555" cy="338555"/>
          </a:xfrm>
          <a:prstGeom prst="rect">
            <a:avLst/>
          </a:prstGeom>
        </p:spPr>
      </p:pic>
      <p:pic>
        <p:nvPicPr>
          <p:cNvPr id="452" name="Gráfico 451">
            <a:extLst>
              <a:ext uri="{FF2B5EF4-FFF2-40B4-BE49-F238E27FC236}">
                <a16:creationId xmlns:a16="http://schemas.microsoft.com/office/drawing/2014/main" id="{C548BD9E-AB95-2640-65AC-5BDD5386AFC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2702607"/>
            <a:ext cx="338555" cy="338555"/>
          </a:xfrm>
          <a:prstGeom prst="rect">
            <a:avLst/>
          </a:prstGeom>
        </p:spPr>
      </p:pic>
      <p:pic>
        <p:nvPicPr>
          <p:cNvPr id="453" name="Gráfico 452">
            <a:extLst>
              <a:ext uri="{FF2B5EF4-FFF2-40B4-BE49-F238E27FC236}">
                <a16:creationId xmlns:a16="http://schemas.microsoft.com/office/drawing/2014/main" id="{6F8B07F4-0DFC-A366-B05C-236FACC9620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2907789"/>
            <a:ext cx="338555" cy="338555"/>
          </a:xfrm>
          <a:prstGeom prst="rect">
            <a:avLst/>
          </a:prstGeom>
        </p:spPr>
      </p:pic>
      <p:pic>
        <p:nvPicPr>
          <p:cNvPr id="454" name="Gráfico 453">
            <a:extLst>
              <a:ext uri="{FF2B5EF4-FFF2-40B4-BE49-F238E27FC236}">
                <a16:creationId xmlns:a16="http://schemas.microsoft.com/office/drawing/2014/main" id="{34FB98E6-FAC3-C7FF-FDB8-2BE8AD068FF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3112971"/>
            <a:ext cx="338555" cy="338555"/>
          </a:xfrm>
          <a:prstGeom prst="rect">
            <a:avLst/>
          </a:prstGeom>
        </p:spPr>
      </p:pic>
      <p:pic>
        <p:nvPicPr>
          <p:cNvPr id="455" name="Gráfico 454">
            <a:extLst>
              <a:ext uri="{FF2B5EF4-FFF2-40B4-BE49-F238E27FC236}">
                <a16:creationId xmlns:a16="http://schemas.microsoft.com/office/drawing/2014/main" id="{ED4111CF-1420-6C56-03CF-3998540D3EA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3318153"/>
            <a:ext cx="338555" cy="338555"/>
          </a:xfrm>
          <a:prstGeom prst="rect">
            <a:avLst/>
          </a:prstGeom>
        </p:spPr>
      </p:pic>
      <p:pic>
        <p:nvPicPr>
          <p:cNvPr id="456" name="Gráfico 455">
            <a:extLst>
              <a:ext uri="{FF2B5EF4-FFF2-40B4-BE49-F238E27FC236}">
                <a16:creationId xmlns:a16="http://schemas.microsoft.com/office/drawing/2014/main" id="{462B94DA-7A5C-5369-46C9-5EBAAAA326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3523335"/>
            <a:ext cx="338555" cy="338555"/>
          </a:xfrm>
          <a:prstGeom prst="rect">
            <a:avLst/>
          </a:prstGeom>
        </p:spPr>
      </p:pic>
      <p:pic>
        <p:nvPicPr>
          <p:cNvPr id="457" name="Gráfico 456">
            <a:extLst>
              <a:ext uri="{FF2B5EF4-FFF2-40B4-BE49-F238E27FC236}">
                <a16:creationId xmlns:a16="http://schemas.microsoft.com/office/drawing/2014/main" id="{5D3A2361-D140-8420-D451-A4CAC4ACBA5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3728517"/>
            <a:ext cx="338555" cy="338555"/>
          </a:xfrm>
          <a:prstGeom prst="rect">
            <a:avLst/>
          </a:prstGeom>
        </p:spPr>
      </p:pic>
      <p:pic>
        <p:nvPicPr>
          <p:cNvPr id="458" name="Gráfico 457">
            <a:extLst>
              <a:ext uri="{FF2B5EF4-FFF2-40B4-BE49-F238E27FC236}">
                <a16:creationId xmlns:a16="http://schemas.microsoft.com/office/drawing/2014/main" id="{52C0F25A-DFD2-66AB-2FEB-4973E4175FC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3933699"/>
            <a:ext cx="338555" cy="338555"/>
          </a:xfrm>
          <a:prstGeom prst="rect">
            <a:avLst/>
          </a:prstGeom>
        </p:spPr>
      </p:pic>
      <p:pic>
        <p:nvPicPr>
          <p:cNvPr id="459" name="Gráfico 458">
            <a:extLst>
              <a:ext uri="{FF2B5EF4-FFF2-40B4-BE49-F238E27FC236}">
                <a16:creationId xmlns:a16="http://schemas.microsoft.com/office/drawing/2014/main" id="{EDFA5FE7-CA46-1F14-689A-0F6FA84CED8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4138881"/>
            <a:ext cx="338555" cy="338555"/>
          </a:xfrm>
          <a:prstGeom prst="rect">
            <a:avLst/>
          </a:prstGeom>
        </p:spPr>
      </p:pic>
      <p:pic>
        <p:nvPicPr>
          <p:cNvPr id="460" name="Gráfico 459">
            <a:extLst>
              <a:ext uri="{FF2B5EF4-FFF2-40B4-BE49-F238E27FC236}">
                <a16:creationId xmlns:a16="http://schemas.microsoft.com/office/drawing/2014/main" id="{A063E862-8C10-4B21-F86B-BDAF1F770CE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2292243"/>
            <a:ext cx="338555" cy="338555"/>
          </a:xfrm>
          <a:prstGeom prst="rect">
            <a:avLst/>
          </a:prstGeom>
        </p:spPr>
      </p:pic>
      <p:pic>
        <p:nvPicPr>
          <p:cNvPr id="461" name="Gráfico 460">
            <a:extLst>
              <a:ext uri="{FF2B5EF4-FFF2-40B4-BE49-F238E27FC236}">
                <a16:creationId xmlns:a16="http://schemas.microsoft.com/office/drawing/2014/main" id="{01C9BD11-6EC2-BC32-3428-18740C76B20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2497425"/>
            <a:ext cx="338555" cy="338555"/>
          </a:xfrm>
          <a:prstGeom prst="rect">
            <a:avLst/>
          </a:prstGeom>
        </p:spPr>
      </p:pic>
      <p:pic>
        <p:nvPicPr>
          <p:cNvPr id="462" name="Gráfico 461">
            <a:extLst>
              <a:ext uri="{FF2B5EF4-FFF2-40B4-BE49-F238E27FC236}">
                <a16:creationId xmlns:a16="http://schemas.microsoft.com/office/drawing/2014/main" id="{A2CEA3FF-5B64-2B6D-D64B-D906FC4E55E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2702607"/>
            <a:ext cx="338555" cy="338555"/>
          </a:xfrm>
          <a:prstGeom prst="rect">
            <a:avLst/>
          </a:prstGeom>
        </p:spPr>
      </p:pic>
      <p:pic>
        <p:nvPicPr>
          <p:cNvPr id="463" name="Gráfico 462">
            <a:extLst>
              <a:ext uri="{FF2B5EF4-FFF2-40B4-BE49-F238E27FC236}">
                <a16:creationId xmlns:a16="http://schemas.microsoft.com/office/drawing/2014/main" id="{10ED0F1A-8A4E-B2C5-B6D8-46744FF9302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2907789"/>
            <a:ext cx="338555" cy="338555"/>
          </a:xfrm>
          <a:prstGeom prst="rect">
            <a:avLst/>
          </a:prstGeom>
        </p:spPr>
      </p:pic>
      <p:pic>
        <p:nvPicPr>
          <p:cNvPr id="464" name="Gráfico 463">
            <a:extLst>
              <a:ext uri="{FF2B5EF4-FFF2-40B4-BE49-F238E27FC236}">
                <a16:creationId xmlns:a16="http://schemas.microsoft.com/office/drawing/2014/main" id="{DB182186-3846-B199-20A0-5F56512AB36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3112971"/>
            <a:ext cx="338555" cy="338555"/>
          </a:xfrm>
          <a:prstGeom prst="rect">
            <a:avLst/>
          </a:prstGeom>
        </p:spPr>
      </p:pic>
      <p:pic>
        <p:nvPicPr>
          <p:cNvPr id="465" name="Gráfico 464">
            <a:extLst>
              <a:ext uri="{FF2B5EF4-FFF2-40B4-BE49-F238E27FC236}">
                <a16:creationId xmlns:a16="http://schemas.microsoft.com/office/drawing/2014/main" id="{A56C8707-B174-00F2-9FE4-75D85946D4E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3318153"/>
            <a:ext cx="338555" cy="338555"/>
          </a:xfrm>
          <a:prstGeom prst="rect">
            <a:avLst/>
          </a:prstGeom>
        </p:spPr>
      </p:pic>
      <p:pic>
        <p:nvPicPr>
          <p:cNvPr id="466" name="Gráfico 465">
            <a:extLst>
              <a:ext uri="{FF2B5EF4-FFF2-40B4-BE49-F238E27FC236}">
                <a16:creationId xmlns:a16="http://schemas.microsoft.com/office/drawing/2014/main" id="{E4AEA06B-9E5A-E8EC-D897-40800AFC3E6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3523335"/>
            <a:ext cx="338555" cy="338555"/>
          </a:xfrm>
          <a:prstGeom prst="rect">
            <a:avLst/>
          </a:prstGeom>
        </p:spPr>
      </p:pic>
      <p:pic>
        <p:nvPicPr>
          <p:cNvPr id="467" name="Gráfico 466">
            <a:extLst>
              <a:ext uri="{FF2B5EF4-FFF2-40B4-BE49-F238E27FC236}">
                <a16:creationId xmlns:a16="http://schemas.microsoft.com/office/drawing/2014/main" id="{F6A3212E-0C0A-DF95-248F-D577E9238E1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3728517"/>
            <a:ext cx="338555" cy="338555"/>
          </a:xfrm>
          <a:prstGeom prst="rect">
            <a:avLst/>
          </a:prstGeom>
        </p:spPr>
      </p:pic>
      <p:pic>
        <p:nvPicPr>
          <p:cNvPr id="468" name="Gráfico 467">
            <a:extLst>
              <a:ext uri="{FF2B5EF4-FFF2-40B4-BE49-F238E27FC236}">
                <a16:creationId xmlns:a16="http://schemas.microsoft.com/office/drawing/2014/main" id="{699E0729-75FD-440C-662F-A741CD9EDB6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3933699"/>
            <a:ext cx="338555" cy="338555"/>
          </a:xfrm>
          <a:prstGeom prst="rect">
            <a:avLst/>
          </a:prstGeom>
        </p:spPr>
      </p:pic>
      <p:pic>
        <p:nvPicPr>
          <p:cNvPr id="469" name="Gráfico 468">
            <a:extLst>
              <a:ext uri="{FF2B5EF4-FFF2-40B4-BE49-F238E27FC236}">
                <a16:creationId xmlns:a16="http://schemas.microsoft.com/office/drawing/2014/main" id="{C3DD3DAF-1A66-A46E-7B99-BCBD9ECEE6A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4138881"/>
            <a:ext cx="338555" cy="338555"/>
          </a:xfrm>
          <a:prstGeom prst="rect">
            <a:avLst/>
          </a:prstGeom>
        </p:spPr>
      </p:pic>
      <p:pic>
        <p:nvPicPr>
          <p:cNvPr id="470" name="Gráfico 469">
            <a:extLst>
              <a:ext uri="{FF2B5EF4-FFF2-40B4-BE49-F238E27FC236}">
                <a16:creationId xmlns:a16="http://schemas.microsoft.com/office/drawing/2014/main" id="{227D69E4-CA91-A5B3-5F45-D0E4F7A9F5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4344063"/>
            <a:ext cx="338555" cy="338555"/>
          </a:xfrm>
          <a:prstGeom prst="rect">
            <a:avLst/>
          </a:prstGeom>
        </p:spPr>
      </p:pic>
      <p:pic>
        <p:nvPicPr>
          <p:cNvPr id="471" name="Gráfico 470">
            <a:extLst>
              <a:ext uri="{FF2B5EF4-FFF2-40B4-BE49-F238E27FC236}">
                <a16:creationId xmlns:a16="http://schemas.microsoft.com/office/drawing/2014/main" id="{FE681DFF-B497-942C-BFB2-CCA890C9F52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4344063"/>
            <a:ext cx="338555" cy="338555"/>
          </a:xfrm>
          <a:prstGeom prst="rect">
            <a:avLst/>
          </a:prstGeom>
        </p:spPr>
      </p:pic>
      <p:pic>
        <p:nvPicPr>
          <p:cNvPr id="472" name="Gráfico 471">
            <a:extLst>
              <a:ext uri="{FF2B5EF4-FFF2-40B4-BE49-F238E27FC236}">
                <a16:creationId xmlns:a16="http://schemas.microsoft.com/office/drawing/2014/main" id="{0E59CB8F-011B-2121-0654-2A49C840796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4344063"/>
            <a:ext cx="338555" cy="338555"/>
          </a:xfrm>
          <a:prstGeom prst="rect">
            <a:avLst/>
          </a:prstGeom>
        </p:spPr>
      </p:pic>
      <p:pic>
        <p:nvPicPr>
          <p:cNvPr id="473" name="Gráfico 472">
            <a:extLst>
              <a:ext uri="{FF2B5EF4-FFF2-40B4-BE49-F238E27FC236}">
                <a16:creationId xmlns:a16="http://schemas.microsoft.com/office/drawing/2014/main" id="{F28F29F1-0FCF-FFF7-7B23-A0F10C15126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4344063"/>
            <a:ext cx="338555" cy="338555"/>
          </a:xfrm>
          <a:prstGeom prst="rect">
            <a:avLst/>
          </a:prstGeom>
        </p:spPr>
      </p:pic>
      <p:pic>
        <p:nvPicPr>
          <p:cNvPr id="474" name="Gráfico 473">
            <a:extLst>
              <a:ext uri="{FF2B5EF4-FFF2-40B4-BE49-F238E27FC236}">
                <a16:creationId xmlns:a16="http://schemas.microsoft.com/office/drawing/2014/main" id="{280D16B1-59CA-D869-EC3E-6806D3215E4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4344063"/>
            <a:ext cx="338555" cy="338555"/>
          </a:xfrm>
          <a:prstGeom prst="rect">
            <a:avLst/>
          </a:prstGeom>
        </p:spPr>
      </p:pic>
      <p:pic>
        <p:nvPicPr>
          <p:cNvPr id="475" name="Gráfico 474">
            <a:extLst>
              <a:ext uri="{FF2B5EF4-FFF2-40B4-BE49-F238E27FC236}">
                <a16:creationId xmlns:a16="http://schemas.microsoft.com/office/drawing/2014/main" id="{BC2018B3-6275-CD97-9EB6-017700C0F2A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4344063"/>
            <a:ext cx="338555" cy="338555"/>
          </a:xfrm>
          <a:prstGeom prst="rect">
            <a:avLst/>
          </a:prstGeom>
        </p:spPr>
      </p:pic>
      <p:pic>
        <p:nvPicPr>
          <p:cNvPr id="476" name="Gráfico 475">
            <a:extLst>
              <a:ext uri="{FF2B5EF4-FFF2-40B4-BE49-F238E27FC236}">
                <a16:creationId xmlns:a16="http://schemas.microsoft.com/office/drawing/2014/main" id="{34F969FB-53F6-C1A1-81E3-38E3D28B4AE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4344063"/>
            <a:ext cx="338555" cy="338555"/>
          </a:xfrm>
          <a:prstGeom prst="rect">
            <a:avLst/>
          </a:prstGeom>
        </p:spPr>
      </p:pic>
      <p:pic>
        <p:nvPicPr>
          <p:cNvPr id="477" name="Gráfico 476">
            <a:extLst>
              <a:ext uri="{FF2B5EF4-FFF2-40B4-BE49-F238E27FC236}">
                <a16:creationId xmlns:a16="http://schemas.microsoft.com/office/drawing/2014/main" id="{551A822B-6AF1-6E27-9A4B-637EB3D39AB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4344063"/>
            <a:ext cx="338555" cy="338555"/>
          </a:xfrm>
          <a:prstGeom prst="rect">
            <a:avLst/>
          </a:prstGeom>
        </p:spPr>
      </p:pic>
      <p:pic>
        <p:nvPicPr>
          <p:cNvPr id="478" name="Gráfico 477">
            <a:extLst>
              <a:ext uri="{FF2B5EF4-FFF2-40B4-BE49-F238E27FC236}">
                <a16:creationId xmlns:a16="http://schemas.microsoft.com/office/drawing/2014/main" id="{4B6C687A-AAE1-4E8A-98A3-F3B68F7E5FD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4344063"/>
            <a:ext cx="338555" cy="338555"/>
          </a:xfrm>
          <a:prstGeom prst="rect">
            <a:avLst/>
          </a:prstGeom>
        </p:spPr>
      </p:pic>
    </p:spTree>
    <p:extLst>
      <p:ext uri="{BB962C8B-B14F-4D97-AF65-F5344CB8AC3E}">
        <p14:creationId xmlns:p14="http://schemas.microsoft.com/office/powerpoint/2010/main" val="4114003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 name="Título 4">
            <a:extLst>
              <a:ext uri="{FF2B5EF4-FFF2-40B4-BE49-F238E27FC236}">
                <a16:creationId xmlns:a16="http://schemas.microsoft.com/office/drawing/2014/main" id="{68588041-57A7-9264-9E7F-1230B7F9B991}"/>
              </a:ext>
            </a:extLst>
          </p:cNvPr>
          <p:cNvSpPr>
            <a:spLocks noGrp="1"/>
          </p:cNvSpPr>
          <p:nvPr>
            <p:ph type="title"/>
          </p:nvPr>
        </p:nvSpPr>
        <p:spPr>
          <a:xfrm>
            <a:off x="1026902" y="156183"/>
            <a:ext cx="4250698" cy="825267"/>
          </a:xfrm>
          <a:prstGeom prst="rect">
            <a:avLst/>
          </a:prstGeom>
        </p:spPr>
        <p:txBody>
          <a:bodyPr>
            <a:noAutofit/>
          </a:bodyPr>
          <a:lstStyle/>
          <a:p>
            <a:r>
              <a:rPr lang="en-GB" sz="2400"/>
              <a:t>Why the reduction of R0</a:t>
            </a:r>
            <a:br>
              <a:rPr lang="en-GB" sz="2400"/>
            </a:br>
            <a:r>
              <a:rPr lang="en-GB" sz="2400"/>
              <a:t>is important?</a:t>
            </a:r>
          </a:p>
        </p:txBody>
      </p:sp>
      <p:sp>
        <p:nvSpPr>
          <p:cNvPr id="2" name="Título 1">
            <a:extLst>
              <a:ext uri="{FF2B5EF4-FFF2-40B4-BE49-F238E27FC236}">
                <a16:creationId xmlns:a16="http://schemas.microsoft.com/office/drawing/2014/main" id="{9BAAB2AC-71B8-548C-BA51-45FE8424A98D}"/>
              </a:ext>
            </a:extLst>
          </p:cNvPr>
          <p:cNvSpPr txBox="1">
            <a:spLocks/>
          </p:cNvSpPr>
          <p:nvPr/>
        </p:nvSpPr>
        <p:spPr>
          <a:xfrm>
            <a:off x="4725749" y="306388"/>
            <a:ext cx="4167427" cy="2145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700">
                <a:solidFill>
                  <a:schemeClr val="bg1"/>
                </a:solidFill>
                <a:latin typeface="Arial"/>
                <a:cs typeface="Arial"/>
              </a:rPr>
              <a:t>REDUCTION OF R0 </a:t>
            </a:r>
            <a:r>
              <a:rPr lang="en-GB" sz="700" b="1">
                <a:solidFill>
                  <a:schemeClr val="bg1"/>
                </a:solidFill>
                <a:latin typeface="Arial"/>
                <a:cs typeface="Arial"/>
              </a:rPr>
              <a:t>/ </a:t>
            </a:r>
            <a:r>
              <a:rPr lang="en-GB" sz="700" b="1">
                <a:solidFill>
                  <a:schemeClr val="bg1"/>
                </a:solidFill>
                <a:latin typeface="+mn-lt"/>
              </a:rPr>
              <a:t>WHAT DOES SCIENCE TELL US ABOUT STARTVAC</a:t>
            </a:r>
            <a:r>
              <a:rPr lang="en-GB" sz="700" b="1" baseline="30000">
                <a:solidFill>
                  <a:schemeClr val="bg1"/>
                </a:solidFill>
                <a:latin typeface="+mn-lt"/>
              </a:rPr>
              <a:t>®</a:t>
            </a:r>
            <a:r>
              <a:rPr lang="en-GB" sz="700" b="1">
                <a:solidFill>
                  <a:schemeClr val="bg1"/>
                </a:solidFill>
                <a:latin typeface="+mn-lt"/>
              </a:rPr>
              <a:t>?</a:t>
            </a:r>
            <a:endParaRPr lang="en-GB" sz="700" b="1">
              <a:solidFill>
                <a:schemeClr val="bg1"/>
              </a:solidFill>
              <a:latin typeface="+mn-lt"/>
              <a:cs typeface="Arial" panose="020B0604020202020204" pitchFamily="34" charset="0"/>
            </a:endParaRPr>
          </a:p>
        </p:txBody>
      </p:sp>
      <p:grpSp>
        <p:nvGrpSpPr>
          <p:cNvPr id="10" name="Grupo 9">
            <a:extLst>
              <a:ext uri="{FF2B5EF4-FFF2-40B4-BE49-F238E27FC236}">
                <a16:creationId xmlns:a16="http://schemas.microsoft.com/office/drawing/2014/main" id="{81DC894B-66B6-160E-4B4F-08AA45EBFF56}"/>
              </a:ext>
            </a:extLst>
          </p:cNvPr>
          <p:cNvGrpSpPr/>
          <p:nvPr/>
        </p:nvGrpSpPr>
        <p:grpSpPr>
          <a:xfrm>
            <a:off x="2201865" y="1411262"/>
            <a:ext cx="4675433" cy="72905"/>
            <a:chOff x="2166940" y="1053261"/>
            <a:chExt cx="4675433" cy="72905"/>
          </a:xfrm>
        </p:grpSpPr>
        <p:sp>
          <p:nvSpPr>
            <p:cNvPr id="11" name="Rectángulo redondeado 10">
              <a:extLst>
                <a:ext uri="{FF2B5EF4-FFF2-40B4-BE49-F238E27FC236}">
                  <a16:creationId xmlns:a16="http://schemas.microsoft.com/office/drawing/2014/main" id="{587B4D2F-C956-2EAA-50EE-14B14C5E166C}"/>
                </a:ext>
              </a:extLst>
            </p:cNvPr>
            <p:cNvSpPr/>
            <p:nvPr/>
          </p:nvSpPr>
          <p:spPr>
            <a:xfrm>
              <a:off x="2166940" y="1053261"/>
              <a:ext cx="64835" cy="72905"/>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32A7EBA7-DC5E-C981-5363-9EAE9DC4A7D3}"/>
                </a:ext>
              </a:extLst>
            </p:cNvPr>
            <p:cNvSpPr/>
            <p:nvPr/>
          </p:nvSpPr>
          <p:spPr>
            <a:xfrm>
              <a:off x="2201454" y="1053261"/>
              <a:ext cx="4640919" cy="729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3" name="Rectángulo redondeado 2">
            <a:extLst>
              <a:ext uri="{FF2B5EF4-FFF2-40B4-BE49-F238E27FC236}">
                <a16:creationId xmlns:a16="http://schemas.microsoft.com/office/drawing/2014/main" id="{14BFDD5E-E6BE-2478-D0CD-A016F5BE25E7}"/>
              </a:ext>
            </a:extLst>
          </p:cNvPr>
          <p:cNvSpPr/>
          <p:nvPr/>
        </p:nvSpPr>
        <p:spPr>
          <a:xfrm>
            <a:off x="2201865" y="1411260"/>
            <a:ext cx="4745285" cy="72905"/>
          </a:xfrm>
          <a:prstGeom prst="roundRect">
            <a:avLst>
              <a:gd name="adj" fmla="val 50000"/>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4D7EAFA7-0867-F586-8118-E880F0413200}"/>
              </a:ext>
            </a:extLst>
          </p:cNvPr>
          <p:cNvPicPr>
            <a:picLocks noChangeAspect="1"/>
          </p:cNvPicPr>
          <p:nvPr/>
        </p:nvPicPr>
        <p:blipFill>
          <a:blip r:embed="rId3"/>
          <a:stretch>
            <a:fillRect/>
          </a:stretch>
        </p:blipFill>
        <p:spPr>
          <a:xfrm>
            <a:off x="2174874" y="1545841"/>
            <a:ext cx="4885297" cy="217633"/>
          </a:xfrm>
          <a:prstGeom prst="rect">
            <a:avLst/>
          </a:prstGeom>
        </p:spPr>
      </p:pic>
      <p:sp>
        <p:nvSpPr>
          <p:cNvPr id="4" name="272 CuadroTexto">
            <a:extLst>
              <a:ext uri="{FF2B5EF4-FFF2-40B4-BE49-F238E27FC236}">
                <a16:creationId xmlns:a16="http://schemas.microsoft.com/office/drawing/2014/main" id="{AAA14F43-B0CE-1DB8-58DA-5DDF99453C38}"/>
              </a:ext>
            </a:extLst>
          </p:cNvPr>
          <p:cNvSpPr txBox="1"/>
          <p:nvPr/>
        </p:nvSpPr>
        <p:spPr>
          <a:xfrm>
            <a:off x="1057731" y="1911880"/>
            <a:ext cx="2417936" cy="338554"/>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ea typeface="Source Sans Pro Black" panose="020B0803030403020204" pitchFamily="34" charset="0"/>
                <a:cs typeface="Calibri"/>
                <a:sym typeface="Calibri"/>
              </a:rPr>
              <a:t>STARTVAC</a:t>
            </a:r>
            <a:r>
              <a:rPr kumimoji="0" lang="en-US" sz="1600" b="1" i="0" u="none" strike="noStrike" kern="0" cap="none" spc="0" normalizeH="0" baseline="30000" noProof="0">
                <a:ln>
                  <a:noFill/>
                </a:ln>
                <a:solidFill>
                  <a:schemeClr val="bg1"/>
                </a:solidFill>
                <a:effectLst/>
                <a:uLnTx/>
                <a:uFillTx/>
                <a:ea typeface="Source Sans Pro Black" panose="020B0803030403020204" pitchFamily="34" charset="0"/>
                <a:cs typeface="Calibri"/>
                <a:sym typeface="Calibri"/>
              </a:rPr>
              <a:t>®</a:t>
            </a:r>
          </a:p>
        </p:txBody>
      </p:sp>
      <p:sp>
        <p:nvSpPr>
          <p:cNvPr id="5" name="392 CuadroTexto">
            <a:extLst>
              <a:ext uri="{FF2B5EF4-FFF2-40B4-BE49-F238E27FC236}">
                <a16:creationId xmlns:a16="http://schemas.microsoft.com/office/drawing/2014/main" id="{FD696E9D-DBED-4BC3-7842-986F26562D19}"/>
              </a:ext>
            </a:extLst>
          </p:cNvPr>
          <p:cNvSpPr txBox="1"/>
          <p:nvPr/>
        </p:nvSpPr>
        <p:spPr>
          <a:xfrm>
            <a:off x="5976722" y="1911880"/>
            <a:ext cx="1842064" cy="338554"/>
          </a:xfrm>
          <a:prstGeom prst="rect">
            <a:avLst/>
          </a:prstGeom>
          <a:noFill/>
        </p:spPr>
        <p:txBody>
          <a:bodyPr wrap="square" rtlCol="0">
            <a:spAutoFit/>
          </a:bodyPr>
          <a:lstStyle>
            <a:defPPr>
              <a:defRPr lang="en-US"/>
            </a:defPPr>
            <a:lvl1pPr>
              <a:defRPr sz="2400"/>
            </a:lvl1p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ea typeface="Source Sans Pro Black" panose="020B0803030403020204" pitchFamily="34" charset="0"/>
                <a:cs typeface="Calibri"/>
                <a:sym typeface="Calibri"/>
              </a:rPr>
              <a:t>CONTROL</a:t>
            </a:r>
            <a:r>
              <a:rPr kumimoji="0" lang="en-US" sz="1600" b="1" i="0" u="none" strike="noStrike" kern="0" cap="none" spc="0" normalizeH="0" baseline="0" noProof="0">
                <a:ln>
                  <a:noFill/>
                </a:ln>
                <a:solidFill>
                  <a:schemeClr val="bg1"/>
                </a:solidFill>
                <a:effectLst/>
                <a:uLnTx/>
                <a:uFillTx/>
                <a:cs typeface="Calibri"/>
                <a:sym typeface="Calibri"/>
              </a:rPr>
              <a:t> </a:t>
            </a:r>
          </a:p>
        </p:txBody>
      </p:sp>
      <p:sp>
        <p:nvSpPr>
          <p:cNvPr id="6" name="393 CuadroTexto">
            <a:extLst>
              <a:ext uri="{FF2B5EF4-FFF2-40B4-BE49-F238E27FC236}">
                <a16:creationId xmlns:a16="http://schemas.microsoft.com/office/drawing/2014/main" id="{9D88A73D-37AC-7913-5F39-257174B6EE33}"/>
              </a:ext>
            </a:extLst>
          </p:cNvPr>
          <p:cNvSpPr txBox="1"/>
          <p:nvPr/>
        </p:nvSpPr>
        <p:spPr>
          <a:xfrm>
            <a:off x="5953071" y="4714001"/>
            <a:ext cx="1842064" cy="24622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Arial"/>
                <a:cs typeface="Calibri"/>
                <a:sym typeface="Calibri"/>
              </a:rPr>
              <a:t>R0=4</a:t>
            </a:r>
          </a:p>
        </p:txBody>
      </p:sp>
      <p:sp>
        <p:nvSpPr>
          <p:cNvPr id="8" name="395 CuadroTexto">
            <a:extLst>
              <a:ext uri="{FF2B5EF4-FFF2-40B4-BE49-F238E27FC236}">
                <a16:creationId xmlns:a16="http://schemas.microsoft.com/office/drawing/2014/main" id="{6E13AD64-602B-8866-2CBB-0A8393359F26}"/>
              </a:ext>
            </a:extLst>
          </p:cNvPr>
          <p:cNvSpPr txBox="1"/>
          <p:nvPr/>
        </p:nvSpPr>
        <p:spPr>
          <a:xfrm>
            <a:off x="1325214" y="4714002"/>
            <a:ext cx="1842064" cy="24622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Arial"/>
                <a:cs typeface="Calibri"/>
                <a:sym typeface="Calibri"/>
              </a:rPr>
              <a:t>R0=2</a:t>
            </a:r>
          </a:p>
        </p:txBody>
      </p:sp>
      <p:pic>
        <p:nvPicPr>
          <p:cNvPr id="9" name="Gráfico 8">
            <a:extLst>
              <a:ext uri="{FF2B5EF4-FFF2-40B4-BE49-F238E27FC236}">
                <a16:creationId xmlns:a16="http://schemas.microsoft.com/office/drawing/2014/main" id="{BF8DEF28-1B3D-4B9F-71A5-6F9C02AF3AD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2292243"/>
            <a:ext cx="338555" cy="338555"/>
          </a:xfrm>
          <a:prstGeom prst="rect">
            <a:avLst/>
          </a:prstGeom>
        </p:spPr>
      </p:pic>
      <p:pic>
        <p:nvPicPr>
          <p:cNvPr id="13" name="Gráfico 12">
            <a:extLst>
              <a:ext uri="{FF2B5EF4-FFF2-40B4-BE49-F238E27FC236}">
                <a16:creationId xmlns:a16="http://schemas.microsoft.com/office/drawing/2014/main" id="{C4D9C9C1-8038-2931-DC87-25BBD1EB301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3797" y="2497425"/>
            <a:ext cx="338555" cy="338555"/>
          </a:xfrm>
          <a:prstGeom prst="rect">
            <a:avLst/>
          </a:prstGeom>
        </p:spPr>
      </p:pic>
      <p:pic>
        <p:nvPicPr>
          <p:cNvPr id="14" name="Gráfico 13">
            <a:extLst>
              <a:ext uri="{FF2B5EF4-FFF2-40B4-BE49-F238E27FC236}">
                <a16:creationId xmlns:a16="http://schemas.microsoft.com/office/drawing/2014/main" id="{090305DA-6962-4D3D-4E50-C10D9CC931E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2702607"/>
            <a:ext cx="338555" cy="338555"/>
          </a:xfrm>
          <a:prstGeom prst="rect">
            <a:avLst/>
          </a:prstGeom>
        </p:spPr>
      </p:pic>
      <p:pic>
        <p:nvPicPr>
          <p:cNvPr id="15" name="Gráfico 14">
            <a:extLst>
              <a:ext uri="{FF2B5EF4-FFF2-40B4-BE49-F238E27FC236}">
                <a16:creationId xmlns:a16="http://schemas.microsoft.com/office/drawing/2014/main" id="{BDC999EA-A7B5-667E-0D9C-84591C3B018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2907789"/>
            <a:ext cx="338555" cy="338555"/>
          </a:xfrm>
          <a:prstGeom prst="rect">
            <a:avLst/>
          </a:prstGeom>
        </p:spPr>
      </p:pic>
      <p:pic>
        <p:nvPicPr>
          <p:cNvPr id="16" name="Gráfico 15">
            <a:extLst>
              <a:ext uri="{FF2B5EF4-FFF2-40B4-BE49-F238E27FC236}">
                <a16:creationId xmlns:a16="http://schemas.microsoft.com/office/drawing/2014/main" id="{64C23679-D07E-C1EE-6691-89ED824717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3112971"/>
            <a:ext cx="338555" cy="338555"/>
          </a:xfrm>
          <a:prstGeom prst="rect">
            <a:avLst/>
          </a:prstGeom>
        </p:spPr>
      </p:pic>
      <p:pic>
        <p:nvPicPr>
          <p:cNvPr id="17" name="Gráfico 16">
            <a:extLst>
              <a:ext uri="{FF2B5EF4-FFF2-40B4-BE49-F238E27FC236}">
                <a16:creationId xmlns:a16="http://schemas.microsoft.com/office/drawing/2014/main" id="{C9FBBEDE-CD0B-C679-F2FB-7992BE20E4A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3318153"/>
            <a:ext cx="338555" cy="338555"/>
          </a:xfrm>
          <a:prstGeom prst="rect">
            <a:avLst/>
          </a:prstGeom>
        </p:spPr>
      </p:pic>
      <p:pic>
        <p:nvPicPr>
          <p:cNvPr id="18" name="Gráfico 17">
            <a:extLst>
              <a:ext uri="{FF2B5EF4-FFF2-40B4-BE49-F238E27FC236}">
                <a16:creationId xmlns:a16="http://schemas.microsoft.com/office/drawing/2014/main" id="{B3159647-9B21-E46B-7666-488F308E1C4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3523335"/>
            <a:ext cx="338555" cy="338555"/>
          </a:xfrm>
          <a:prstGeom prst="rect">
            <a:avLst/>
          </a:prstGeom>
        </p:spPr>
      </p:pic>
      <p:pic>
        <p:nvPicPr>
          <p:cNvPr id="19" name="Gráfico 18">
            <a:extLst>
              <a:ext uri="{FF2B5EF4-FFF2-40B4-BE49-F238E27FC236}">
                <a16:creationId xmlns:a16="http://schemas.microsoft.com/office/drawing/2014/main" id="{55254E69-FBB8-488A-F50C-7F476A960A1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3728517"/>
            <a:ext cx="338555" cy="338555"/>
          </a:xfrm>
          <a:prstGeom prst="rect">
            <a:avLst/>
          </a:prstGeom>
        </p:spPr>
      </p:pic>
      <p:pic>
        <p:nvPicPr>
          <p:cNvPr id="20" name="Gráfico 19">
            <a:extLst>
              <a:ext uri="{FF2B5EF4-FFF2-40B4-BE49-F238E27FC236}">
                <a16:creationId xmlns:a16="http://schemas.microsoft.com/office/drawing/2014/main" id="{B8756915-B7B6-EABB-4A5D-1D1379CCE92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3933699"/>
            <a:ext cx="338555" cy="338555"/>
          </a:xfrm>
          <a:prstGeom prst="rect">
            <a:avLst/>
          </a:prstGeom>
        </p:spPr>
      </p:pic>
      <p:pic>
        <p:nvPicPr>
          <p:cNvPr id="32" name="Gráfico 31">
            <a:extLst>
              <a:ext uri="{FF2B5EF4-FFF2-40B4-BE49-F238E27FC236}">
                <a16:creationId xmlns:a16="http://schemas.microsoft.com/office/drawing/2014/main" id="{65C2BC8F-B2C1-61E4-5B53-0F14372269A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4138881"/>
            <a:ext cx="338555" cy="338555"/>
          </a:xfrm>
          <a:prstGeom prst="rect">
            <a:avLst/>
          </a:prstGeom>
        </p:spPr>
      </p:pic>
      <p:pic>
        <p:nvPicPr>
          <p:cNvPr id="33" name="Gráfico 32">
            <a:extLst>
              <a:ext uri="{FF2B5EF4-FFF2-40B4-BE49-F238E27FC236}">
                <a16:creationId xmlns:a16="http://schemas.microsoft.com/office/drawing/2014/main" id="{8561758A-A5E8-D870-A806-48D2D8EC73F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2292243"/>
            <a:ext cx="338555" cy="338555"/>
          </a:xfrm>
          <a:prstGeom prst="rect">
            <a:avLst/>
          </a:prstGeom>
        </p:spPr>
      </p:pic>
      <p:pic>
        <p:nvPicPr>
          <p:cNvPr id="34" name="Gráfico 33">
            <a:extLst>
              <a:ext uri="{FF2B5EF4-FFF2-40B4-BE49-F238E27FC236}">
                <a16:creationId xmlns:a16="http://schemas.microsoft.com/office/drawing/2014/main" id="{9F035481-F211-17F1-D32D-82B6BA8D143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905" y="2497425"/>
            <a:ext cx="338555" cy="338555"/>
          </a:xfrm>
          <a:prstGeom prst="rect">
            <a:avLst/>
          </a:prstGeom>
        </p:spPr>
      </p:pic>
      <p:pic>
        <p:nvPicPr>
          <p:cNvPr id="35" name="Gráfico 34">
            <a:extLst>
              <a:ext uri="{FF2B5EF4-FFF2-40B4-BE49-F238E27FC236}">
                <a16:creationId xmlns:a16="http://schemas.microsoft.com/office/drawing/2014/main" id="{8E08E312-ACF3-7F2D-E212-8E7CA9653A0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2702607"/>
            <a:ext cx="338555" cy="338555"/>
          </a:xfrm>
          <a:prstGeom prst="rect">
            <a:avLst/>
          </a:prstGeom>
        </p:spPr>
      </p:pic>
      <p:pic>
        <p:nvPicPr>
          <p:cNvPr id="36" name="Gráfico 35">
            <a:extLst>
              <a:ext uri="{FF2B5EF4-FFF2-40B4-BE49-F238E27FC236}">
                <a16:creationId xmlns:a16="http://schemas.microsoft.com/office/drawing/2014/main" id="{F4BB1B25-E074-DF25-76E2-ABB97BA82A2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2907789"/>
            <a:ext cx="338555" cy="338555"/>
          </a:xfrm>
          <a:prstGeom prst="rect">
            <a:avLst/>
          </a:prstGeom>
        </p:spPr>
      </p:pic>
      <p:pic>
        <p:nvPicPr>
          <p:cNvPr id="37" name="Gráfico 36">
            <a:extLst>
              <a:ext uri="{FF2B5EF4-FFF2-40B4-BE49-F238E27FC236}">
                <a16:creationId xmlns:a16="http://schemas.microsoft.com/office/drawing/2014/main" id="{92652759-7104-2C0A-F3A8-DDEEA5C8166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3112971"/>
            <a:ext cx="338555" cy="338555"/>
          </a:xfrm>
          <a:prstGeom prst="rect">
            <a:avLst/>
          </a:prstGeom>
        </p:spPr>
      </p:pic>
      <p:pic>
        <p:nvPicPr>
          <p:cNvPr id="38" name="Gráfico 37">
            <a:extLst>
              <a:ext uri="{FF2B5EF4-FFF2-40B4-BE49-F238E27FC236}">
                <a16:creationId xmlns:a16="http://schemas.microsoft.com/office/drawing/2014/main" id="{F4455C10-518B-A652-B2EF-4D2CE0E431D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3318153"/>
            <a:ext cx="338555" cy="338555"/>
          </a:xfrm>
          <a:prstGeom prst="rect">
            <a:avLst/>
          </a:prstGeom>
        </p:spPr>
      </p:pic>
      <p:pic>
        <p:nvPicPr>
          <p:cNvPr id="39" name="Gráfico 38">
            <a:extLst>
              <a:ext uri="{FF2B5EF4-FFF2-40B4-BE49-F238E27FC236}">
                <a16:creationId xmlns:a16="http://schemas.microsoft.com/office/drawing/2014/main" id="{BB2AE929-66AC-5FE0-BEF3-03EA6DAB50A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3523335"/>
            <a:ext cx="338555" cy="338555"/>
          </a:xfrm>
          <a:prstGeom prst="rect">
            <a:avLst/>
          </a:prstGeom>
        </p:spPr>
      </p:pic>
      <p:pic>
        <p:nvPicPr>
          <p:cNvPr id="40" name="Gráfico 39">
            <a:extLst>
              <a:ext uri="{FF2B5EF4-FFF2-40B4-BE49-F238E27FC236}">
                <a16:creationId xmlns:a16="http://schemas.microsoft.com/office/drawing/2014/main" id="{0B776B05-A8BE-FAF0-F8CD-3FBEB181F68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3728517"/>
            <a:ext cx="338555" cy="338555"/>
          </a:xfrm>
          <a:prstGeom prst="rect">
            <a:avLst/>
          </a:prstGeom>
        </p:spPr>
      </p:pic>
      <p:pic>
        <p:nvPicPr>
          <p:cNvPr id="41" name="Gráfico 40">
            <a:extLst>
              <a:ext uri="{FF2B5EF4-FFF2-40B4-BE49-F238E27FC236}">
                <a16:creationId xmlns:a16="http://schemas.microsoft.com/office/drawing/2014/main" id="{95841D82-D40E-0990-BE33-6FC4A8B364F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3933699"/>
            <a:ext cx="338555" cy="338555"/>
          </a:xfrm>
          <a:prstGeom prst="rect">
            <a:avLst/>
          </a:prstGeom>
        </p:spPr>
      </p:pic>
      <p:pic>
        <p:nvPicPr>
          <p:cNvPr id="42" name="Gráfico 41">
            <a:extLst>
              <a:ext uri="{FF2B5EF4-FFF2-40B4-BE49-F238E27FC236}">
                <a16:creationId xmlns:a16="http://schemas.microsoft.com/office/drawing/2014/main" id="{A044519C-0F26-1566-81B0-DCEE7CD3547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4138881"/>
            <a:ext cx="338555" cy="338555"/>
          </a:xfrm>
          <a:prstGeom prst="rect">
            <a:avLst/>
          </a:prstGeom>
        </p:spPr>
      </p:pic>
      <p:pic>
        <p:nvPicPr>
          <p:cNvPr id="43" name="Gráfico 42">
            <a:extLst>
              <a:ext uri="{FF2B5EF4-FFF2-40B4-BE49-F238E27FC236}">
                <a16:creationId xmlns:a16="http://schemas.microsoft.com/office/drawing/2014/main" id="{B21FF486-1957-A0C9-F07E-3212D46F5D1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2292243"/>
            <a:ext cx="338555" cy="338555"/>
          </a:xfrm>
          <a:prstGeom prst="rect">
            <a:avLst/>
          </a:prstGeom>
        </p:spPr>
      </p:pic>
      <p:pic>
        <p:nvPicPr>
          <p:cNvPr id="44" name="Gráfico 43">
            <a:extLst>
              <a:ext uri="{FF2B5EF4-FFF2-40B4-BE49-F238E27FC236}">
                <a16:creationId xmlns:a16="http://schemas.microsoft.com/office/drawing/2014/main" id="{97E8AC3F-99C5-F6C2-36CA-823F6812FBF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4180" y="2497425"/>
            <a:ext cx="338555" cy="338555"/>
          </a:xfrm>
          <a:prstGeom prst="rect">
            <a:avLst/>
          </a:prstGeom>
        </p:spPr>
      </p:pic>
      <p:pic>
        <p:nvPicPr>
          <p:cNvPr id="45" name="Gráfico 44">
            <a:extLst>
              <a:ext uri="{FF2B5EF4-FFF2-40B4-BE49-F238E27FC236}">
                <a16:creationId xmlns:a16="http://schemas.microsoft.com/office/drawing/2014/main" id="{455F27D5-8EDD-4832-F640-15C5884C99C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2702607"/>
            <a:ext cx="338555" cy="338555"/>
          </a:xfrm>
          <a:prstGeom prst="rect">
            <a:avLst/>
          </a:prstGeom>
        </p:spPr>
      </p:pic>
      <p:pic>
        <p:nvPicPr>
          <p:cNvPr id="46" name="Gráfico 45">
            <a:extLst>
              <a:ext uri="{FF2B5EF4-FFF2-40B4-BE49-F238E27FC236}">
                <a16:creationId xmlns:a16="http://schemas.microsoft.com/office/drawing/2014/main" id="{B518B382-F1CA-20A9-581A-2FC2FC00C89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2907789"/>
            <a:ext cx="338555" cy="338555"/>
          </a:xfrm>
          <a:prstGeom prst="rect">
            <a:avLst/>
          </a:prstGeom>
        </p:spPr>
      </p:pic>
      <p:pic>
        <p:nvPicPr>
          <p:cNvPr id="47" name="Gráfico 46">
            <a:extLst>
              <a:ext uri="{FF2B5EF4-FFF2-40B4-BE49-F238E27FC236}">
                <a16:creationId xmlns:a16="http://schemas.microsoft.com/office/drawing/2014/main" id="{BF83280F-84AA-1BDF-CD04-1013ABFD4B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3112971"/>
            <a:ext cx="338555" cy="338555"/>
          </a:xfrm>
          <a:prstGeom prst="rect">
            <a:avLst/>
          </a:prstGeom>
        </p:spPr>
      </p:pic>
      <p:pic>
        <p:nvPicPr>
          <p:cNvPr id="48" name="Gráfico 47">
            <a:extLst>
              <a:ext uri="{FF2B5EF4-FFF2-40B4-BE49-F238E27FC236}">
                <a16:creationId xmlns:a16="http://schemas.microsoft.com/office/drawing/2014/main" id="{69B6B95D-B0D7-71B4-0646-18B65B2FD6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3318153"/>
            <a:ext cx="338555" cy="338555"/>
          </a:xfrm>
          <a:prstGeom prst="rect">
            <a:avLst/>
          </a:prstGeom>
        </p:spPr>
      </p:pic>
      <p:pic>
        <p:nvPicPr>
          <p:cNvPr id="49" name="Gráfico 48">
            <a:extLst>
              <a:ext uri="{FF2B5EF4-FFF2-40B4-BE49-F238E27FC236}">
                <a16:creationId xmlns:a16="http://schemas.microsoft.com/office/drawing/2014/main" id="{CFAE333B-AC3F-D398-7D28-27DA2D090FD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3523335"/>
            <a:ext cx="338555" cy="338555"/>
          </a:xfrm>
          <a:prstGeom prst="rect">
            <a:avLst/>
          </a:prstGeom>
        </p:spPr>
      </p:pic>
      <p:pic>
        <p:nvPicPr>
          <p:cNvPr id="50" name="Gráfico 49">
            <a:extLst>
              <a:ext uri="{FF2B5EF4-FFF2-40B4-BE49-F238E27FC236}">
                <a16:creationId xmlns:a16="http://schemas.microsoft.com/office/drawing/2014/main" id="{E8D91B52-8A13-46B1-C8A2-D840050E393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3728517"/>
            <a:ext cx="338555" cy="338555"/>
          </a:xfrm>
          <a:prstGeom prst="rect">
            <a:avLst/>
          </a:prstGeom>
        </p:spPr>
      </p:pic>
      <p:pic>
        <p:nvPicPr>
          <p:cNvPr id="51" name="Gráfico 50">
            <a:extLst>
              <a:ext uri="{FF2B5EF4-FFF2-40B4-BE49-F238E27FC236}">
                <a16:creationId xmlns:a16="http://schemas.microsoft.com/office/drawing/2014/main" id="{E8E2F2E8-4AB2-9E63-D549-D7FF1480479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3933699"/>
            <a:ext cx="338555" cy="338555"/>
          </a:xfrm>
          <a:prstGeom prst="rect">
            <a:avLst/>
          </a:prstGeom>
        </p:spPr>
      </p:pic>
      <p:pic>
        <p:nvPicPr>
          <p:cNvPr id="52" name="Gráfico 51">
            <a:extLst>
              <a:ext uri="{FF2B5EF4-FFF2-40B4-BE49-F238E27FC236}">
                <a16:creationId xmlns:a16="http://schemas.microsoft.com/office/drawing/2014/main" id="{91A3C81E-DB5C-9735-B94B-51C6CA48EBD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4138881"/>
            <a:ext cx="338555" cy="338555"/>
          </a:xfrm>
          <a:prstGeom prst="rect">
            <a:avLst/>
          </a:prstGeom>
        </p:spPr>
      </p:pic>
      <p:pic>
        <p:nvPicPr>
          <p:cNvPr id="53" name="Gráfico 52">
            <a:extLst>
              <a:ext uri="{FF2B5EF4-FFF2-40B4-BE49-F238E27FC236}">
                <a16:creationId xmlns:a16="http://schemas.microsoft.com/office/drawing/2014/main" id="{1A5745E9-F575-AC21-3060-7DE0C8686C4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2292243"/>
            <a:ext cx="338555" cy="338555"/>
          </a:xfrm>
          <a:prstGeom prst="rect">
            <a:avLst/>
          </a:prstGeom>
        </p:spPr>
      </p:pic>
      <p:pic>
        <p:nvPicPr>
          <p:cNvPr id="54" name="Gráfico 53">
            <a:extLst>
              <a:ext uri="{FF2B5EF4-FFF2-40B4-BE49-F238E27FC236}">
                <a16:creationId xmlns:a16="http://schemas.microsoft.com/office/drawing/2014/main" id="{0B24CE83-19AC-03AF-5A7B-07EBC723934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2497425"/>
            <a:ext cx="338555" cy="338555"/>
          </a:xfrm>
          <a:prstGeom prst="rect">
            <a:avLst/>
          </a:prstGeom>
        </p:spPr>
      </p:pic>
      <p:pic>
        <p:nvPicPr>
          <p:cNvPr id="55" name="Gráfico 54">
            <a:extLst>
              <a:ext uri="{FF2B5EF4-FFF2-40B4-BE49-F238E27FC236}">
                <a16:creationId xmlns:a16="http://schemas.microsoft.com/office/drawing/2014/main" id="{B7AFAB1A-6485-5893-AC2E-20C07694726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2702607"/>
            <a:ext cx="338555" cy="338555"/>
          </a:xfrm>
          <a:prstGeom prst="rect">
            <a:avLst/>
          </a:prstGeom>
        </p:spPr>
      </p:pic>
      <p:pic>
        <p:nvPicPr>
          <p:cNvPr id="56" name="Gráfico 55">
            <a:extLst>
              <a:ext uri="{FF2B5EF4-FFF2-40B4-BE49-F238E27FC236}">
                <a16:creationId xmlns:a16="http://schemas.microsoft.com/office/drawing/2014/main" id="{48FC0FFB-E20B-9271-B039-5EEE70814EE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2907789"/>
            <a:ext cx="338555" cy="338555"/>
          </a:xfrm>
          <a:prstGeom prst="rect">
            <a:avLst/>
          </a:prstGeom>
        </p:spPr>
      </p:pic>
      <p:pic>
        <p:nvPicPr>
          <p:cNvPr id="57" name="Gráfico 56">
            <a:extLst>
              <a:ext uri="{FF2B5EF4-FFF2-40B4-BE49-F238E27FC236}">
                <a16:creationId xmlns:a16="http://schemas.microsoft.com/office/drawing/2014/main" id="{25BA2946-8C24-9934-256B-EFDC598A172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3112971"/>
            <a:ext cx="338555" cy="338555"/>
          </a:xfrm>
          <a:prstGeom prst="rect">
            <a:avLst/>
          </a:prstGeom>
        </p:spPr>
      </p:pic>
      <p:pic>
        <p:nvPicPr>
          <p:cNvPr id="58" name="Gráfico 57">
            <a:extLst>
              <a:ext uri="{FF2B5EF4-FFF2-40B4-BE49-F238E27FC236}">
                <a16:creationId xmlns:a16="http://schemas.microsoft.com/office/drawing/2014/main" id="{D19F7CFE-CC3D-B1A3-6C57-C6B76F28791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3318153"/>
            <a:ext cx="338555" cy="338555"/>
          </a:xfrm>
          <a:prstGeom prst="rect">
            <a:avLst/>
          </a:prstGeom>
        </p:spPr>
      </p:pic>
      <p:pic>
        <p:nvPicPr>
          <p:cNvPr id="59" name="Gráfico 58">
            <a:extLst>
              <a:ext uri="{FF2B5EF4-FFF2-40B4-BE49-F238E27FC236}">
                <a16:creationId xmlns:a16="http://schemas.microsoft.com/office/drawing/2014/main" id="{4A14C2D9-E240-C9D4-3EE6-0464E1007A9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3523335"/>
            <a:ext cx="338555" cy="338555"/>
          </a:xfrm>
          <a:prstGeom prst="rect">
            <a:avLst/>
          </a:prstGeom>
        </p:spPr>
      </p:pic>
      <p:pic>
        <p:nvPicPr>
          <p:cNvPr id="60" name="Gráfico 59">
            <a:extLst>
              <a:ext uri="{FF2B5EF4-FFF2-40B4-BE49-F238E27FC236}">
                <a16:creationId xmlns:a16="http://schemas.microsoft.com/office/drawing/2014/main" id="{7AE716C3-CBB3-0CC6-32F6-1068EF8C8EB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3728517"/>
            <a:ext cx="338555" cy="338555"/>
          </a:xfrm>
          <a:prstGeom prst="rect">
            <a:avLst/>
          </a:prstGeom>
        </p:spPr>
      </p:pic>
      <p:pic>
        <p:nvPicPr>
          <p:cNvPr id="61" name="Gráfico 60">
            <a:extLst>
              <a:ext uri="{FF2B5EF4-FFF2-40B4-BE49-F238E27FC236}">
                <a16:creationId xmlns:a16="http://schemas.microsoft.com/office/drawing/2014/main" id="{CC349D14-8167-0173-C76A-E15D5C6A4E3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3933699"/>
            <a:ext cx="338555" cy="338555"/>
          </a:xfrm>
          <a:prstGeom prst="rect">
            <a:avLst/>
          </a:prstGeom>
        </p:spPr>
      </p:pic>
      <p:pic>
        <p:nvPicPr>
          <p:cNvPr id="62" name="Gráfico 61">
            <a:extLst>
              <a:ext uri="{FF2B5EF4-FFF2-40B4-BE49-F238E27FC236}">
                <a16:creationId xmlns:a16="http://schemas.microsoft.com/office/drawing/2014/main" id="{9F4021B3-D263-FE67-9B88-3C026FD71E7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4138881"/>
            <a:ext cx="338555" cy="338555"/>
          </a:xfrm>
          <a:prstGeom prst="rect">
            <a:avLst/>
          </a:prstGeom>
        </p:spPr>
      </p:pic>
      <p:pic>
        <p:nvPicPr>
          <p:cNvPr id="63" name="Gráfico 62">
            <a:extLst>
              <a:ext uri="{FF2B5EF4-FFF2-40B4-BE49-F238E27FC236}">
                <a16:creationId xmlns:a16="http://schemas.microsoft.com/office/drawing/2014/main" id="{B2004421-5FA5-C61F-EE59-CB30F633B51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116843" y="2292243"/>
            <a:ext cx="338555" cy="338555"/>
          </a:xfrm>
          <a:prstGeom prst="rect">
            <a:avLst/>
          </a:prstGeom>
        </p:spPr>
      </p:pic>
      <p:pic>
        <p:nvPicPr>
          <p:cNvPr id="256" name="Gráfico 255">
            <a:extLst>
              <a:ext uri="{FF2B5EF4-FFF2-40B4-BE49-F238E27FC236}">
                <a16:creationId xmlns:a16="http://schemas.microsoft.com/office/drawing/2014/main" id="{75431C41-7911-C525-BBDB-45422DC625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2497425"/>
            <a:ext cx="338555" cy="338555"/>
          </a:xfrm>
          <a:prstGeom prst="rect">
            <a:avLst/>
          </a:prstGeom>
        </p:spPr>
      </p:pic>
      <p:pic>
        <p:nvPicPr>
          <p:cNvPr id="257" name="Gráfico 256">
            <a:extLst>
              <a:ext uri="{FF2B5EF4-FFF2-40B4-BE49-F238E27FC236}">
                <a16:creationId xmlns:a16="http://schemas.microsoft.com/office/drawing/2014/main" id="{E1425B91-EB46-21E6-F57D-751440E2DF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2702607"/>
            <a:ext cx="338555" cy="338555"/>
          </a:xfrm>
          <a:prstGeom prst="rect">
            <a:avLst/>
          </a:prstGeom>
        </p:spPr>
      </p:pic>
      <p:pic>
        <p:nvPicPr>
          <p:cNvPr id="258" name="Gráfico 257">
            <a:extLst>
              <a:ext uri="{FF2B5EF4-FFF2-40B4-BE49-F238E27FC236}">
                <a16:creationId xmlns:a16="http://schemas.microsoft.com/office/drawing/2014/main" id="{33301369-3144-40FF-97E9-3BF36EB946A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2907789"/>
            <a:ext cx="338555" cy="338555"/>
          </a:xfrm>
          <a:prstGeom prst="rect">
            <a:avLst/>
          </a:prstGeom>
        </p:spPr>
      </p:pic>
      <p:pic>
        <p:nvPicPr>
          <p:cNvPr id="259" name="Gráfico 258">
            <a:extLst>
              <a:ext uri="{FF2B5EF4-FFF2-40B4-BE49-F238E27FC236}">
                <a16:creationId xmlns:a16="http://schemas.microsoft.com/office/drawing/2014/main" id="{79F3A457-1BE1-0822-6CB3-24F5ADA94ED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3112971"/>
            <a:ext cx="338555" cy="338555"/>
          </a:xfrm>
          <a:prstGeom prst="rect">
            <a:avLst/>
          </a:prstGeom>
        </p:spPr>
      </p:pic>
      <p:pic>
        <p:nvPicPr>
          <p:cNvPr id="260" name="Gráfico 259">
            <a:extLst>
              <a:ext uri="{FF2B5EF4-FFF2-40B4-BE49-F238E27FC236}">
                <a16:creationId xmlns:a16="http://schemas.microsoft.com/office/drawing/2014/main" id="{2227CA8F-AAF4-B0FD-B872-CDC02527000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3318153"/>
            <a:ext cx="338555" cy="338555"/>
          </a:xfrm>
          <a:prstGeom prst="rect">
            <a:avLst/>
          </a:prstGeom>
        </p:spPr>
      </p:pic>
      <p:pic>
        <p:nvPicPr>
          <p:cNvPr id="261" name="Gráfico 260">
            <a:extLst>
              <a:ext uri="{FF2B5EF4-FFF2-40B4-BE49-F238E27FC236}">
                <a16:creationId xmlns:a16="http://schemas.microsoft.com/office/drawing/2014/main" id="{EB4DFAD0-FD6B-9D42-F32C-DDEA59BC8A6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3523335"/>
            <a:ext cx="338555" cy="338555"/>
          </a:xfrm>
          <a:prstGeom prst="rect">
            <a:avLst/>
          </a:prstGeom>
        </p:spPr>
      </p:pic>
      <p:pic>
        <p:nvPicPr>
          <p:cNvPr id="262" name="Gráfico 261">
            <a:extLst>
              <a:ext uri="{FF2B5EF4-FFF2-40B4-BE49-F238E27FC236}">
                <a16:creationId xmlns:a16="http://schemas.microsoft.com/office/drawing/2014/main" id="{08D6DAFA-1454-625A-FBE1-50A7F65C8CC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3728517"/>
            <a:ext cx="338555" cy="338555"/>
          </a:xfrm>
          <a:prstGeom prst="rect">
            <a:avLst/>
          </a:prstGeom>
        </p:spPr>
      </p:pic>
      <p:pic>
        <p:nvPicPr>
          <p:cNvPr id="263" name="Gráfico 262">
            <a:extLst>
              <a:ext uri="{FF2B5EF4-FFF2-40B4-BE49-F238E27FC236}">
                <a16:creationId xmlns:a16="http://schemas.microsoft.com/office/drawing/2014/main" id="{B8A29AF4-0B0E-3C2F-F4EC-29934C4727B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3933699"/>
            <a:ext cx="338555" cy="338555"/>
          </a:xfrm>
          <a:prstGeom prst="rect">
            <a:avLst/>
          </a:prstGeom>
        </p:spPr>
      </p:pic>
      <p:pic>
        <p:nvPicPr>
          <p:cNvPr id="264" name="Gráfico 263">
            <a:extLst>
              <a:ext uri="{FF2B5EF4-FFF2-40B4-BE49-F238E27FC236}">
                <a16:creationId xmlns:a16="http://schemas.microsoft.com/office/drawing/2014/main" id="{C3750337-7869-BD8D-D061-63DE8087B21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4138881"/>
            <a:ext cx="338555" cy="338555"/>
          </a:xfrm>
          <a:prstGeom prst="rect">
            <a:avLst/>
          </a:prstGeom>
        </p:spPr>
      </p:pic>
      <p:pic>
        <p:nvPicPr>
          <p:cNvPr id="265" name="Gráfico 264">
            <a:extLst>
              <a:ext uri="{FF2B5EF4-FFF2-40B4-BE49-F238E27FC236}">
                <a16:creationId xmlns:a16="http://schemas.microsoft.com/office/drawing/2014/main" id="{EABB014C-8EDB-596B-1BD8-EAC7CF5E40F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63118" y="2292243"/>
            <a:ext cx="338555" cy="338555"/>
          </a:xfrm>
          <a:prstGeom prst="rect">
            <a:avLst/>
          </a:prstGeom>
        </p:spPr>
      </p:pic>
      <p:pic>
        <p:nvPicPr>
          <p:cNvPr id="266" name="Gráfico 265">
            <a:extLst>
              <a:ext uri="{FF2B5EF4-FFF2-40B4-BE49-F238E27FC236}">
                <a16:creationId xmlns:a16="http://schemas.microsoft.com/office/drawing/2014/main" id="{B5C09448-5F3C-EDF2-1D90-D3627544A0E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2497425"/>
            <a:ext cx="338555" cy="338555"/>
          </a:xfrm>
          <a:prstGeom prst="rect">
            <a:avLst/>
          </a:prstGeom>
        </p:spPr>
      </p:pic>
      <p:pic>
        <p:nvPicPr>
          <p:cNvPr id="267" name="Gráfico 266">
            <a:extLst>
              <a:ext uri="{FF2B5EF4-FFF2-40B4-BE49-F238E27FC236}">
                <a16:creationId xmlns:a16="http://schemas.microsoft.com/office/drawing/2014/main" id="{5FC464D4-4D44-ADB4-2A0E-0105A92A301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2702607"/>
            <a:ext cx="338555" cy="338555"/>
          </a:xfrm>
          <a:prstGeom prst="rect">
            <a:avLst/>
          </a:prstGeom>
        </p:spPr>
      </p:pic>
      <p:pic>
        <p:nvPicPr>
          <p:cNvPr id="268" name="Gráfico 267">
            <a:extLst>
              <a:ext uri="{FF2B5EF4-FFF2-40B4-BE49-F238E27FC236}">
                <a16:creationId xmlns:a16="http://schemas.microsoft.com/office/drawing/2014/main" id="{CEA6C3D7-04E6-2389-7181-68281294C00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2907789"/>
            <a:ext cx="338555" cy="338555"/>
          </a:xfrm>
          <a:prstGeom prst="rect">
            <a:avLst/>
          </a:prstGeom>
        </p:spPr>
      </p:pic>
      <p:pic>
        <p:nvPicPr>
          <p:cNvPr id="269" name="Gráfico 268">
            <a:extLst>
              <a:ext uri="{FF2B5EF4-FFF2-40B4-BE49-F238E27FC236}">
                <a16:creationId xmlns:a16="http://schemas.microsoft.com/office/drawing/2014/main" id="{745F0223-CA49-08BB-EA62-BE2AE48DE9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3112971"/>
            <a:ext cx="338555" cy="338555"/>
          </a:xfrm>
          <a:prstGeom prst="rect">
            <a:avLst/>
          </a:prstGeom>
        </p:spPr>
      </p:pic>
      <p:pic>
        <p:nvPicPr>
          <p:cNvPr id="270" name="Gráfico 269">
            <a:extLst>
              <a:ext uri="{FF2B5EF4-FFF2-40B4-BE49-F238E27FC236}">
                <a16:creationId xmlns:a16="http://schemas.microsoft.com/office/drawing/2014/main" id="{ABDF39A0-4CFA-9036-C606-F719C9121A7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3318153"/>
            <a:ext cx="338555" cy="338555"/>
          </a:xfrm>
          <a:prstGeom prst="rect">
            <a:avLst/>
          </a:prstGeom>
        </p:spPr>
      </p:pic>
      <p:pic>
        <p:nvPicPr>
          <p:cNvPr id="271" name="Gráfico 270">
            <a:extLst>
              <a:ext uri="{FF2B5EF4-FFF2-40B4-BE49-F238E27FC236}">
                <a16:creationId xmlns:a16="http://schemas.microsoft.com/office/drawing/2014/main" id="{108F10AC-A30A-6358-C190-12FCCDEBC1F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3523335"/>
            <a:ext cx="338555" cy="338555"/>
          </a:xfrm>
          <a:prstGeom prst="rect">
            <a:avLst/>
          </a:prstGeom>
        </p:spPr>
      </p:pic>
      <p:pic>
        <p:nvPicPr>
          <p:cNvPr id="273" name="Gráfico 272">
            <a:extLst>
              <a:ext uri="{FF2B5EF4-FFF2-40B4-BE49-F238E27FC236}">
                <a16:creationId xmlns:a16="http://schemas.microsoft.com/office/drawing/2014/main" id="{95669F93-AF29-C061-BA8E-639515D78DC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3728517"/>
            <a:ext cx="338555" cy="338555"/>
          </a:xfrm>
          <a:prstGeom prst="rect">
            <a:avLst/>
          </a:prstGeom>
        </p:spPr>
      </p:pic>
      <p:pic>
        <p:nvPicPr>
          <p:cNvPr id="284" name="Gráfico 283">
            <a:extLst>
              <a:ext uri="{FF2B5EF4-FFF2-40B4-BE49-F238E27FC236}">
                <a16:creationId xmlns:a16="http://schemas.microsoft.com/office/drawing/2014/main" id="{7C5F3D31-1784-ED1B-9283-F7C8DA9B922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3933699"/>
            <a:ext cx="338555" cy="338555"/>
          </a:xfrm>
          <a:prstGeom prst="rect">
            <a:avLst/>
          </a:prstGeom>
        </p:spPr>
      </p:pic>
      <p:pic>
        <p:nvPicPr>
          <p:cNvPr id="285" name="Gráfico 284">
            <a:extLst>
              <a:ext uri="{FF2B5EF4-FFF2-40B4-BE49-F238E27FC236}">
                <a16:creationId xmlns:a16="http://schemas.microsoft.com/office/drawing/2014/main" id="{9BED0AEC-40E5-10B0-36E3-EE9972FFC3E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4138881"/>
            <a:ext cx="338555" cy="338555"/>
          </a:xfrm>
          <a:prstGeom prst="rect">
            <a:avLst/>
          </a:prstGeom>
        </p:spPr>
      </p:pic>
      <p:pic>
        <p:nvPicPr>
          <p:cNvPr id="286" name="Gráfico 285">
            <a:extLst>
              <a:ext uri="{FF2B5EF4-FFF2-40B4-BE49-F238E27FC236}">
                <a16:creationId xmlns:a16="http://schemas.microsoft.com/office/drawing/2014/main" id="{0584CCF2-99B6-B5F4-F662-B5BA6428CE7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89506" y="2292243"/>
            <a:ext cx="338555" cy="338555"/>
          </a:xfrm>
          <a:prstGeom prst="rect">
            <a:avLst/>
          </a:prstGeom>
        </p:spPr>
      </p:pic>
      <p:pic>
        <p:nvPicPr>
          <p:cNvPr id="342" name="Gráfico 341">
            <a:extLst>
              <a:ext uri="{FF2B5EF4-FFF2-40B4-BE49-F238E27FC236}">
                <a16:creationId xmlns:a16="http://schemas.microsoft.com/office/drawing/2014/main" id="{825575C5-19DC-29DF-DE71-46433B4229D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2497425"/>
            <a:ext cx="338555" cy="338555"/>
          </a:xfrm>
          <a:prstGeom prst="rect">
            <a:avLst/>
          </a:prstGeom>
        </p:spPr>
      </p:pic>
      <p:pic>
        <p:nvPicPr>
          <p:cNvPr id="343" name="Gráfico 342">
            <a:extLst>
              <a:ext uri="{FF2B5EF4-FFF2-40B4-BE49-F238E27FC236}">
                <a16:creationId xmlns:a16="http://schemas.microsoft.com/office/drawing/2014/main" id="{5B218C80-E605-82EB-FA6F-722CE6CE8AC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2702607"/>
            <a:ext cx="338555" cy="338555"/>
          </a:xfrm>
          <a:prstGeom prst="rect">
            <a:avLst/>
          </a:prstGeom>
        </p:spPr>
      </p:pic>
      <p:pic>
        <p:nvPicPr>
          <p:cNvPr id="344" name="Gráfico 343">
            <a:extLst>
              <a:ext uri="{FF2B5EF4-FFF2-40B4-BE49-F238E27FC236}">
                <a16:creationId xmlns:a16="http://schemas.microsoft.com/office/drawing/2014/main" id="{20DE9475-DA2E-5A14-A4E6-4F8C186C23D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2907789"/>
            <a:ext cx="338555" cy="338555"/>
          </a:xfrm>
          <a:prstGeom prst="rect">
            <a:avLst/>
          </a:prstGeom>
        </p:spPr>
      </p:pic>
      <p:pic>
        <p:nvPicPr>
          <p:cNvPr id="345" name="Gráfico 344">
            <a:extLst>
              <a:ext uri="{FF2B5EF4-FFF2-40B4-BE49-F238E27FC236}">
                <a16:creationId xmlns:a16="http://schemas.microsoft.com/office/drawing/2014/main" id="{43D890E6-D9FD-5362-CA05-67D283CE35F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3112971"/>
            <a:ext cx="338555" cy="338555"/>
          </a:xfrm>
          <a:prstGeom prst="rect">
            <a:avLst/>
          </a:prstGeom>
        </p:spPr>
      </p:pic>
      <p:pic>
        <p:nvPicPr>
          <p:cNvPr id="346" name="Gráfico 345">
            <a:extLst>
              <a:ext uri="{FF2B5EF4-FFF2-40B4-BE49-F238E27FC236}">
                <a16:creationId xmlns:a16="http://schemas.microsoft.com/office/drawing/2014/main" id="{0F387E58-14EF-3271-8B48-F70C0F4F856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3318153"/>
            <a:ext cx="338555" cy="338555"/>
          </a:xfrm>
          <a:prstGeom prst="rect">
            <a:avLst/>
          </a:prstGeom>
        </p:spPr>
      </p:pic>
      <p:pic>
        <p:nvPicPr>
          <p:cNvPr id="347" name="Gráfico 346">
            <a:extLst>
              <a:ext uri="{FF2B5EF4-FFF2-40B4-BE49-F238E27FC236}">
                <a16:creationId xmlns:a16="http://schemas.microsoft.com/office/drawing/2014/main" id="{8A1394A5-A7B4-C0D8-25A4-1841924CDB7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3523335"/>
            <a:ext cx="338555" cy="338555"/>
          </a:xfrm>
          <a:prstGeom prst="rect">
            <a:avLst/>
          </a:prstGeom>
        </p:spPr>
      </p:pic>
      <p:pic>
        <p:nvPicPr>
          <p:cNvPr id="348" name="Gráfico 347">
            <a:extLst>
              <a:ext uri="{FF2B5EF4-FFF2-40B4-BE49-F238E27FC236}">
                <a16:creationId xmlns:a16="http://schemas.microsoft.com/office/drawing/2014/main" id="{C0ECE308-7B5A-7288-9507-37AA2943568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3728517"/>
            <a:ext cx="338555" cy="338555"/>
          </a:xfrm>
          <a:prstGeom prst="rect">
            <a:avLst/>
          </a:prstGeom>
        </p:spPr>
      </p:pic>
      <p:pic>
        <p:nvPicPr>
          <p:cNvPr id="349" name="Gráfico 348">
            <a:extLst>
              <a:ext uri="{FF2B5EF4-FFF2-40B4-BE49-F238E27FC236}">
                <a16:creationId xmlns:a16="http://schemas.microsoft.com/office/drawing/2014/main" id="{77B656AA-43A2-9B8C-2B34-A1D3085FDB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3933699"/>
            <a:ext cx="338555" cy="338555"/>
          </a:xfrm>
          <a:prstGeom prst="rect">
            <a:avLst/>
          </a:prstGeom>
        </p:spPr>
      </p:pic>
      <p:pic>
        <p:nvPicPr>
          <p:cNvPr id="350" name="Gráfico 349">
            <a:extLst>
              <a:ext uri="{FF2B5EF4-FFF2-40B4-BE49-F238E27FC236}">
                <a16:creationId xmlns:a16="http://schemas.microsoft.com/office/drawing/2014/main" id="{AB1C94D0-A31F-AE27-0F3B-D960CE9440F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4138881"/>
            <a:ext cx="338555" cy="338555"/>
          </a:xfrm>
          <a:prstGeom prst="rect">
            <a:avLst/>
          </a:prstGeom>
        </p:spPr>
      </p:pic>
      <p:pic>
        <p:nvPicPr>
          <p:cNvPr id="351" name="Gráfico 350">
            <a:extLst>
              <a:ext uri="{FF2B5EF4-FFF2-40B4-BE49-F238E27FC236}">
                <a16:creationId xmlns:a16="http://schemas.microsoft.com/office/drawing/2014/main" id="{3FD14811-662F-9A85-FC04-167889EB37F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28061" y="2292243"/>
            <a:ext cx="338555" cy="338555"/>
          </a:xfrm>
          <a:prstGeom prst="rect">
            <a:avLst/>
          </a:prstGeom>
        </p:spPr>
      </p:pic>
      <p:pic>
        <p:nvPicPr>
          <p:cNvPr id="352" name="Gráfico 351">
            <a:extLst>
              <a:ext uri="{FF2B5EF4-FFF2-40B4-BE49-F238E27FC236}">
                <a16:creationId xmlns:a16="http://schemas.microsoft.com/office/drawing/2014/main" id="{CDC293C2-E1B8-EDD8-6071-A48CF8328E0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2497425"/>
            <a:ext cx="338555" cy="338555"/>
          </a:xfrm>
          <a:prstGeom prst="rect">
            <a:avLst/>
          </a:prstGeom>
        </p:spPr>
      </p:pic>
      <p:pic>
        <p:nvPicPr>
          <p:cNvPr id="353" name="Gráfico 352">
            <a:extLst>
              <a:ext uri="{FF2B5EF4-FFF2-40B4-BE49-F238E27FC236}">
                <a16:creationId xmlns:a16="http://schemas.microsoft.com/office/drawing/2014/main" id="{C2120671-A2B8-2833-A029-A6052BCED80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2702607"/>
            <a:ext cx="338555" cy="338555"/>
          </a:xfrm>
          <a:prstGeom prst="rect">
            <a:avLst/>
          </a:prstGeom>
        </p:spPr>
      </p:pic>
      <p:pic>
        <p:nvPicPr>
          <p:cNvPr id="354" name="Gráfico 353">
            <a:extLst>
              <a:ext uri="{FF2B5EF4-FFF2-40B4-BE49-F238E27FC236}">
                <a16:creationId xmlns:a16="http://schemas.microsoft.com/office/drawing/2014/main" id="{558BE5DD-E2B1-5CD3-A923-166D89EEC58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2907789"/>
            <a:ext cx="338555" cy="338555"/>
          </a:xfrm>
          <a:prstGeom prst="rect">
            <a:avLst/>
          </a:prstGeom>
        </p:spPr>
      </p:pic>
      <p:pic>
        <p:nvPicPr>
          <p:cNvPr id="355" name="Gráfico 354">
            <a:extLst>
              <a:ext uri="{FF2B5EF4-FFF2-40B4-BE49-F238E27FC236}">
                <a16:creationId xmlns:a16="http://schemas.microsoft.com/office/drawing/2014/main" id="{B6ECA06D-39A7-CB08-799E-25FD2F287E1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3112971"/>
            <a:ext cx="338555" cy="338555"/>
          </a:xfrm>
          <a:prstGeom prst="rect">
            <a:avLst/>
          </a:prstGeom>
        </p:spPr>
      </p:pic>
      <p:pic>
        <p:nvPicPr>
          <p:cNvPr id="356" name="Gráfico 355">
            <a:extLst>
              <a:ext uri="{FF2B5EF4-FFF2-40B4-BE49-F238E27FC236}">
                <a16:creationId xmlns:a16="http://schemas.microsoft.com/office/drawing/2014/main" id="{52419209-AC93-120E-8570-FB0FD703766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3318153"/>
            <a:ext cx="338555" cy="338555"/>
          </a:xfrm>
          <a:prstGeom prst="rect">
            <a:avLst/>
          </a:prstGeom>
        </p:spPr>
      </p:pic>
      <p:pic>
        <p:nvPicPr>
          <p:cNvPr id="357" name="Gráfico 356">
            <a:extLst>
              <a:ext uri="{FF2B5EF4-FFF2-40B4-BE49-F238E27FC236}">
                <a16:creationId xmlns:a16="http://schemas.microsoft.com/office/drawing/2014/main" id="{AE75BCDD-3E42-9654-897D-D3920E04484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3523335"/>
            <a:ext cx="338555" cy="338555"/>
          </a:xfrm>
          <a:prstGeom prst="rect">
            <a:avLst/>
          </a:prstGeom>
        </p:spPr>
      </p:pic>
      <p:pic>
        <p:nvPicPr>
          <p:cNvPr id="358" name="Gráfico 357">
            <a:extLst>
              <a:ext uri="{FF2B5EF4-FFF2-40B4-BE49-F238E27FC236}">
                <a16:creationId xmlns:a16="http://schemas.microsoft.com/office/drawing/2014/main" id="{6338E61C-E34E-BAAC-F134-2FF2F7B83F8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3728517"/>
            <a:ext cx="338555" cy="338555"/>
          </a:xfrm>
          <a:prstGeom prst="rect">
            <a:avLst/>
          </a:prstGeom>
        </p:spPr>
      </p:pic>
      <p:pic>
        <p:nvPicPr>
          <p:cNvPr id="359" name="Gráfico 358">
            <a:extLst>
              <a:ext uri="{FF2B5EF4-FFF2-40B4-BE49-F238E27FC236}">
                <a16:creationId xmlns:a16="http://schemas.microsoft.com/office/drawing/2014/main" id="{C2746E13-9758-0A74-BBB1-A529BA712F1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3933699"/>
            <a:ext cx="338555" cy="338555"/>
          </a:xfrm>
          <a:prstGeom prst="rect">
            <a:avLst/>
          </a:prstGeom>
        </p:spPr>
      </p:pic>
      <p:pic>
        <p:nvPicPr>
          <p:cNvPr id="360" name="Gráfico 359">
            <a:extLst>
              <a:ext uri="{FF2B5EF4-FFF2-40B4-BE49-F238E27FC236}">
                <a16:creationId xmlns:a16="http://schemas.microsoft.com/office/drawing/2014/main" id="{B2E72D01-11F8-8709-30A6-D3571B8234A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4138881"/>
            <a:ext cx="338555" cy="338555"/>
          </a:xfrm>
          <a:prstGeom prst="rect">
            <a:avLst/>
          </a:prstGeom>
        </p:spPr>
      </p:pic>
      <p:pic>
        <p:nvPicPr>
          <p:cNvPr id="361" name="Gráfico 360">
            <a:extLst>
              <a:ext uri="{FF2B5EF4-FFF2-40B4-BE49-F238E27FC236}">
                <a16:creationId xmlns:a16="http://schemas.microsoft.com/office/drawing/2014/main" id="{CD4B6581-B62C-35A6-12A4-C42578271FF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62169" y="2292243"/>
            <a:ext cx="338555" cy="338555"/>
          </a:xfrm>
          <a:prstGeom prst="rect">
            <a:avLst/>
          </a:prstGeom>
        </p:spPr>
      </p:pic>
      <p:pic>
        <p:nvPicPr>
          <p:cNvPr id="362" name="Gráfico 361">
            <a:extLst>
              <a:ext uri="{FF2B5EF4-FFF2-40B4-BE49-F238E27FC236}">
                <a16:creationId xmlns:a16="http://schemas.microsoft.com/office/drawing/2014/main" id="{E721F75A-061C-BAC2-5298-5BC55A105DD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2497425"/>
            <a:ext cx="338555" cy="338555"/>
          </a:xfrm>
          <a:prstGeom prst="rect">
            <a:avLst/>
          </a:prstGeom>
        </p:spPr>
      </p:pic>
      <p:pic>
        <p:nvPicPr>
          <p:cNvPr id="363" name="Gráfico 362">
            <a:extLst>
              <a:ext uri="{FF2B5EF4-FFF2-40B4-BE49-F238E27FC236}">
                <a16:creationId xmlns:a16="http://schemas.microsoft.com/office/drawing/2014/main" id="{7B986B03-92C9-9629-E7C1-E1243BC3DB9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2702607"/>
            <a:ext cx="338555" cy="338555"/>
          </a:xfrm>
          <a:prstGeom prst="rect">
            <a:avLst/>
          </a:prstGeom>
        </p:spPr>
      </p:pic>
      <p:pic>
        <p:nvPicPr>
          <p:cNvPr id="364" name="Gráfico 363">
            <a:extLst>
              <a:ext uri="{FF2B5EF4-FFF2-40B4-BE49-F238E27FC236}">
                <a16:creationId xmlns:a16="http://schemas.microsoft.com/office/drawing/2014/main" id="{30263777-9E0F-EE51-6A37-315203CBAAD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2907789"/>
            <a:ext cx="338555" cy="338555"/>
          </a:xfrm>
          <a:prstGeom prst="rect">
            <a:avLst/>
          </a:prstGeom>
        </p:spPr>
      </p:pic>
      <p:pic>
        <p:nvPicPr>
          <p:cNvPr id="365" name="Gráfico 364">
            <a:extLst>
              <a:ext uri="{FF2B5EF4-FFF2-40B4-BE49-F238E27FC236}">
                <a16:creationId xmlns:a16="http://schemas.microsoft.com/office/drawing/2014/main" id="{FC7E30F1-462D-F43B-0F2C-F255F449358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3112971"/>
            <a:ext cx="338555" cy="338555"/>
          </a:xfrm>
          <a:prstGeom prst="rect">
            <a:avLst/>
          </a:prstGeom>
        </p:spPr>
      </p:pic>
      <p:pic>
        <p:nvPicPr>
          <p:cNvPr id="366" name="Gráfico 365">
            <a:extLst>
              <a:ext uri="{FF2B5EF4-FFF2-40B4-BE49-F238E27FC236}">
                <a16:creationId xmlns:a16="http://schemas.microsoft.com/office/drawing/2014/main" id="{DC4B30DD-5D2D-52D6-43CE-7B21A90BED8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3318153"/>
            <a:ext cx="338555" cy="338555"/>
          </a:xfrm>
          <a:prstGeom prst="rect">
            <a:avLst/>
          </a:prstGeom>
        </p:spPr>
      </p:pic>
      <p:pic>
        <p:nvPicPr>
          <p:cNvPr id="367" name="Gráfico 366">
            <a:extLst>
              <a:ext uri="{FF2B5EF4-FFF2-40B4-BE49-F238E27FC236}">
                <a16:creationId xmlns:a16="http://schemas.microsoft.com/office/drawing/2014/main" id="{028E96E5-CB8C-018F-8E76-66F67715878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3523335"/>
            <a:ext cx="338555" cy="338555"/>
          </a:xfrm>
          <a:prstGeom prst="rect">
            <a:avLst/>
          </a:prstGeom>
        </p:spPr>
      </p:pic>
      <p:pic>
        <p:nvPicPr>
          <p:cNvPr id="368" name="Gráfico 367">
            <a:extLst>
              <a:ext uri="{FF2B5EF4-FFF2-40B4-BE49-F238E27FC236}">
                <a16:creationId xmlns:a16="http://schemas.microsoft.com/office/drawing/2014/main" id="{A471318D-FE6D-1801-8689-14BBC50C84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3728517"/>
            <a:ext cx="338555" cy="338555"/>
          </a:xfrm>
          <a:prstGeom prst="rect">
            <a:avLst/>
          </a:prstGeom>
        </p:spPr>
      </p:pic>
      <p:pic>
        <p:nvPicPr>
          <p:cNvPr id="369" name="Gráfico 368">
            <a:extLst>
              <a:ext uri="{FF2B5EF4-FFF2-40B4-BE49-F238E27FC236}">
                <a16:creationId xmlns:a16="http://schemas.microsoft.com/office/drawing/2014/main" id="{66B5E78D-4E00-71A3-21FA-FFF6B8EFA5B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3933699"/>
            <a:ext cx="338555" cy="338555"/>
          </a:xfrm>
          <a:prstGeom prst="rect">
            <a:avLst/>
          </a:prstGeom>
        </p:spPr>
      </p:pic>
      <p:pic>
        <p:nvPicPr>
          <p:cNvPr id="370" name="Gráfico 369">
            <a:extLst>
              <a:ext uri="{FF2B5EF4-FFF2-40B4-BE49-F238E27FC236}">
                <a16:creationId xmlns:a16="http://schemas.microsoft.com/office/drawing/2014/main" id="{FEFD22E8-037B-1C52-5545-BA13C65A168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4138881"/>
            <a:ext cx="338555" cy="338555"/>
          </a:xfrm>
          <a:prstGeom prst="rect">
            <a:avLst/>
          </a:prstGeom>
        </p:spPr>
      </p:pic>
      <p:pic>
        <p:nvPicPr>
          <p:cNvPr id="371" name="Gráfico 370">
            <a:extLst>
              <a:ext uri="{FF2B5EF4-FFF2-40B4-BE49-F238E27FC236}">
                <a16:creationId xmlns:a16="http://schemas.microsoft.com/office/drawing/2014/main" id="{5C67B589-175F-F510-384D-6D37A254592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3797" y="4344063"/>
            <a:ext cx="338555" cy="338555"/>
          </a:xfrm>
          <a:prstGeom prst="rect">
            <a:avLst/>
          </a:prstGeom>
        </p:spPr>
      </p:pic>
      <p:pic>
        <p:nvPicPr>
          <p:cNvPr id="372" name="Gráfico 371">
            <a:extLst>
              <a:ext uri="{FF2B5EF4-FFF2-40B4-BE49-F238E27FC236}">
                <a16:creationId xmlns:a16="http://schemas.microsoft.com/office/drawing/2014/main" id="{B0264578-7AA3-17F9-773D-DB7445B805F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7905" y="4344063"/>
            <a:ext cx="338555" cy="338555"/>
          </a:xfrm>
          <a:prstGeom prst="rect">
            <a:avLst/>
          </a:prstGeom>
        </p:spPr>
      </p:pic>
      <p:pic>
        <p:nvPicPr>
          <p:cNvPr id="373" name="Gráfico 372">
            <a:extLst>
              <a:ext uri="{FF2B5EF4-FFF2-40B4-BE49-F238E27FC236}">
                <a16:creationId xmlns:a16="http://schemas.microsoft.com/office/drawing/2014/main" id="{C058F00F-7FCB-7912-9E4A-53EBD48FC48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44180" y="4344063"/>
            <a:ext cx="338555" cy="338555"/>
          </a:xfrm>
          <a:prstGeom prst="rect">
            <a:avLst/>
          </a:prstGeom>
        </p:spPr>
      </p:pic>
      <p:pic>
        <p:nvPicPr>
          <p:cNvPr id="374" name="Gráfico 373">
            <a:extLst>
              <a:ext uri="{FF2B5EF4-FFF2-40B4-BE49-F238E27FC236}">
                <a16:creationId xmlns:a16="http://schemas.microsoft.com/office/drawing/2014/main" id="{15599D71-EDF4-4C74-2CCF-1830058CD61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2735" y="4344063"/>
            <a:ext cx="338555" cy="338555"/>
          </a:xfrm>
          <a:prstGeom prst="rect">
            <a:avLst/>
          </a:prstGeom>
        </p:spPr>
      </p:pic>
      <p:pic>
        <p:nvPicPr>
          <p:cNvPr id="375" name="Gráfico 374">
            <a:extLst>
              <a:ext uri="{FF2B5EF4-FFF2-40B4-BE49-F238E27FC236}">
                <a16:creationId xmlns:a16="http://schemas.microsoft.com/office/drawing/2014/main" id="{37F5050B-32E2-1179-2DDD-5A16443E688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16843" y="4344063"/>
            <a:ext cx="338555" cy="338555"/>
          </a:xfrm>
          <a:prstGeom prst="rect">
            <a:avLst/>
          </a:prstGeom>
        </p:spPr>
      </p:pic>
      <p:pic>
        <p:nvPicPr>
          <p:cNvPr id="376" name="Gráfico 375">
            <a:extLst>
              <a:ext uri="{FF2B5EF4-FFF2-40B4-BE49-F238E27FC236}">
                <a16:creationId xmlns:a16="http://schemas.microsoft.com/office/drawing/2014/main" id="{E9D972BA-0136-5B60-2E8D-44245CF43D8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63118" y="4344063"/>
            <a:ext cx="338555" cy="338555"/>
          </a:xfrm>
          <a:prstGeom prst="rect">
            <a:avLst/>
          </a:prstGeom>
        </p:spPr>
      </p:pic>
      <p:pic>
        <p:nvPicPr>
          <p:cNvPr id="377" name="Gráfico 376">
            <a:extLst>
              <a:ext uri="{FF2B5EF4-FFF2-40B4-BE49-F238E27FC236}">
                <a16:creationId xmlns:a16="http://schemas.microsoft.com/office/drawing/2014/main" id="{D853B65E-6AB3-5A9C-DFBE-4E33F0255D7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89506" y="4344063"/>
            <a:ext cx="338555" cy="338555"/>
          </a:xfrm>
          <a:prstGeom prst="rect">
            <a:avLst/>
          </a:prstGeom>
        </p:spPr>
      </p:pic>
      <p:pic>
        <p:nvPicPr>
          <p:cNvPr id="378" name="Gráfico 377">
            <a:extLst>
              <a:ext uri="{FF2B5EF4-FFF2-40B4-BE49-F238E27FC236}">
                <a16:creationId xmlns:a16="http://schemas.microsoft.com/office/drawing/2014/main" id="{C99E5454-F764-2A2B-6CFE-41B3543573E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8061" y="4344063"/>
            <a:ext cx="338555" cy="338555"/>
          </a:xfrm>
          <a:prstGeom prst="rect">
            <a:avLst/>
          </a:prstGeom>
        </p:spPr>
      </p:pic>
      <p:pic>
        <p:nvPicPr>
          <p:cNvPr id="379" name="Gráfico 378">
            <a:extLst>
              <a:ext uri="{FF2B5EF4-FFF2-40B4-BE49-F238E27FC236}">
                <a16:creationId xmlns:a16="http://schemas.microsoft.com/office/drawing/2014/main" id="{5F413050-C7FF-18D7-0699-05722CE8CA5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2169" y="4344063"/>
            <a:ext cx="338555" cy="338555"/>
          </a:xfrm>
          <a:prstGeom prst="rect">
            <a:avLst/>
          </a:prstGeom>
        </p:spPr>
      </p:pic>
      <p:pic>
        <p:nvPicPr>
          <p:cNvPr id="380" name="Gráfico 379">
            <a:extLst>
              <a:ext uri="{FF2B5EF4-FFF2-40B4-BE49-F238E27FC236}">
                <a16:creationId xmlns:a16="http://schemas.microsoft.com/office/drawing/2014/main" id="{F060B775-CC32-FEBD-E952-60F2F6611F2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2292243"/>
            <a:ext cx="338555" cy="338555"/>
          </a:xfrm>
          <a:prstGeom prst="rect">
            <a:avLst/>
          </a:prstGeom>
        </p:spPr>
      </p:pic>
      <p:pic>
        <p:nvPicPr>
          <p:cNvPr id="381" name="Gráfico 380">
            <a:extLst>
              <a:ext uri="{FF2B5EF4-FFF2-40B4-BE49-F238E27FC236}">
                <a16:creationId xmlns:a16="http://schemas.microsoft.com/office/drawing/2014/main" id="{98F4BB4F-C8D5-F8B3-B09E-185CB895E94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2497425"/>
            <a:ext cx="338555" cy="338555"/>
          </a:xfrm>
          <a:prstGeom prst="rect">
            <a:avLst/>
          </a:prstGeom>
        </p:spPr>
      </p:pic>
      <p:pic>
        <p:nvPicPr>
          <p:cNvPr id="382" name="Gráfico 381">
            <a:extLst>
              <a:ext uri="{FF2B5EF4-FFF2-40B4-BE49-F238E27FC236}">
                <a16:creationId xmlns:a16="http://schemas.microsoft.com/office/drawing/2014/main" id="{F4A93B5C-E30C-A2F2-B2FF-805EB2BC5E9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2702607"/>
            <a:ext cx="338555" cy="338555"/>
          </a:xfrm>
          <a:prstGeom prst="rect">
            <a:avLst/>
          </a:prstGeom>
        </p:spPr>
      </p:pic>
      <p:pic>
        <p:nvPicPr>
          <p:cNvPr id="383" name="Gráfico 382">
            <a:extLst>
              <a:ext uri="{FF2B5EF4-FFF2-40B4-BE49-F238E27FC236}">
                <a16:creationId xmlns:a16="http://schemas.microsoft.com/office/drawing/2014/main" id="{4B937442-02CE-3614-A5C9-65CCAC836E7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2907789"/>
            <a:ext cx="338555" cy="338555"/>
          </a:xfrm>
          <a:prstGeom prst="rect">
            <a:avLst/>
          </a:prstGeom>
        </p:spPr>
      </p:pic>
      <p:pic>
        <p:nvPicPr>
          <p:cNvPr id="384" name="Gráfico 383">
            <a:extLst>
              <a:ext uri="{FF2B5EF4-FFF2-40B4-BE49-F238E27FC236}">
                <a16:creationId xmlns:a16="http://schemas.microsoft.com/office/drawing/2014/main" id="{1A0D568F-886D-F7EF-163A-DAF5BEB7B49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3112971"/>
            <a:ext cx="338555" cy="338555"/>
          </a:xfrm>
          <a:prstGeom prst="rect">
            <a:avLst/>
          </a:prstGeom>
        </p:spPr>
      </p:pic>
      <p:pic>
        <p:nvPicPr>
          <p:cNvPr id="385" name="Gráfico 384">
            <a:extLst>
              <a:ext uri="{FF2B5EF4-FFF2-40B4-BE49-F238E27FC236}">
                <a16:creationId xmlns:a16="http://schemas.microsoft.com/office/drawing/2014/main" id="{86732AC3-A689-1998-F19E-50964CAD1FD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3318153"/>
            <a:ext cx="338555" cy="338555"/>
          </a:xfrm>
          <a:prstGeom prst="rect">
            <a:avLst/>
          </a:prstGeom>
        </p:spPr>
      </p:pic>
      <p:pic>
        <p:nvPicPr>
          <p:cNvPr id="386" name="Gráfico 385">
            <a:extLst>
              <a:ext uri="{FF2B5EF4-FFF2-40B4-BE49-F238E27FC236}">
                <a16:creationId xmlns:a16="http://schemas.microsoft.com/office/drawing/2014/main" id="{EA412934-BBAE-DEC2-9556-957D9174FB4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3523335"/>
            <a:ext cx="338555" cy="338555"/>
          </a:xfrm>
          <a:prstGeom prst="rect">
            <a:avLst/>
          </a:prstGeom>
        </p:spPr>
      </p:pic>
      <p:pic>
        <p:nvPicPr>
          <p:cNvPr id="387" name="Gráfico 386">
            <a:extLst>
              <a:ext uri="{FF2B5EF4-FFF2-40B4-BE49-F238E27FC236}">
                <a16:creationId xmlns:a16="http://schemas.microsoft.com/office/drawing/2014/main" id="{7125ADCB-07A1-4D4D-9283-88AD273ADD5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3728517"/>
            <a:ext cx="338555" cy="338555"/>
          </a:xfrm>
          <a:prstGeom prst="rect">
            <a:avLst/>
          </a:prstGeom>
        </p:spPr>
      </p:pic>
      <p:pic>
        <p:nvPicPr>
          <p:cNvPr id="388" name="Gráfico 387">
            <a:extLst>
              <a:ext uri="{FF2B5EF4-FFF2-40B4-BE49-F238E27FC236}">
                <a16:creationId xmlns:a16="http://schemas.microsoft.com/office/drawing/2014/main" id="{70B146EC-B242-7456-08E9-7F2AF3FD9C7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55103" y="3933699"/>
            <a:ext cx="338555" cy="338555"/>
          </a:xfrm>
          <a:prstGeom prst="rect">
            <a:avLst/>
          </a:prstGeom>
        </p:spPr>
      </p:pic>
      <p:pic>
        <p:nvPicPr>
          <p:cNvPr id="389" name="Gráfico 388">
            <a:extLst>
              <a:ext uri="{FF2B5EF4-FFF2-40B4-BE49-F238E27FC236}">
                <a16:creationId xmlns:a16="http://schemas.microsoft.com/office/drawing/2014/main" id="{8E4EEEBC-95AC-01C5-4069-68B6E4095A8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4138881"/>
            <a:ext cx="338555" cy="338555"/>
          </a:xfrm>
          <a:prstGeom prst="rect">
            <a:avLst/>
          </a:prstGeom>
        </p:spPr>
      </p:pic>
      <p:pic>
        <p:nvPicPr>
          <p:cNvPr id="390" name="Gráfico 389">
            <a:extLst>
              <a:ext uri="{FF2B5EF4-FFF2-40B4-BE49-F238E27FC236}">
                <a16:creationId xmlns:a16="http://schemas.microsoft.com/office/drawing/2014/main" id="{7B854B2D-70CE-27A6-3974-B17A5DD6E94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2292243"/>
            <a:ext cx="338555" cy="338555"/>
          </a:xfrm>
          <a:prstGeom prst="rect">
            <a:avLst/>
          </a:prstGeom>
        </p:spPr>
      </p:pic>
      <p:pic>
        <p:nvPicPr>
          <p:cNvPr id="391" name="Gráfico 390">
            <a:extLst>
              <a:ext uri="{FF2B5EF4-FFF2-40B4-BE49-F238E27FC236}">
                <a16:creationId xmlns:a16="http://schemas.microsoft.com/office/drawing/2014/main" id="{9DBD2964-A8F8-4E3B-ADF2-57636D3001A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2497425"/>
            <a:ext cx="338555" cy="338555"/>
          </a:xfrm>
          <a:prstGeom prst="rect">
            <a:avLst/>
          </a:prstGeom>
        </p:spPr>
      </p:pic>
      <p:pic>
        <p:nvPicPr>
          <p:cNvPr id="392" name="Gráfico 391">
            <a:extLst>
              <a:ext uri="{FF2B5EF4-FFF2-40B4-BE49-F238E27FC236}">
                <a16:creationId xmlns:a16="http://schemas.microsoft.com/office/drawing/2014/main" id="{F0C8D4ED-C48C-3B0A-903A-E0B4065CD82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2702607"/>
            <a:ext cx="338555" cy="338555"/>
          </a:xfrm>
          <a:prstGeom prst="rect">
            <a:avLst/>
          </a:prstGeom>
        </p:spPr>
      </p:pic>
      <p:pic>
        <p:nvPicPr>
          <p:cNvPr id="393" name="Gráfico 392">
            <a:extLst>
              <a:ext uri="{FF2B5EF4-FFF2-40B4-BE49-F238E27FC236}">
                <a16:creationId xmlns:a16="http://schemas.microsoft.com/office/drawing/2014/main" id="{6B9C9765-6799-8022-22DE-43AAF9B5755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2907789"/>
            <a:ext cx="338555" cy="338555"/>
          </a:xfrm>
          <a:prstGeom prst="rect">
            <a:avLst/>
          </a:prstGeom>
        </p:spPr>
      </p:pic>
      <p:pic>
        <p:nvPicPr>
          <p:cNvPr id="394" name="Gráfico 393">
            <a:extLst>
              <a:ext uri="{FF2B5EF4-FFF2-40B4-BE49-F238E27FC236}">
                <a16:creationId xmlns:a16="http://schemas.microsoft.com/office/drawing/2014/main" id="{5580DB0A-E682-52BA-F5F6-7924D616669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3112971"/>
            <a:ext cx="338555" cy="338555"/>
          </a:xfrm>
          <a:prstGeom prst="rect">
            <a:avLst/>
          </a:prstGeom>
        </p:spPr>
      </p:pic>
      <p:pic>
        <p:nvPicPr>
          <p:cNvPr id="395" name="Gráfico 394">
            <a:extLst>
              <a:ext uri="{FF2B5EF4-FFF2-40B4-BE49-F238E27FC236}">
                <a16:creationId xmlns:a16="http://schemas.microsoft.com/office/drawing/2014/main" id="{449D4E73-8CC0-FD81-4006-715DDB67E04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3318153"/>
            <a:ext cx="338555" cy="338555"/>
          </a:xfrm>
          <a:prstGeom prst="rect">
            <a:avLst/>
          </a:prstGeom>
        </p:spPr>
      </p:pic>
      <p:pic>
        <p:nvPicPr>
          <p:cNvPr id="396" name="Gráfico 395">
            <a:extLst>
              <a:ext uri="{FF2B5EF4-FFF2-40B4-BE49-F238E27FC236}">
                <a16:creationId xmlns:a16="http://schemas.microsoft.com/office/drawing/2014/main" id="{580259A6-3AF6-21C6-BD2D-0CDCFE3D91B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3523335"/>
            <a:ext cx="338555" cy="338555"/>
          </a:xfrm>
          <a:prstGeom prst="rect">
            <a:avLst/>
          </a:prstGeom>
        </p:spPr>
      </p:pic>
      <p:pic>
        <p:nvPicPr>
          <p:cNvPr id="397" name="Gráfico 396">
            <a:extLst>
              <a:ext uri="{FF2B5EF4-FFF2-40B4-BE49-F238E27FC236}">
                <a16:creationId xmlns:a16="http://schemas.microsoft.com/office/drawing/2014/main" id="{76B60AB8-FF22-CC1D-84F9-4ADF377710E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3728517"/>
            <a:ext cx="338555" cy="338555"/>
          </a:xfrm>
          <a:prstGeom prst="rect">
            <a:avLst/>
          </a:prstGeom>
        </p:spPr>
      </p:pic>
      <p:pic>
        <p:nvPicPr>
          <p:cNvPr id="398" name="Gráfico 397">
            <a:extLst>
              <a:ext uri="{FF2B5EF4-FFF2-40B4-BE49-F238E27FC236}">
                <a16:creationId xmlns:a16="http://schemas.microsoft.com/office/drawing/2014/main" id="{E4B1E974-DF7B-3D79-D119-A383E595E2D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89211" y="3933699"/>
            <a:ext cx="338555" cy="338555"/>
          </a:xfrm>
          <a:prstGeom prst="rect">
            <a:avLst/>
          </a:prstGeom>
        </p:spPr>
      </p:pic>
      <p:pic>
        <p:nvPicPr>
          <p:cNvPr id="399" name="Gráfico 398">
            <a:extLst>
              <a:ext uri="{FF2B5EF4-FFF2-40B4-BE49-F238E27FC236}">
                <a16:creationId xmlns:a16="http://schemas.microsoft.com/office/drawing/2014/main" id="{5529EE10-DE3A-D22D-F52F-E8F882ACADB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4138881"/>
            <a:ext cx="338555" cy="338555"/>
          </a:xfrm>
          <a:prstGeom prst="rect">
            <a:avLst/>
          </a:prstGeom>
        </p:spPr>
      </p:pic>
      <p:pic>
        <p:nvPicPr>
          <p:cNvPr id="400" name="Gráfico 399">
            <a:extLst>
              <a:ext uri="{FF2B5EF4-FFF2-40B4-BE49-F238E27FC236}">
                <a16:creationId xmlns:a16="http://schemas.microsoft.com/office/drawing/2014/main" id="{BBBBAC45-F86D-ECE0-1C23-0685C136699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2292243"/>
            <a:ext cx="338555" cy="338555"/>
          </a:xfrm>
          <a:prstGeom prst="rect">
            <a:avLst/>
          </a:prstGeom>
        </p:spPr>
      </p:pic>
      <p:pic>
        <p:nvPicPr>
          <p:cNvPr id="401" name="Gráfico 400">
            <a:extLst>
              <a:ext uri="{FF2B5EF4-FFF2-40B4-BE49-F238E27FC236}">
                <a16:creationId xmlns:a16="http://schemas.microsoft.com/office/drawing/2014/main" id="{397DA0A6-3307-A489-13DA-80280C6EFE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2497425"/>
            <a:ext cx="338555" cy="338555"/>
          </a:xfrm>
          <a:prstGeom prst="rect">
            <a:avLst/>
          </a:prstGeom>
        </p:spPr>
      </p:pic>
      <p:pic>
        <p:nvPicPr>
          <p:cNvPr id="402" name="Gráfico 401">
            <a:extLst>
              <a:ext uri="{FF2B5EF4-FFF2-40B4-BE49-F238E27FC236}">
                <a16:creationId xmlns:a16="http://schemas.microsoft.com/office/drawing/2014/main" id="{34D4F9A1-B25E-9170-386D-2FA4A4E1119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2702607"/>
            <a:ext cx="338555" cy="338555"/>
          </a:xfrm>
          <a:prstGeom prst="rect">
            <a:avLst/>
          </a:prstGeom>
        </p:spPr>
      </p:pic>
      <p:pic>
        <p:nvPicPr>
          <p:cNvPr id="403" name="Gráfico 402">
            <a:extLst>
              <a:ext uri="{FF2B5EF4-FFF2-40B4-BE49-F238E27FC236}">
                <a16:creationId xmlns:a16="http://schemas.microsoft.com/office/drawing/2014/main" id="{C500AB4A-0CFE-749B-A048-BC4120726D2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2907789"/>
            <a:ext cx="338555" cy="338555"/>
          </a:xfrm>
          <a:prstGeom prst="rect">
            <a:avLst/>
          </a:prstGeom>
        </p:spPr>
      </p:pic>
      <p:pic>
        <p:nvPicPr>
          <p:cNvPr id="404" name="Gráfico 403">
            <a:extLst>
              <a:ext uri="{FF2B5EF4-FFF2-40B4-BE49-F238E27FC236}">
                <a16:creationId xmlns:a16="http://schemas.microsoft.com/office/drawing/2014/main" id="{3725CCEA-52A5-DF27-6110-556C5818855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3112971"/>
            <a:ext cx="338555" cy="338555"/>
          </a:xfrm>
          <a:prstGeom prst="rect">
            <a:avLst/>
          </a:prstGeom>
        </p:spPr>
      </p:pic>
      <p:pic>
        <p:nvPicPr>
          <p:cNvPr id="405" name="Gráfico 404">
            <a:extLst>
              <a:ext uri="{FF2B5EF4-FFF2-40B4-BE49-F238E27FC236}">
                <a16:creationId xmlns:a16="http://schemas.microsoft.com/office/drawing/2014/main" id="{BFC09AF3-83D7-FAA8-F26C-3B16D9A24CD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3318153"/>
            <a:ext cx="338555" cy="338555"/>
          </a:xfrm>
          <a:prstGeom prst="rect">
            <a:avLst/>
          </a:prstGeom>
        </p:spPr>
      </p:pic>
      <p:pic>
        <p:nvPicPr>
          <p:cNvPr id="406" name="Gráfico 405">
            <a:extLst>
              <a:ext uri="{FF2B5EF4-FFF2-40B4-BE49-F238E27FC236}">
                <a16:creationId xmlns:a16="http://schemas.microsoft.com/office/drawing/2014/main" id="{00CDE7E7-6D00-46E5-0702-6C9E14FA4A7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3523335"/>
            <a:ext cx="338555" cy="338555"/>
          </a:xfrm>
          <a:prstGeom prst="rect">
            <a:avLst/>
          </a:prstGeom>
        </p:spPr>
      </p:pic>
      <p:pic>
        <p:nvPicPr>
          <p:cNvPr id="407" name="Gráfico 406">
            <a:extLst>
              <a:ext uri="{FF2B5EF4-FFF2-40B4-BE49-F238E27FC236}">
                <a16:creationId xmlns:a16="http://schemas.microsoft.com/office/drawing/2014/main" id="{46F65CA8-E2F8-C45C-D2AF-BAAE137901C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3728517"/>
            <a:ext cx="338555" cy="338555"/>
          </a:xfrm>
          <a:prstGeom prst="rect">
            <a:avLst/>
          </a:prstGeom>
        </p:spPr>
      </p:pic>
      <p:pic>
        <p:nvPicPr>
          <p:cNvPr id="408" name="Gráfico 407">
            <a:extLst>
              <a:ext uri="{FF2B5EF4-FFF2-40B4-BE49-F238E27FC236}">
                <a16:creationId xmlns:a16="http://schemas.microsoft.com/office/drawing/2014/main" id="{D8122291-A6BB-8828-FDB8-254B4B807EE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35486" y="3933699"/>
            <a:ext cx="338555" cy="338555"/>
          </a:xfrm>
          <a:prstGeom prst="rect">
            <a:avLst/>
          </a:prstGeom>
        </p:spPr>
      </p:pic>
      <p:pic>
        <p:nvPicPr>
          <p:cNvPr id="409" name="Gráfico 408">
            <a:extLst>
              <a:ext uri="{FF2B5EF4-FFF2-40B4-BE49-F238E27FC236}">
                <a16:creationId xmlns:a16="http://schemas.microsoft.com/office/drawing/2014/main" id="{DA1B447E-E9F9-84C5-85BC-24874AFF169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4138881"/>
            <a:ext cx="338555" cy="338555"/>
          </a:xfrm>
          <a:prstGeom prst="rect">
            <a:avLst/>
          </a:prstGeom>
        </p:spPr>
      </p:pic>
      <p:pic>
        <p:nvPicPr>
          <p:cNvPr id="410" name="Gráfico 409">
            <a:extLst>
              <a:ext uri="{FF2B5EF4-FFF2-40B4-BE49-F238E27FC236}">
                <a16:creationId xmlns:a16="http://schemas.microsoft.com/office/drawing/2014/main" id="{1816508C-2EAA-106E-5EEB-E48DDBE13BA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2292243"/>
            <a:ext cx="338555" cy="338555"/>
          </a:xfrm>
          <a:prstGeom prst="rect">
            <a:avLst/>
          </a:prstGeom>
        </p:spPr>
      </p:pic>
      <p:pic>
        <p:nvPicPr>
          <p:cNvPr id="411" name="Gráfico 410">
            <a:extLst>
              <a:ext uri="{FF2B5EF4-FFF2-40B4-BE49-F238E27FC236}">
                <a16:creationId xmlns:a16="http://schemas.microsoft.com/office/drawing/2014/main" id="{DDB01214-5A11-B991-EA75-001B74AF5CD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2497425"/>
            <a:ext cx="338555" cy="338555"/>
          </a:xfrm>
          <a:prstGeom prst="rect">
            <a:avLst/>
          </a:prstGeom>
        </p:spPr>
      </p:pic>
      <p:pic>
        <p:nvPicPr>
          <p:cNvPr id="412" name="Gráfico 411">
            <a:extLst>
              <a:ext uri="{FF2B5EF4-FFF2-40B4-BE49-F238E27FC236}">
                <a16:creationId xmlns:a16="http://schemas.microsoft.com/office/drawing/2014/main" id="{A74D5F76-AF59-48FC-DE7C-36920B698F1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2702607"/>
            <a:ext cx="338555" cy="338555"/>
          </a:xfrm>
          <a:prstGeom prst="rect">
            <a:avLst/>
          </a:prstGeom>
        </p:spPr>
      </p:pic>
      <p:pic>
        <p:nvPicPr>
          <p:cNvPr id="413" name="Gráfico 412">
            <a:extLst>
              <a:ext uri="{FF2B5EF4-FFF2-40B4-BE49-F238E27FC236}">
                <a16:creationId xmlns:a16="http://schemas.microsoft.com/office/drawing/2014/main" id="{BD5F7336-4B6D-C401-B443-04CD444BEE7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2907789"/>
            <a:ext cx="338555" cy="338555"/>
          </a:xfrm>
          <a:prstGeom prst="rect">
            <a:avLst/>
          </a:prstGeom>
        </p:spPr>
      </p:pic>
      <p:pic>
        <p:nvPicPr>
          <p:cNvPr id="414" name="Gráfico 413">
            <a:extLst>
              <a:ext uri="{FF2B5EF4-FFF2-40B4-BE49-F238E27FC236}">
                <a16:creationId xmlns:a16="http://schemas.microsoft.com/office/drawing/2014/main" id="{28170C5A-561C-FAD5-1EB1-86EEA5CEF13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3112971"/>
            <a:ext cx="338555" cy="338555"/>
          </a:xfrm>
          <a:prstGeom prst="rect">
            <a:avLst/>
          </a:prstGeom>
        </p:spPr>
      </p:pic>
      <p:pic>
        <p:nvPicPr>
          <p:cNvPr id="415" name="Gráfico 414">
            <a:extLst>
              <a:ext uri="{FF2B5EF4-FFF2-40B4-BE49-F238E27FC236}">
                <a16:creationId xmlns:a16="http://schemas.microsoft.com/office/drawing/2014/main" id="{F5CF533A-C6DD-4673-4735-527E7B8D8B4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3318153"/>
            <a:ext cx="338555" cy="338555"/>
          </a:xfrm>
          <a:prstGeom prst="rect">
            <a:avLst/>
          </a:prstGeom>
        </p:spPr>
      </p:pic>
      <p:pic>
        <p:nvPicPr>
          <p:cNvPr id="416" name="Gráfico 415">
            <a:extLst>
              <a:ext uri="{FF2B5EF4-FFF2-40B4-BE49-F238E27FC236}">
                <a16:creationId xmlns:a16="http://schemas.microsoft.com/office/drawing/2014/main" id="{F0959437-4F74-BD38-8777-4AA6F9AF8E6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3523335"/>
            <a:ext cx="338555" cy="338555"/>
          </a:xfrm>
          <a:prstGeom prst="rect">
            <a:avLst/>
          </a:prstGeom>
        </p:spPr>
      </p:pic>
      <p:pic>
        <p:nvPicPr>
          <p:cNvPr id="417" name="Gráfico 416">
            <a:extLst>
              <a:ext uri="{FF2B5EF4-FFF2-40B4-BE49-F238E27FC236}">
                <a16:creationId xmlns:a16="http://schemas.microsoft.com/office/drawing/2014/main" id="{62CCCD3C-031C-1797-6838-07B56055743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3728517"/>
            <a:ext cx="338555" cy="338555"/>
          </a:xfrm>
          <a:prstGeom prst="rect">
            <a:avLst/>
          </a:prstGeom>
        </p:spPr>
      </p:pic>
      <p:pic>
        <p:nvPicPr>
          <p:cNvPr id="418" name="Gráfico 417">
            <a:extLst>
              <a:ext uri="{FF2B5EF4-FFF2-40B4-BE49-F238E27FC236}">
                <a16:creationId xmlns:a16="http://schemas.microsoft.com/office/drawing/2014/main" id="{9423F3C1-E7E7-8EF6-9AE0-B34A2D5E489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74041" y="3933699"/>
            <a:ext cx="338555" cy="338555"/>
          </a:xfrm>
          <a:prstGeom prst="rect">
            <a:avLst/>
          </a:prstGeom>
        </p:spPr>
      </p:pic>
      <p:pic>
        <p:nvPicPr>
          <p:cNvPr id="419" name="Gráfico 418">
            <a:extLst>
              <a:ext uri="{FF2B5EF4-FFF2-40B4-BE49-F238E27FC236}">
                <a16:creationId xmlns:a16="http://schemas.microsoft.com/office/drawing/2014/main" id="{8EB85AD1-C96D-3ABD-B8B3-577C5EBA93E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4138881"/>
            <a:ext cx="338555" cy="338555"/>
          </a:xfrm>
          <a:prstGeom prst="rect">
            <a:avLst/>
          </a:prstGeom>
        </p:spPr>
      </p:pic>
      <p:pic>
        <p:nvPicPr>
          <p:cNvPr id="420" name="Gráfico 419">
            <a:extLst>
              <a:ext uri="{FF2B5EF4-FFF2-40B4-BE49-F238E27FC236}">
                <a16:creationId xmlns:a16="http://schemas.microsoft.com/office/drawing/2014/main" id="{5DAF7A35-0E55-019B-CE7B-6AB205BEFF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2292243"/>
            <a:ext cx="338555" cy="338555"/>
          </a:xfrm>
          <a:prstGeom prst="rect">
            <a:avLst/>
          </a:prstGeom>
        </p:spPr>
      </p:pic>
      <p:pic>
        <p:nvPicPr>
          <p:cNvPr id="421" name="Gráfico 420">
            <a:extLst>
              <a:ext uri="{FF2B5EF4-FFF2-40B4-BE49-F238E27FC236}">
                <a16:creationId xmlns:a16="http://schemas.microsoft.com/office/drawing/2014/main" id="{ED5A72DB-146D-38EF-312E-153C5650A07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2497425"/>
            <a:ext cx="338555" cy="338555"/>
          </a:xfrm>
          <a:prstGeom prst="rect">
            <a:avLst/>
          </a:prstGeom>
        </p:spPr>
      </p:pic>
      <p:pic>
        <p:nvPicPr>
          <p:cNvPr id="422" name="Gráfico 421">
            <a:extLst>
              <a:ext uri="{FF2B5EF4-FFF2-40B4-BE49-F238E27FC236}">
                <a16:creationId xmlns:a16="http://schemas.microsoft.com/office/drawing/2014/main" id="{8656EA72-C30B-6C8B-53C7-3E502900927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2702607"/>
            <a:ext cx="338555" cy="338555"/>
          </a:xfrm>
          <a:prstGeom prst="rect">
            <a:avLst/>
          </a:prstGeom>
        </p:spPr>
      </p:pic>
      <p:pic>
        <p:nvPicPr>
          <p:cNvPr id="423" name="Gráfico 422">
            <a:extLst>
              <a:ext uri="{FF2B5EF4-FFF2-40B4-BE49-F238E27FC236}">
                <a16:creationId xmlns:a16="http://schemas.microsoft.com/office/drawing/2014/main" id="{27AE6A00-EA9F-E8C4-DA92-A4CC57803B5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2907789"/>
            <a:ext cx="338555" cy="338555"/>
          </a:xfrm>
          <a:prstGeom prst="rect">
            <a:avLst/>
          </a:prstGeom>
        </p:spPr>
      </p:pic>
      <p:pic>
        <p:nvPicPr>
          <p:cNvPr id="424" name="Gráfico 423">
            <a:extLst>
              <a:ext uri="{FF2B5EF4-FFF2-40B4-BE49-F238E27FC236}">
                <a16:creationId xmlns:a16="http://schemas.microsoft.com/office/drawing/2014/main" id="{1A5D65D5-8838-B602-BB2D-96345B95D24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3112971"/>
            <a:ext cx="338555" cy="338555"/>
          </a:xfrm>
          <a:prstGeom prst="rect">
            <a:avLst/>
          </a:prstGeom>
        </p:spPr>
      </p:pic>
      <p:pic>
        <p:nvPicPr>
          <p:cNvPr id="425" name="Gráfico 424">
            <a:extLst>
              <a:ext uri="{FF2B5EF4-FFF2-40B4-BE49-F238E27FC236}">
                <a16:creationId xmlns:a16="http://schemas.microsoft.com/office/drawing/2014/main" id="{B1BF53E5-2A65-A1C4-3591-C42D9CEAC6C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3318153"/>
            <a:ext cx="338555" cy="338555"/>
          </a:xfrm>
          <a:prstGeom prst="rect">
            <a:avLst/>
          </a:prstGeom>
        </p:spPr>
      </p:pic>
      <p:pic>
        <p:nvPicPr>
          <p:cNvPr id="426" name="Gráfico 425">
            <a:extLst>
              <a:ext uri="{FF2B5EF4-FFF2-40B4-BE49-F238E27FC236}">
                <a16:creationId xmlns:a16="http://schemas.microsoft.com/office/drawing/2014/main" id="{352328D9-768A-8503-5DF5-91DB3CE1F7D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3523335"/>
            <a:ext cx="338555" cy="338555"/>
          </a:xfrm>
          <a:prstGeom prst="rect">
            <a:avLst/>
          </a:prstGeom>
        </p:spPr>
      </p:pic>
      <p:pic>
        <p:nvPicPr>
          <p:cNvPr id="427" name="Gráfico 426">
            <a:extLst>
              <a:ext uri="{FF2B5EF4-FFF2-40B4-BE49-F238E27FC236}">
                <a16:creationId xmlns:a16="http://schemas.microsoft.com/office/drawing/2014/main" id="{F8C8A29C-566C-7874-0357-A7BA216818F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3728517"/>
            <a:ext cx="338555" cy="338555"/>
          </a:xfrm>
          <a:prstGeom prst="rect">
            <a:avLst/>
          </a:prstGeom>
        </p:spPr>
      </p:pic>
      <p:pic>
        <p:nvPicPr>
          <p:cNvPr id="428" name="Gráfico 427">
            <a:extLst>
              <a:ext uri="{FF2B5EF4-FFF2-40B4-BE49-F238E27FC236}">
                <a16:creationId xmlns:a16="http://schemas.microsoft.com/office/drawing/2014/main" id="{8F5BFA83-43C5-8EFD-7E91-63E1A323C7E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08149" y="3933699"/>
            <a:ext cx="338555" cy="338555"/>
          </a:xfrm>
          <a:prstGeom prst="rect">
            <a:avLst/>
          </a:prstGeom>
        </p:spPr>
      </p:pic>
      <p:pic>
        <p:nvPicPr>
          <p:cNvPr id="429" name="Gráfico 428">
            <a:extLst>
              <a:ext uri="{FF2B5EF4-FFF2-40B4-BE49-F238E27FC236}">
                <a16:creationId xmlns:a16="http://schemas.microsoft.com/office/drawing/2014/main" id="{3A728E6E-2182-5321-29EA-CE5D004BDE2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4138881"/>
            <a:ext cx="338555" cy="338555"/>
          </a:xfrm>
          <a:prstGeom prst="rect">
            <a:avLst/>
          </a:prstGeom>
        </p:spPr>
      </p:pic>
      <p:pic>
        <p:nvPicPr>
          <p:cNvPr id="430" name="Gráfico 429">
            <a:extLst>
              <a:ext uri="{FF2B5EF4-FFF2-40B4-BE49-F238E27FC236}">
                <a16:creationId xmlns:a16="http://schemas.microsoft.com/office/drawing/2014/main" id="{E3EE0365-94EC-BDFF-B97A-1C7489A9FE3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2292243"/>
            <a:ext cx="338555" cy="338555"/>
          </a:xfrm>
          <a:prstGeom prst="rect">
            <a:avLst/>
          </a:prstGeom>
        </p:spPr>
      </p:pic>
      <p:pic>
        <p:nvPicPr>
          <p:cNvPr id="431" name="Gráfico 430">
            <a:extLst>
              <a:ext uri="{FF2B5EF4-FFF2-40B4-BE49-F238E27FC236}">
                <a16:creationId xmlns:a16="http://schemas.microsoft.com/office/drawing/2014/main" id="{683253F5-7FB1-A5E2-C1B5-7D7F9AB3ADA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2497425"/>
            <a:ext cx="338555" cy="338555"/>
          </a:xfrm>
          <a:prstGeom prst="rect">
            <a:avLst/>
          </a:prstGeom>
        </p:spPr>
      </p:pic>
      <p:pic>
        <p:nvPicPr>
          <p:cNvPr id="432" name="Gráfico 431">
            <a:extLst>
              <a:ext uri="{FF2B5EF4-FFF2-40B4-BE49-F238E27FC236}">
                <a16:creationId xmlns:a16="http://schemas.microsoft.com/office/drawing/2014/main" id="{6976F6C8-D830-6E7C-378D-7CCA102646E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2702607"/>
            <a:ext cx="338555" cy="338555"/>
          </a:xfrm>
          <a:prstGeom prst="rect">
            <a:avLst/>
          </a:prstGeom>
        </p:spPr>
      </p:pic>
      <p:pic>
        <p:nvPicPr>
          <p:cNvPr id="433" name="Gráfico 432">
            <a:extLst>
              <a:ext uri="{FF2B5EF4-FFF2-40B4-BE49-F238E27FC236}">
                <a16:creationId xmlns:a16="http://schemas.microsoft.com/office/drawing/2014/main" id="{02564FD4-C772-E3DC-ECBE-7A3626A0CDB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2907789"/>
            <a:ext cx="338555" cy="338555"/>
          </a:xfrm>
          <a:prstGeom prst="rect">
            <a:avLst/>
          </a:prstGeom>
        </p:spPr>
      </p:pic>
      <p:pic>
        <p:nvPicPr>
          <p:cNvPr id="434" name="Gráfico 433">
            <a:extLst>
              <a:ext uri="{FF2B5EF4-FFF2-40B4-BE49-F238E27FC236}">
                <a16:creationId xmlns:a16="http://schemas.microsoft.com/office/drawing/2014/main" id="{65C34E88-B099-FB23-3EC5-DE4B3352222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3112971"/>
            <a:ext cx="338555" cy="338555"/>
          </a:xfrm>
          <a:prstGeom prst="rect">
            <a:avLst/>
          </a:prstGeom>
        </p:spPr>
      </p:pic>
      <p:pic>
        <p:nvPicPr>
          <p:cNvPr id="435" name="Gráfico 434">
            <a:extLst>
              <a:ext uri="{FF2B5EF4-FFF2-40B4-BE49-F238E27FC236}">
                <a16:creationId xmlns:a16="http://schemas.microsoft.com/office/drawing/2014/main" id="{66457FFC-2097-2623-535A-487663070F7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3318153"/>
            <a:ext cx="338555" cy="338555"/>
          </a:xfrm>
          <a:prstGeom prst="rect">
            <a:avLst/>
          </a:prstGeom>
        </p:spPr>
      </p:pic>
      <p:pic>
        <p:nvPicPr>
          <p:cNvPr id="436" name="Gráfico 435">
            <a:extLst>
              <a:ext uri="{FF2B5EF4-FFF2-40B4-BE49-F238E27FC236}">
                <a16:creationId xmlns:a16="http://schemas.microsoft.com/office/drawing/2014/main" id="{0A1F8B7E-2D0B-CFA8-8971-A7D336A72BC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3523335"/>
            <a:ext cx="338555" cy="338555"/>
          </a:xfrm>
          <a:prstGeom prst="rect">
            <a:avLst/>
          </a:prstGeom>
        </p:spPr>
      </p:pic>
      <p:pic>
        <p:nvPicPr>
          <p:cNvPr id="437" name="Gráfico 436">
            <a:extLst>
              <a:ext uri="{FF2B5EF4-FFF2-40B4-BE49-F238E27FC236}">
                <a16:creationId xmlns:a16="http://schemas.microsoft.com/office/drawing/2014/main" id="{C5FCB23C-05B1-5838-E2A7-53212BEF9C8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3728517"/>
            <a:ext cx="338555" cy="338555"/>
          </a:xfrm>
          <a:prstGeom prst="rect">
            <a:avLst/>
          </a:prstGeom>
        </p:spPr>
      </p:pic>
      <p:pic>
        <p:nvPicPr>
          <p:cNvPr id="438" name="Gráfico 437">
            <a:extLst>
              <a:ext uri="{FF2B5EF4-FFF2-40B4-BE49-F238E27FC236}">
                <a16:creationId xmlns:a16="http://schemas.microsoft.com/office/drawing/2014/main" id="{3E128119-5D94-932D-658F-0C369256B87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4424" y="3933699"/>
            <a:ext cx="338555" cy="338555"/>
          </a:xfrm>
          <a:prstGeom prst="rect">
            <a:avLst/>
          </a:prstGeom>
        </p:spPr>
      </p:pic>
      <p:pic>
        <p:nvPicPr>
          <p:cNvPr id="439" name="Gráfico 438">
            <a:extLst>
              <a:ext uri="{FF2B5EF4-FFF2-40B4-BE49-F238E27FC236}">
                <a16:creationId xmlns:a16="http://schemas.microsoft.com/office/drawing/2014/main" id="{FA929583-3279-F2D3-166E-C1761687B9C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4138881"/>
            <a:ext cx="338555" cy="338555"/>
          </a:xfrm>
          <a:prstGeom prst="rect">
            <a:avLst/>
          </a:prstGeom>
        </p:spPr>
      </p:pic>
      <p:pic>
        <p:nvPicPr>
          <p:cNvPr id="440" name="Gráfico 439">
            <a:extLst>
              <a:ext uri="{FF2B5EF4-FFF2-40B4-BE49-F238E27FC236}">
                <a16:creationId xmlns:a16="http://schemas.microsoft.com/office/drawing/2014/main" id="{33FCCBBF-CFFD-4536-0A5B-DE9418AC12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2292243"/>
            <a:ext cx="338555" cy="338555"/>
          </a:xfrm>
          <a:prstGeom prst="rect">
            <a:avLst/>
          </a:prstGeom>
        </p:spPr>
      </p:pic>
      <p:pic>
        <p:nvPicPr>
          <p:cNvPr id="441" name="Gráfico 440">
            <a:extLst>
              <a:ext uri="{FF2B5EF4-FFF2-40B4-BE49-F238E27FC236}">
                <a16:creationId xmlns:a16="http://schemas.microsoft.com/office/drawing/2014/main" id="{C81957C1-5897-01CE-9225-8E9DB28794D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2497425"/>
            <a:ext cx="338555" cy="338555"/>
          </a:xfrm>
          <a:prstGeom prst="rect">
            <a:avLst/>
          </a:prstGeom>
        </p:spPr>
      </p:pic>
      <p:pic>
        <p:nvPicPr>
          <p:cNvPr id="442" name="Gráfico 441">
            <a:extLst>
              <a:ext uri="{FF2B5EF4-FFF2-40B4-BE49-F238E27FC236}">
                <a16:creationId xmlns:a16="http://schemas.microsoft.com/office/drawing/2014/main" id="{0638182D-1BC0-7A3C-8C22-DDC0EB9257F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2702607"/>
            <a:ext cx="338555" cy="338555"/>
          </a:xfrm>
          <a:prstGeom prst="rect">
            <a:avLst/>
          </a:prstGeom>
        </p:spPr>
      </p:pic>
      <p:pic>
        <p:nvPicPr>
          <p:cNvPr id="443" name="Gráfico 442">
            <a:extLst>
              <a:ext uri="{FF2B5EF4-FFF2-40B4-BE49-F238E27FC236}">
                <a16:creationId xmlns:a16="http://schemas.microsoft.com/office/drawing/2014/main" id="{D7F7900D-0FC9-A990-4B1E-808FA662294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2907789"/>
            <a:ext cx="338555" cy="338555"/>
          </a:xfrm>
          <a:prstGeom prst="rect">
            <a:avLst/>
          </a:prstGeom>
        </p:spPr>
      </p:pic>
      <p:pic>
        <p:nvPicPr>
          <p:cNvPr id="444" name="Gráfico 443">
            <a:extLst>
              <a:ext uri="{FF2B5EF4-FFF2-40B4-BE49-F238E27FC236}">
                <a16:creationId xmlns:a16="http://schemas.microsoft.com/office/drawing/2014/main" id="{6AA91D6A-C54E-CE26-F551-DB1427769A4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3112971"/>
            <a:ext cx="338555" cy="338555"/>
          </a:xfrm>
          <a:prstGeom prst="rect">
            <a:avLst/>
          </a:prstGeom>
        </p:spPr>
      </p:pic>
      <p:pic>
        <p:nvPicPr>
          <p:cNvPr id="445" name="Gráfico 444">
            <a:extLst>
              <a:ext uri="{FF2B5EF4-FFF2-40B4-BE49-F238E27FC236}">
                <a16:creationId xmlns:a16="http://schemas.microsoft.com/office/drawing/2014/main" id="{FEDCECBD-001C-E112-B91A-79ADF17A2FA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3318153"/>
            <a:ext cx="338555" cy="338555"/>
          </a:xfrm>
          <a:prstGeom prst="rect">
            <a:avLst/>
          </a:prstGeom>
        </p:spPr>
      </p:pic>
      <p:pic>
        <p:nvPicPr>
          <p:cNvPr id="446" name="Gráfico 445">
            <a:extLst>
              <a:ext uri="{FF2B5EF4-FFF2-40B4-BE49-F238E27FC236}">
                <a16:creationId xmlns:a16="http://schemas.microsoft.com/office/drawing/2014/main" id="{30244C18-96A1-1BBE-B807-DEB8996E70B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3523335"/>
            <a:ext cx="338555" cy="338555"/>
          </a:xfrm>
          <a:prstGeom prst="rect">
            <a:avLst/>
          </a:prstGeom>
        </p:spPr>
      </p:pic>
      <p:pic>
        <p:nvPicPr>
          <p:cNvPr id="447" name="Gráfico 446">
            <a:extLst>
              <a:ext uri="{FF2B5EF4-FFF2-40B4-BE49-F238E27FC236}">
                <a16:creationId xmlns:a16="http://schemas.microsoft.com/office/drawing/2014/main" id="{0A138C54-7B39-7EB3-18E1-DB7C2278F56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3728517"/>
            <a:ext cx="338555" cy="338555"/>
          </a:xfrm>
          <a:prstGeom prst="rect">
            <a:avLst/>
          </a:prstGeom>
        </p:spPr>
      </p:pic>
      <p:pic>
        <p:nvPicPr>
          <p:cNvPr id="448" name="Gráfico 447">
            <a:extLst>
              <a:ext uri="{FF2B5EF4-FFF2-40B4-BE49-F238E27FC236}">
                <a16:creationId xmlns:a16="http://schemas.microsoft.com/office/drawing/2014/main" id="{51B749E3-6C49-E7B3-53BB-FC9204F5C84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0812" y="3933699"/>
            <a:ext cx="338555" cy="338555"/>
          </a:xfrm>
          <a:prstGeom prst="rect">
            <a:avLst/>
          </a:prstGeom>
        </p:spPr>
      </p:pic>
      <p:pic>
        <p:nvPicPr>
          <p:cNvPr id="449" name="Gráfico 448">
            <a:extLst>
              <a:ext uri="{FF2B5EF4-FFF2-40B4-BE49-F238E27FC236}">
                <a16:creationId xmlns:a16="http://schemas.microsoft.com/office/drawing/2014/main" id="{4E84D022-B9F8-B002-8E71-D855965A7F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4138881"/>
            <a:ext cx="338555" cy="338555"/>
          </a:xfrm>
          <a:prstGeom prst="rect">
            <a:avLst/>
          </a:prstGeom>
        </p:spPr>
      </p:pic>
      <p:pic>
        <p:nvPicPr>
          <p:cNvPr id="450" name="Gráfico 449">
            <a:extLst>
              <a:ext uri="{FF2B5EF4-FFF2-40B4-BE49-F238E27FC236}">
                <a16:creationId xmlns:a16="http://schemas.microsoft.com/office/drawing/2014/main" id="{76303E53-26F1-4B0B-372D-50DB3806D78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2292243"/>
            <a:ext cx="338555" cy="338555"/>
          </a:xfrm>
          <a:prstGeom prst="rect">
            <a:avLst/>
          </a:prstGeom>
        </p:spPr>
      </p:pic>
      <p:pic>
        <p:nvPicPr>
          <p:cNvPr id="451" name="Gráfico 450">
            <a:extLst>
              <a:ext uri="{FF2B5EF4-FFF2-40B4-BE49-F238E27FC236}">
                <a16:creationId xmlns:a16="http://schemas.microsoft.com/office/drawing/2014/main" id="{B1D426C8-0B76-0D50-DB09-7B15C230239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2497425"/>
            <a:ext cx="338555" cy="338555"/>
          </a:xfrm>
          <a:prstGeom prst="rect">
            <a:avLst/>
          </a:prstGeom>
        </p:spPr>
      </p:pic>
      <p:pic>
        <p:nvPicPr>
          <p:cNvPr id="452" name="Gráfico 451">
            <a:extLst>
              <a:ext uri="{FF2B5EF4-FFF2-40B4-BE49-F238E27FC236}">
                <a16:creationId xmlns:a16="http://schemas.microsoft.com/office/drawing/2014/main" id="{624EB387-DD6A-5A84-153C-B4F740A0255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2702607"/>
            <a:ext cx="338555" cy="338555"/>
          </a:xfrm>
          <a:prstGeom prst="rect">
            <a:avLst/>
          </a:prstGeom>
        </p:spPr>
      </p:pic>
      <p:pic>
        <p:nvPicPr>
          <p:cNvPr id="453" name="Gráfico 452">
            <a:extLst>
              <a:ext uri="{FF2B5EF4-FFF2-40B4-BE49-F238E27FC236}">
                <a16:creationId xmlns:a16="http://schemas.microsoft.com/office/drawing/2014/main" id="{C53C80ED-16D5-82CB-7522-2EEE40007B6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2907789"/>
            <a:ext cx="338555" cy="338555"/>
          </a:xfrm>
          <a:prstGeom prst="rect">
            <a:avLst/>
          </a:prstGeom>
        </p:spPr>
      </p:pic>
      <p:pic>
        <p:nvPicPr>
          <p:cNvPr id="454" name="Gráfico 453">
            <a:extLst>
              <a:ext uri="{FF2B5EF4-FFF2-40B4-BE49-F238E27FC236}">
                <a16:creationId xmlns:a16="http://schemas.microsoft.com/office/drawing/2014/main" id="{D6836570-ED47-1583-1030-40805B78706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3112971"/>
            <a:ext cx="338555" cy="338555"/>
          </a:xfrm>
          <a:prstGeom prst="rect">
            <a:avLst/>
          </a:prstGeom>
        </p:spPr>
      </p:pic>
      <p:pic>
        <p:nvPicPr>
          <p:cNvPr id="455" name="Gráfico 454">
            <a:extLst>
              <a:ext uri="{FF2B5EF4-FFF2-40B4-BE49-F238E27FC236}">
                <a16:creationId xmlns:a16="http://schemas.microsoft.com/office/drawing/2014/main" id="{F3D076CD-BBAD-907A-09D8-DE46615D770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3318153"/>
            <a:ext cx="338555" cy="338555"/>
          </a:xfrm>
          <a:prstGeom prst="rect">
            <a:avLst/>
          </a:prstGeom>
        </p:spPr>
      </p:pic>
      <p:pic>
        <p:nvPicPr>
          <p:cNvPr id="456" name="Gráfico 455">
            <a:extLst>
              <a:ext uri="{FF2B5EF4-FFF2-40B4-BE49-F238E27FC236}">
                <a16:creationId xmlns:a16="http://schemas.microsoft.com/office/drawing/2014/main" id="{8BD471AD-E712-125B-7A0C-DBA6510E520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3523335"/>
            <a:ext cx="338555" cy="338555"/>
          </a:xfrm>
          <a:prstGeom prst="rect">
            <a:avLst/>
          </a:prstGeom>
        </p:spPr>
      </p:pic>
      <p:pic>
        <p:nvPicPr>
          <p:cNvPr id="457" name="Gráfico 456">
            <a:extLst>
              <a:ext uri="{FF2B5EF4-FFF2-40B4-BE49-F238E27FC236}">
                <a16:creationId xmlns:a16="http://schemas.microsoft.com/office/drawing/2014/main" id="{C183BFF2-1A80-1ABD-B7F7-EEB4F0021B1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3728517"/>
            <a:ext cx="338555" cy="338555"/>
          </a:xfrm>
          <a:prstGeom prst="rect">
            <a:avLst/>
          </a:prstGeom>
        </p:spPr>
      </p:pic>
      <p:pic>
        <p:nvPicPr>
          <p:cNvPr id="458" name="Gráfico 457">
            <a:extLst>
              <a:ext uri="{FF2B5EF4-FFF2-40B4-BE49-F238E27FC236}">
                <a16:creationId xmlns:a16="http://schemas.microsoft.com/office/drawing/2014/main" id="{DFE1F0D8-9D0A-D5D1-99A2-317988A1007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19367" y="3933699"/>
            <a:ext cx="338555" cy="338555"/>
          </a:xfrm>
          <a:prstGeom prst="rect">
            <a:avLst/>
          </a:prstGeom>
        </p:spPr>
      </p:pic>
      <p:pic>
        <p:nvPicPr>
          <p:cNvPr id="459" name="Gráfico 458">
            <a:extLst>
              <a:ext uri="{FF2B5EF4-FFF2-40B4-BE49-F238E27FC236}">
                <a16:creationId xmlns:a16="http://schemas.microsoft.com/office/drawing/2014/main" id="{F80D340D-76D1-26B8-371B-AA6256D481E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4138881"/>
            <a:ext cx="338555" cy="338555"/>
          </a:xfrm>
          <a:prstGeom prst="rect">
            <a:avLst/>
          </a:prstGeom>
        </p:spPr>
      </p:pic>
      <p:pic>
        <p:nvPicPr>
          <p:cNvPr id="460" name="Gráfico 459">
            <a:extLst>
              <a:ext uri="{FF2B5EF4-FFF2-40B4-BE49-F238E27FC236}">
                <a16:creationId xmlns:a16="http://schemas.microsoft.com/office/drawing/2014/main" id="{B2B6C625-2518-259A-70D0-ED776288456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2292243"/>
            <a:ext cx="338555" cy="338555"/>
          </a:xfrm>
          <a:prstGeom prst="rect">
            <a:avLst/>
          </a:prstGeom>
        </p:spPr>
      </p:pic>
      <p:pic>
        <p:nvPicPr>
          <p:cNvPr id="461" name="Gráfico 460">
            <a:extLst>
              <a:ext uri="{FF2B5EF4-FFF2-40B4-BE49-F238E27FC236}">
                <a16:creationId xmlns:a16="http://schemas.microsoft.com/office/drawing/2014/main" id="{EBCF2D9A-8725-37A1-C1D5-05E1D204EF1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2497425"/>
            <a:ext cx="338555" cy="338555"/>
          </a:xfrm>
          <a:prstGeom prst="rect">
            <a:avLst/>
          </a:prstGeom>
        </p:spPr>
      </p:pic>
      <p:pic>
        <p:nvPicPr>
          <p:cNvPr id="462" name="Gráfico 461">
            <a:extLst>
              <a:ext uri="{FF2B5EF4-FFF2-40B4-BE49-F238E27FC236}">
                <a16:creationId xmlns:a16="http://schemas.microsoft.com/office/drawing/2014/main" id="{48B4E3E4-7929-6DCC-D59B-0FD954BD045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2702607"/>
            <a:ext cx="338555" cy="338555"/>
          </a:xfrm>
          <a:prstGeom prst="rect">
            <a:avLst/>
          </a:prstGeom>
        </p:spPr>
      </p:pic>
      <p:pic>
        <p:nvPicPr>
          <p:cNvPr id="463" name="Gráfico 462">
            <a:extLst>
              <a:ext uri="{FF2B5EF4-FFF2-40B4-BE49-F238E27FC236}">
                <a16:creationId xmlns:a16="http://schemas.microsoft.com/office/drawing/2014/main" id="{A2612406-CDBF-44D5-D059-B3514CBD4F1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2907789"/>
            <a:ext cx="338555" cy="338555"/>
          </a:xfrm>
          <a:prstGeom prst="rect">
            <a:avLst/>
          </a:prstGeom>
        </p:spPr>
      </p:pic>
      <p:pic>
        <p:nvPicPr>
          <p:cNvPr id="464" name="Gráfico 463">
            <a:extLst>
              <a:ext uri="{FF2B5EF4-FFF2-40B4-BE49-F238E27FC236}">
                <a16:creationId xmlns:a16="http://schemas.microsoft.com/office/drawing/2014/main" id="{6D53ACBE-4010-B37B-6220-140F4C6DF6B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3112971"/>
            <a:ext cx="338555" cy="338555"/>
          </a:xfrm>
          <a:prstGeom prst="rect">
            <a:avLst/>
          </a:prstGeom>
        </p:spPr>
      </p:pic>
      <p:pic>
        <p:nvPicPr>
          <p:cNvPr id="465" name="Gráfico 464">
            <a:extLst>
              <a:ext uri="{FF2B5EF4-FFF2-40B4-BE49-F238E27FC236}">
                <a16:creationId xmlns:a16="http://schemas.microsoft.com/office/drawing/2014/main" id="{380CD20B-5003-37D8-D2D8-650F59BB042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3318153"/>
            <a:ext cx="338555" cy="338555"/>
          </a:xfrm>
          <a:prstGeom prst="rect">
            <a:avLst/>
          </a:prstGeom>
        </p:spPr>
      </p:pic>
      <p:pic>
        <p:nvPicPr>
          <p:cNvPr id="466" name="Gráfico 465">
            <a:extLst>
              <a:ext uri="{FF2B5EF4-FFF2-40B4-BE49-F238E27FC236}">
                <a16:creationId xmlns:a16="http://schemas.microsoft.com/office/drawing/2014/main" id="{286693FE-379F-18D6-4261-0E148F16351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3523335"/>
            <a:ext cx="338555" cy="338555"/>
          </a:xfrm>
          <a:prstGeom prst="rect">
            <a:avLst/>
          </a:prstGeom>
        </p:spPr>
      </p:pic>
      <p:pic>
        <p:nvPicPr>
          <p:cNvPr id="467" name="Gráfico 466">
            <a:extLst>
              <a:ext uri="{FF2B5EF4-FFF2-40B4-BE49-F238E27FC236}">
                <a16:creationId xmlns:a16="http://schemas.microsoft.com/office/drawing/2014/main" id="{AAFDE470-8208-1AD2-82CE-FE048059081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3475" y="3728517"/>
            <a:ext cx="338555" cy="338555"/>
          </a:xfrm>
          <a:prstGeom prst="rect">
            <a:avLst/>
          </a:prstGeom>
        </p:spPr>
      </p:pic>
      <p:pic>
        <p:nvPicPr>
          <p:cNvPr id="468" name="Gráfico 467">
            <a:extLst>
              <a:ext uri="{FF2B5EF4-FFF2-40B4-BE49-F238E27FC236}">
                <a16:creationId xmlns:a16="http://schemas.microsoft.com/office/drawing/2014/main" id="{6D5DB850-C6B5-F460-177C-7C7EBA8E251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3933699"/>
            <a:ext cx="338555" cy="338555"/>
          </a:xfrm>
          <a:prstGeom prst="rect">
            <a:avLst/>
          </a:prstGeom>
        </p:spPr>
      </p:pic>
      <p:pic>
        <p:nvPicPr>
          <p:cNvPr id="469" name="Gráfico 468">
            <a:extLst>
              <a:ext uri="{FF2B5EF4-FFF2-40B4-BE49-F238E27FC236}">
                <a16:creationId xmlns:a16="http://schemas.microsoft.com/office/drawing/2014/main" id="{25DE6AE3-C18A-0A7A-C879-3DD6819C4EA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4138881"/>
            <a:ext cx="338555" cy="338555"/>
          </a:xfrm>
          <a:prstGeom prst="rect">
            <a:avLst/>
          </a:prstGeom>
        </p:spPr>
      </p:pic>
      <p:pic>
        <p:nvPicPr>
          <p:cNvPr id="470" name="Gráfico 469">
            <a:extLst>
              <a:ext uri="{FF2B5EF4-FFF2-40B4-BE49-F238E27FC236}">
                <a16:creationId xmlns:a16="http://schemas.microsoft.com/office/drawing/2014/main" id="{5B2BFAD5-B1FE-9000-0BBB-25FDA59185E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55103" y="4344063"/>
            <a:ext cx="338555" cy="338555"/>
          </a:xfrm>
          <a:prstGeom prst="rect">
            <a:avLst/>
          </a:prstGeom>
        </p:spPr>
      </p:pic>
      <p:pic>
        <p:nvPicPr>
          <p:cNvPr id="471" name="Gráfico 470">
            <a:extLst>
              <a:ext uri="{FF2B5EF4-FFF2-40B4-BE49-F238E27FC236}">
                <a16:creationId xmlns:a16="http://schemas.microsoft.com/office/drawing/2014/main" id="{DC228B95-3CCB-909D-BCDD-217777C0665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9211" y="4344063"/>
            <a:ext cx="338555" cy="338555"/>
          </a:xfrm>
          <a:prstGeom prst="rect">
            <a:avLst/>
          </a:prstGeom>
        </p:spPr>
      </p:pic>
      <p:pic>
        <p:nvPicPr>
          <p:cNvPr id="472" name="Gráfico 471">
            <a:extLst>
              <a:ext uri="{FF2B5EF4-FFF2-40B4-BE49-F238E27FC236}">
                <a16:creationId xmlns:a16="http://schemas.microsoft.com/office/drawing/2014/main" id="{732C360F-E747-8473-0E2B-EE5AC3EB8CF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5486" y="4344063"/>
            <a:ext cx="338555" cy="338555"/>
          </a:xfrm>
          <a:prstGeom prst="rect">
            <a:avLst/>
          </a:prstGeom>
        </p:spPr>
      </p:pic>
      <p:pic>
        <p:nvPicPr>
          <p:cNvPr id="473" name="Gráfico 472">
            <a:extLst>
              <a:ext uri="{FF2B5EF4-FFF2-40B4-BE49-F238E27FC236}">
                <a16:creationId xmlns:a16="http://schemas.microsoft.com/office/drawing/2014/main" id="{76180331-9300-C48A-8B59-DE84D0E8469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4041" y="4344063"/>
            <a:ext cx="338555" cy="338555"/>
          </a:xfrm>
          <a:prstGeom prst="rect">
            <a:avLst/>
          </a:prstGeom>
        </p:spPr>
      </p:pic>
      <p:pic>
        <p:nvPicPr>
          <p:cNvPr id="474" name="Gráfico 473">
            <a:extLst>
              <a:ext uri="{FF2B5EF4-FFF2-40B4-BE49-F238E27FC236}">
                <a16:creationId xmlns:a16="http://schemas.microsoft.com/office/drawing/2014/main" id="{A85E1000-9791-F0D9-F383-35B89718B83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8149" y="4344063"/>
            <a:ext cx="338555" cy="338555"/>
          </a:xfrm>
          <a:prstGeom prst="rect">
            <a:avLst/>
          </a:prstGeom>
        </p:spPr>
      </p:pic>
      <p:pic>
        <p:nvPicPr>
          <p:cNvPr id="475" name="Gráfico 474">
            <a:extLst>
              <a:ext uri="{FF2B5EF4-FFF2-40B4-BE49-F238E27FC236}">
                <a16:creationId xmlns:a16="http://schemas.microsoft.com/office/drawing/2014/main" id="{5D406CFE-B18F-CB3A-B30B-4C1C943342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4424" y="4344063"/>
            <a:ext cx="338555" cy="338555"/>
          </a:xfrm>
          <a:prstGeom prst="rect">
            <a:avLst/>
          </a:prstGeom>
        </p:spPr>
      </p:pic>
      <p:pic>
        <p:nvPicPr>
          <p:cNvPr id="476" name="Gráfico 475">
            <a:extLst>
              <a:ext uri="{FF2B5EF4-FFF2-40B4-BE49-F238E27FC236}">
                <a16:creationId xmlns:a16="http://schemas.microsoft.com/office/drawing/2014/main" id="{6371B4CF-635D-AEFA-2155-B326C5BF373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80812" y="4344063"/>
            <a:ext cx="338555" cy="338555"/>
          </a:xfrm>
          <a:prstGeom prst="rect">
            <a:avLst/>
          </a:prstGeom>
        </p:spPr>
      </p:pic>
      <p:pic>
        <p:nvPicPr>
          <p:cNvPr id="477" name="Gráfico 476">
            <a:extLst>
              <a:ext uri="{FF2B5EF4-FFF2-40B4-BE49-F238E27FC236}">
                <a16:creationId xmlns:a16="http://schemas.microsoft.com/office/drawing/2014/main" id="{706BEE72-3F76-3E6C-AE52-C9A86299C61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19367" y="4344063"/>
            <a:ext cx="338555" cy="338555"/>
          </a:xfrm>
          <a:prstGeom prst="rect">
            <a:avLst/>
          </a:prstGeom>
        </p:spPr>
      </p:pic>
      <p:pic>
        <p:nvPicPr>
          <p:cNvPr id="478" name="Gráfico 477">
            <a:extLst>
              <a:ext uri="{FF2B5EF4-FFF2-40B4-BE49-F238E27FC236}">
                <a16:creationId xmlns:a16="http://schemas.microsoft.com/office/drawing/2014/main" id="{EC9E6F9B-F8E1-7BF2-B558-64EEC6E1AC4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53475" y="4344063"/>
            <a:ext cx="338555" cy="338555"/>
          </a:xfrm>
          <a:prstGeom prst="rect">
            <a:avLst/>
          </a:prstGeom>
        </p:spPr>
      </p:pic>
    </p:spTree>
    <p:extLst>
      <p:ext uri="{BB962C8B-B14F-4D97-AF65-F5344CB8AC3E}">
        <p14:creationId xmlns:p14="http://schemas.microsoft.com/office/powerpoint/2010/main" val="464858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5125F-54D6-6F0A-FB4C-E4EC165BA20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52FD498-4BE2-C17A-7481-466B19E11EAA}"/>
              </a:ext>
            </a:extLst>
          </p:cNvPr>
          <p:cNvSpPr>
            <a:spLocks noGrp="1"/>
          </p:cNvSpPr>
          <p:nvPr>
            <p:ph type="title"/>
          </p:nvPr>
        </p:nvSpPr>
        <p:spPr/>
        <p:txBody>
          <a:bodyPr/>
          <a:lstStyle/>
          <a:p>
            <a:r>
              <a:rPr lang="nl-NL" dirty="0"/>
              <a:t>VELDERVARING</a:t>
            </a:r>
            <a:br>
              <a:rPr lang="nl-NL" dirty="0"/>
            </a:br>
            <a:r>
              <a:rPr lang="nl-NL" dirty="0"/>
              <a:t>STARTVAC</a:t>
            </a:r>
            <a:r>
              <a:rPr lang="nl-NL" baseline="30000" dirty="0"/>
              <a:t>®</a:t>
            </a:r>
            <a:br>
              <a:rPr lang="nl-NL" dirty="0"/>
            </a:br>
            <a:r>
              <a:rPr lang="nl-NL" dirty="0"/>
              <a:t>IN  NEDERLAND</a:t>
            </a:r>
          </a:p>
        </p:txBody>
      </p:sp>
      <p:pic>
        <p:nvPicPr>
          <p:cNvPr id="4" name="Imagen 11" descr="STARTVAC.png">
            <a:extLst>
              <a:ext uri="{FF2B5EF4-FFF2-40B4-BE49-F238E27FC236}">
                <a16:creationId xmlns:a16="http://schemas.microsoft.com/office/drawing/2014/main" id="{A94D6F32-5D24-C0A0-9C7A-F9E7993A36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31720" y="1262976"/>
            <a:ext cx="2426660" cy="371252"/>
          </a:xfrm>
          <a:prstGeom prst="rect">
            <a:avLst/>
          </a:prstGeom>
        </p:spPr>
      </p:pic>
      <p:pic>
        <p:nvPicPr>
          <p:cNvPr id="6" name="Picture 2" descr="Produtos diferenciados">
            <a:extLst>
              <a:ext uri="{FF2B5EF4-FFF2-40B4-BE49-F238E27FC236}">
                <a16:creationId xmlns:a16="http://schemas.microsoft.com/office/drawing/2014/main" id="{A11C7699-A3D6-9704-C911-93B0390784E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61567" y="1711295"/>
            <a:ext cx="2966967" cy="2670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954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032A4-805B-FC65-7594-108F27317A71}"/>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A4E86475-A1AA-B92A-A53C-C94DAA45C3B8}"/>
              </a:ext>
            </a:extLst>
          </p:cNvPr>
          <p:cNvSpPr>
            <a:spLocks noGrp="1"/>
          </p:cNvSpPr>
          <p:nvPr>
            <p:ph type="ctrTitle"/>
          </p:nvPr>
        </p:nvSpPr>
        <p:spPr/>
        <p:txBody>
          <a:bodyPr/>
          <a:lstStyle/>
          <a:p>
            <a:r>
              <a:rPr lang="en-GB" dirty="0" err="1"/>
              <a:t>Bedrijf</a:t>
            </a:r>
            <a:r>
              <a:rPr lang="en-GB" dirty="0"/>
              <a:t> Startvac 1</a:t>
            </a:r>
          </a:p>
        </p:txBody>
      </p:sp>
      <p:cxnSp>
        <p:nvCxnSpPr>
          <p:cNvPr id="7" name="Conector recto 6">
            <a:extLst>
              <a:ext uri="{FF2B5EF4-FFF2-40B4-BE49-F238E27FC236}">
                <a16:creationId xmlns:a16="http://schemas.microsoft.com/office/drawing/2014/main" id="{4A32682C-69F7-4A98-544A-2D53108EFB35}"/>
              </a:ext>
            </a:extLst>
          </p:cNvPr>
          <p:cNvCxnSpPr>
            <a:cxnSpLocks/>
          </p:cNvCxnSpPr>
          <p:nvPr/>
        </p:nvCxnSpPr>
        <p:spPr>
          <a:xfrm>
            <a:off x="2658532" y="491067"/>
            <a:ext cx="0" cy="55033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011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F3BE9-CC6A-F6E3-B7E6-F30FC5174CAA}"/>
            </a:ext>
          </a:extLst>
        </p:cNvPr>
        <p:cNvGrpSpPr/>
        <p:nvPr/>
      </p:nvGrpSpPr>
      <p:grpSpPr>
        <a:xfrm>
          <a:off x="0" y="0"/>
          <a:ext cx="0" cy="0"/>
          <a:chOff x="0" y="0"/>
          <a:chExt cx="0" cy="0"/>
        </a:xfrm>
      </p:grpSpPr>
      <p:sp>
        <p:nvSpPr>
          <p:cNvPr id="19" name="Marcador de texto 18">
            <a:extLst>
              <a:ext uri="{FF2B5EF4-FFF2-40B4-BE49-F238E27FC236}">
                <a16:creationId xmlns:a16="http://schemas.microsoft.com/office/drawing/2014/main" id="{5EA03625-C2FB-7C82-3424-A50BF1AF2E11}"/>
              </a:ext>
            </a:extLst>
          </p:cNvPr>
          <p:cNvSpPr>
            <a:spLocks noGrp="1"/>
          </p:cNvSpPr>
          <p:nvPr>
            <p:ph type="body" sz="quarter" idx="11"/>
          </p:nvPr>
        </p:nvSpPr>
        <p:spPr>
          <a:xfrm>
            <a:off x="840956" y="1200110"/>
            <a:ext cx="4039446" cy="2505948"/>
          </a:xfrm>
        </p:spPr>
        <p:txBody>
          <a:bodyPr/>
          <a:lstStyle/>
          <a:p>
            <a:r>
              <a:rPr lang="en-GB" b="1" dirty="0"/>
              <a:t>80 </a:t>
            </a:r>
            <a:r>
              <a:rPr lang="en-GB" b="1" dirty="0" err="1"/>
              <a:t>melkkoeien</a:t>
            </a:r>
            <a:endParaRPr lang="en-GB" b="1" dirty="0"/>
          </a:p>
          <a:p>
            <a:r>
              <a:rPr lang="en-GB" b="1" dirty="0"/>
              <a:t>Rollend </a:t>
            </a:r>
            <a:r>
              <a:rPr lang="en-GB" b="1" dirty="0" err="1"/>
              <a:t>jaargemiddelde</a:t>
            </a:r>
            <a:r>
              <a:rPr lang="en-GB" b="1" dirty="0"/>
              <a:t>/</a:t>
            </a:r>
            <a:r>
              <a:rPr lang="en-GB" b="1" dirty="0" err="1"/>
              <a:t>koe</a:t>
            </a:r>
            <a:r>
              <a:rPr lang="en-GB" b="1" dirty="0"/>
              <a:t>: 9000 kg </a:t>
            </a:r>
            <a:r>
              <a:rPr lang="en-GB" b="1" dirty="0" err="1"/>
              <a:t>melk</a:t>
            </a:r>
            <a:endParaRPr lang="en-GB" b="1" dirty="0"/>
          </a:p>
          <a:p>
            <a:endParaRPr lang="en-GB" dirty="0"/>
          </a:p>
          <a:p>
            <a:r>
              <a:rPr lang="en-GB" b="1" dirty="0"/>
              <a:t>2x DeLaval Classic</a:t>
            </a:r>
          </a:p>
          <a:p>
            <a:r>
              <a:rPr lang="en-GB" b="1" dirty="0" err="1"/>
              <a:t>Mestrobot</a:t>
            </a:r>
            <a:endParaRPr lang="en-GB" b="1" dirty="0"/>
          </a:p>
          <a:p>
            <a:endParaRPr lang="en-GB" dirty="0"/>
          </a:p>
          <a:p>
            <a:r>
              <a:rPr lang="en-GB" b="1" dirty="0" err="1"/>
              <a:t>Melkkoeien</a:t>
            </a:r>
            <a:endParaRPr lang="en-GB" b="1" dirty="0"/>
          </a:p>
          <a:p>
            <a:r>
              <a:rPr lang="en-GB" dirty="0" err="1"/>
              <a:t>Gehakseld</a:t>
            </a:r>
            <a:r>
              <a:rPr lang="en-GB" dirty="0"/>
              <a:t> </a:t>
            </a:r>
            <a:r>
              <a:rPr lang="en-GB" dirty="0" err="1"/>
              <a:t>tarwestro</a:t>
            </a:r>
            <a:r>
              <a:rPr lang="en-GB" dirty="0"/>
              <a:t> op </a:t>
            </a:r>
            <a:r>
              <a:rPr lang="en-GB" dirty="0" err="1"/>
              <a:t>matrassen</a:t>
            </a:r>
            <a:endParaRPr lang="en-GB" dirty="0"/>
          </a:p>
          <a:p>
            <a:r>
              <a:rPr lang="en-GB" dirty="0"/>
              <a:t>1x </a:t>
            </a:r>
            <a:r>
              <a:rPr lang="en-GB" dirty="0" err="1"/>
              <a:t>daags</a:t>
            </a:r>
            <a:r>
              <a:rPr lang="en-GB" dirty="0"/>
              <a:t> </a:t>
            </a:r>
            <a:r>
              <a:rPr lang="en-GB" dirty="0" err="1"/>
              <a:t>instrooien</a:t>
            </a:r>
            <a:endParaRPr lang="en-GB" dirty="0"/>
          </a:p>
          <a:p>
            <a:r>
              <a:rPr lang="en-GB" dirty="0"/>
              <a:t>1x per 2 </a:t>
            </a:r>
            <a:r>
              <a:rPr lang="en-GB" dirty="0" err="1"/>
              <a:t>dagen</a:t>
            </a:r>
            <a:r>
              <a:rPr lang="en-GB" dirty="0"/>
              <a:t> </a:t>
            </a:r>
            <a:r>
              <a:rPr lang="en-GB" dirty="0" err="1"/>
              <a:t>kalk</a:t>
            </a:r>
            <a:endParaRPr lang="en-GB" dirty="0"/>
          </a:p>
          <a:p>
            <a:endParaRPr lang="en-GB" dirty="0"/>
          </a:p>
          <a:p>
            <a:r>
              <a:rPr lang="en-GB" b="1" dirty="0"/>
              <a:t>Close up</a:t>
            </a:r>
            <a:r>
              <a:rPr lang="en-GB" dirty="0"/>
              <a:t> </a:t>
            </a:r>
          </a:p>
          <a:p>
            <a:r>
              <a:rPr lang="en-GB" dirty="0" err="1"/>
              <a:t>Potstal</a:t>
            </a:r>
            <a:r>
              <a:rPr lang="en-GB" dirty="0"/>
              <a:t> met </a:t>
            </a:r>
            <a:r>
              <a:rPr lang="en-GB" dirty="0" err="1"/>
              <a:t>stro</a:t>
            </a:r>
            <a:r>
              <a:rPr lang="en-GB" dirty="0"/>
              <a:t>. 2x per </a:t>
            </a:r>
            <a:r>
              <a:rPr lang="en-GB" dirty="0" err="1"/>
              <a:t>jaar</a:t>
            </a:r>
            <a:r>
              <a:rPr lang="en-GB" dirty="0"/>
              <a:t> </a:t>
            </a:r>
            <a:r>
              <a:rPr lang="en-GB" dirty="0" err="1"/>
              <a:t>uitmesten</a:t>
            </a:r>
            <a:r>
              <a:rPr lang="en-GB" dirty="0"/>
              <a:t>. Om de </a:t>
            </a:r>
            <a:r>
              <a:rPr lang="en-GB" dirty="0" err="1"/>
              <a:t>paar</a:t>
            </a:r>
            <a:r>
              <a:rPr lang="en-GB" dirty="0"/>
              <a:t> </a:t>
            </a:r>
            <a:r>
              <a:rPr lang="en-GB" dirty="0" err="1"/>
              <a:t>dagen</a:t>
            </a:r>
            <a:r>
              <a:rPr lang="en-GB" dirty="0"/>
              <a:t> </a:t>
            </a:r>
            <a:r>
              <a:rPr lang="en-GB" dirty="0" err="1"/>
              <a:t>instrooien</a:t>
            </a:r>
            <a:r>
              <a:rPr lang="en-GB" dirty="0"/>
              <a:t>. </a:t>
            </a:r>
          </a:p>
          <a:p>
            <a:endParaRPr lang="en-GB" dirty="0"/>
          </a:p>
          <a:p>
            <a:r>
              <a:rPr lang="en-GB" b="1" dirty="0" err="1"/>
              <a:t>Weidegang</a:t>
            </a:r>
            <a:endParaRPr lang="en-GB" b="1"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17" name="Título 16">
            <a:extLst>
              <a:ext uri="{FF2B5EF4-FFF2-40B4-BE49-F238E27FC236}">
                <a16:creationId xmlns:a16="http://schemas.microsoft.com/office/drawing/2014/main" id="{EE44167F-8F17-372E-7D2C-4345B392D8B1}"/>
              </a:ext>
            </a:extLst>
          </p:cNvPr>
          <p:cNvSpPr>
            <a:spLocks noGrp="1"/>
          </p:cNvSpPr>
          <p:nvPr>
            <p:ph type="title"/>
          </p:nvPr>
        </p:nvSpPr>
        <p:spPr/>
        <p:txBody>
          <a:bodyPr/>
          <a:lstStyle/>
          <a:p>
            <a:r>
              <a:rPr lang="en-GB" dirty="0" err="1"/>
              <a:t>Algemene</a:t>
            </a:r>
            <a:r>
              <a:rPr lang="en-GB" dirty="0"/>
              <a:t> info </a:t>
            </a:r>
            <a:r>
              <a:rPr lang="en-GB" dirty="0" err="1"/>
              <a:t>bedrijf</a:t>
            </a:r>
            <a:r>
              <a:rPr lang="en-GB" dirty="0"/>
              <a:t> </a:t>
            </a:r>
          </a:p>
        </p:txBody>
      </p:sp>
      <p:pic>
        <p:nvPicPr>
          <p:cNvPr id="6" name="Afbeelding 5" descr="Afbeelding met wiel, grond, gebouw, Landvoertuig&#10;&#10;Door AI gegenereerde inhoud is mogelijk onjuist.">
            <a:extLst>
              <a:ext uri="{FF2B5EF4-FFF2-40B4-BE49-F238E27FC236}">
                <a16:creationId xmlns:a16="http://schemas.microsoft.com/office/drawing/2014/main" id="{0655278A-696E-03B7-E16A-45FE41F06D87}"/>
              </a:ext>
            </a:extLst>
          </p:cNvPr>
          <p:cNvPicPr>
            <a:picLocks noChangeAspect="1"/>
          </p:cNvPicPr>
          <p:nvPr/>
        </p:nvPicPr>
        <p:blipFill>
          <a:blip r:embed="rId3"/>
          <a:stretch>
            <a:fillRect/>
          </a:stretch>
        </p:blipFill>
        <p:spPr>
          <a:xfrm>
            <a:off x="5277583" y="0"/>
            <a:ext cx="3857625" cy="5143500"/>
          </a:xfrm>
          <a:prstGeom prst="rect">
            <a:avLst/>
          </a:prstGeom>
        </p:spPr>
      </p:pic>
    </p:spTree>
    <p:extLst>
      <p:ext uri="{BB962C8B-B14F-4D97-AF65-F5344CB8AC3E}">
        <p14:creationId xmlns:p14="http://schemas.microsoft.com/office/powerpoint/2010/main" val="3675535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9A0FC57-A76F-C5BA-E680-501A347226C7}"/>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24BD91C9-7F0B-2A18-F80C-C6799E5226CC}"/>
              </a:ext>
            </a:extLst>
          </p:cNvPr>
          <p:cNvSpPr>
            <a:spLocks noGrp="1"/>
          </p:cNvSpPr>
          <p:nvPr>
            <p:ph type="body" sz="quarter" idx="11"/>
          </p:nvPr>
        </p:nvSpPr>
        <p:spPr/>
        <p:txBody>
          <a:bodyPr/>
          <a:lstStyle/>
          <a:p>
            <a:endParaRPr lang="nl-NL"/>
          </a:p>
        </p:txBody>
      </p:sp>
      <p:sp>
        <p:nvSpPr>
          <p:cNvPr id="4" name="Titel 3">
            <a:extLst>
              <a:ext uri="{FF2B5EF4-FFF2-40B4-BE49-F238E27FC236}">
                <a16:creationId xmlns:a16="http://schemas.microsoft.com/office/drawing/2014/main" id="{87360CD5-CA1C-ADF6-CA5D-4BD27276107C}"/>
              </a:ext>
            </a:extLst>
          </p:cNvPr>
          <p:cNvSpPr>
            <a:spLocks noGrp="1"/>
          </p:cNvSpPr>
          <p:nvPr>
            <p:ph type="title"/>
          </p:nvPr>
        </p:nvSpPr>
        <p:spPr/>
        <p:txBody>
          <a:bodyPr/>
          <a:lstStyle/>
          <a:p>
            <a:endParaRPr lang="nl-NL"/>
          </a:p>
        </p:txBody>
      </p:sp>
      <p:pic>
        <p:nvPicPr>
          <p:cNvPr id="6" name="Afbeelding 5" descr="Afbeelding met buitenshuis, hemel, vee, boerderij&#10;&#10;Door AI gegenereerde inhoud is mogelijk onjuist.">
            <a:extLst>
              <a:ext uri="{FF2B5EF4-FFF2-40B4-BE49-F238E27FC236}">
                <a16:creationId xmlns:a16="http://schemas.microsoft.com/office/drawing/2014/main" id="{F2B9BB10-7B4D-A905-292D-AFE298874198}"/>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624958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CAC7A53-B3B0-7913-C845-F44DD4FF2D8A}"/>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D3C4E68F-9DA4-8FA2-7FEA-8544A4B5AA77}"/>
              </a:ext>
            </a:extLst>
          </p:cNvPr>
          <p:cNvSpPr>
            <a:spLocks noGrp="1"/>
          </p:cNvSpPr>
          <p:nvPr>
            <p:ph type="body" sz="quarter" idx="11"/>
          </p:nvPr>
        </p:nvSpPr>
        <p:spPr/>
        <p:txBody>
          <a:bodyPr/>
          <a:lstStyle/>
          <a:p>
            <a:endParaRPr lang="nl-NL"/>
          </a:p>
        </p:txBody>
      </p:sp>
      <p:sp>
        <p:nvSpPr>
          <p:cNvPr id="4" name="Titel 3">
            <a:extLst>
              <a:ext uri="{FF2B5EF4-FFF2-40B4-BE49-F238E27FC236}">
                <a16:creationId xmlns:a16="http://schemas.microsoft.com/office/drawing/2014/main" id="{CB89EA5E-BDD6-368D-69D2-F1E4A8F84F61}"/>
              </a:ext>
            </a:extLst>
          </p:cNvPr>
          <p:cNvSpPr>
            <a:spLocks noGrp="1"/>
          </p:cNvSpPr>
          <p:nvPr>
            <p:ph type="title"/>
          </p:nvPr>
        </p:nvSpPr>
        <p:spPr/>
        <p:txBody>
          <a:bodyPr/>
          <a:lstStyle/>
          <a:p>
            <a:endParaRPr lang="nl-NL"/>
          </a:p>
        </p:txBody>
      </p:sp>
      <p:pic>
        <p:nvPicPr>
          <p:cNvPr id="6" name="Afbeelding 5" descr="Afbeelding met schuur, gebouw, vee, koe&#10;&#10;Door AI gegenereerde inhoud is mogelijk onjuist.">
            <a:extLst>
              <a:ext uri="{FF2B5EF4-FFF2-40B4-BE49-F238E27FC236}">
                <a16:creationId xmlns:a16="http://schemas.microsoft.com/office/drawing/2014/main" id="{03A5A569-D6A8-5629-A280-8F95F39A3A8E}"/>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504015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1E5AD3D-D26B-8B60-DF63-28002A33E13A}"/>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A8B40BF4-7058-6EE8-0E7B-82CAA946C28E}"/>
              </a:ext>
            </a:extLst>
          </p:cNvPr>
          <p:cNvSpPr>
            <a:spLocks noGrp="1"/>
          </p:cNvSpPr>
          <p:nvPr>
            <p:ph type="body" sz="quarter" idx="11"/>
          </p:nvPr>
        </p:nvSpPr>
        <p:spPr/>
        <p:txBody>
          <a:bodyPr/>
          <a:lstStyle/>
          <a:p>
            <a:endParaRPr lang="nl-NL"/>
          </a:p>
        </p:txBody>
      </p:sp>
      <p:sp>
        <p:nvSpPr>
          <p:cNvPr id="4" name="Titel 3">
            <a:extLst>
              <a:ext uri="{FF2B5EF4-FFF2-40B4-BE49-F238E27FC236}">
                <a16:creationId xmlns:a16="http://schemas.microsoft.com/office/drawing/2014/main" id="{2AD93CB1-A72A-E1C8-D08B-5ADA3E17AA5D}"/>
              </a:ext>
            </a:extLst>
          </p:cNvPr>
          <p:cNvSpPr>
            <a:spLocks noGrp="1"/>
          </p:cNvSpPr>
          <p:nvPr>
            <p:ph type="title"/>
          </p:nvPr>
        </p:nvSpPr>
        <p:spPr/>
        <p:txBody>
          <a:bodyPr/>
          <a:lstStyle/>
          <a:p>
            <a:endParaRPr lang="nl-NL"/>
          </a:p>
        </p:txBody>
      </p:sp>
      <p:pic>
        <p:nvPicPr>
          <p:cNvPr id="6" name="Afbeelding 5" descr="Afbeelding met schuur, gebouw, vee, zoogdier&#10;&#10;Door AI gegenereerde inhoud is mogelijk onjuist.">
            <a:extLst>
              <a:ext uri="{FF2B5EF4-FFF2-40B4-BE49-F238E27FC236}">
                <a16:creationId xmlns:a16="http://schemas.microsoft.com/office/drawing/2014/main" id="{402508DD-8214-E3C1-5156-360B65F36E61}"/>
              </a:ext>
            </a:extLst>
          </p:cNvPr>
          <p:cNvPicPr>
            <a:picLocks noChangeAspect="1"/>
          </p:cNvPicPr>
          <p:nvPr/>
        </p:nvPicPr>
        <p:blipFill>
          <a:blip r:embed="rId2"/>
          <a:stretch>
            <a:fillRect/>
          </a:stretch>
        </p:blipFill>
        <p:spPr>
          <a:xfrm>
            <a:off x="2643187" y="0"/>
            <a:ext cx="3857625" cy="5143500"/>
          </a:xfrm>
          <a:prstGeom prst="rect">
            <a:avLst/>
          </a:prstGeom>
        </p:spPr>
      </p:pic>
    </p:spTree>
    <p:extLst>
      <p:ext uri="{BB962C8B-B14F-4D97-AF65-F5344CB8AC3E}">
        <p14:creationId xmlns:p14="http://schemas.microsoft.com/office/powerpoint/2010/main" val="18870347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0BD9948-05BF-A15B-D314-857C2B56D16B}"/>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17DED0F1-BBC9-E2C1-35F6-AF036741074E}"/>
              </a:ext>
            </a:extLst>
          </p:cNvPr>
          <p:cNvSpPr>
            <a:spLocks noGrp="1"/>
          </p:cNvSpPr>
          <p:nvPr>
            <p:ph type="body" sz="quarter" idx="11"/>
          </p:nvPr>
        </p:nvSpPr>
        <p:spPr/>
        <p:txBody>
          <a:bodyPr/>
          <a:lstStyle/>
          <a:p>
            <a:endParaRPr lang="nl-NL"/>
          </a:p>
        </p:txBody>
      </p:sp>
      <p:sp>
        <p:nvSpPr>
          <p:cNvPr id="4" name="Titel 3">
            <a:extLst>
              <a:ext uri="{FF2B5EF4-FFF2-40B4-BE49-F238E27FC236}">
                <a16:creationId xmlns:a16="http://schemas.microsoft.com/office/drawing/2014/main" id="{92BEC0CB-8761-5C66-6367-3CFC0BBAEEE7}"/>
              </a:ext>
            </a:extLst>
          </p:cNvPr>
          <p:cNvSpPr>
            <a:spLocks noGrp="1"/>
          </p:cNvSpPr>
          <p:nvPr>
            <p:ph type="title"/>
          </p:nvPr>
        </p:nvSpPr>
        <p:spPr/>
        <p:txBody>
          <a:bodyPr/>
          <a:lstStyle/>
          <a:p>
            <a:endParaRPr lang="nl-NL"/>
          </a:p>
        </p:txBody>
      </p:sp>
      <p:pic>
        <p:nvPicPr>
          <p:cNvPr id="6" name="Afbeelding 5" descr="Afbeelding met schuur, gebouw, koe, vee&#10;&#10;Door AI gegenereerde inhoud is mogelijk onjuist.">
            <a:extLst>
              <a:ext uri="{FF2B5EF4-FFF2-40B4-BE49-F238E27FC236}">
                <a16:creationId xmlns:a16="http://schemas.microsoft.com/office/drawing/2014/main" id="{BE0E2B93-26E1-C399-2147-8322B11A3569}"/>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2802723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40DD86-DF6B-6A6B-72BF-CB10446C5DDA}"/>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F87EF49A-B378-A074-21DF-93E1208B18E3}"/>
              </a:ext>
            </a:extLst>
          </p:cNvPr>
          <p:cNvSpPr>
            <a:spLocks noGrp="1"/>
          </p:cNvSpPr>
          <p:nvPr>
            <p:ph type="body" sz="quarter" idx="11"/>
          </p:nvPr>
        </p:nvSpPr>
        <p:spPr/>
        <p:txBody>
          <a:bodyPr/>
          <a:lstStyle/>
          <a:p>
            <a:endParaRPr lang="nl-NL"/>
          </a:p>
        </p:txBody>
      </p:sp>
      <p:sp>
        <p:nvSpPr>
          <p:cNvPr id="4" name="Titel 3">
            <a:extLst>
              <a:ext uri="{FF2B5EF4-FFF2-40B4-BE49-F238E27FC236}">
                <a16:creationId xmlns:a16="http://schemas.microsoft.com/office/drawing/2014/main" id="{F40615F1-498C-4FFA-4E41-ABF74D25AA0A}"/>
              </a:ext>
            </a:extLst>
          </p:cNvPr>
          <p:cNvSpPr>
            <a:spLocks noGrp="1"/>
          </p:cNvSpPr>
          <p:nvPr>
            <p:ph type="title"/>
          </p:nvPr>
        </p:nvSpPr>
        <p:spPr/>
        <p:txBody>
          <a:bodyPr/>
          <a:lstStyle/>
          <a:p>
            <a:endParaRPr lang="nl-NL"/>
          </a:p>
        </p:txBody>
      </p:sp>
      <p:pic>
        <p:nvPicPr>
          <p:cNvPr id="6" name="Afbeelding 5" descr="Afbeelding met tekst, overdekt, staal, gebroken&#10;&#10;Door AI gegenereerde inhoud is mogelijk onjuist.">
            <a:extLst>
              <a:ext uri="{FF2B5EF4-FFF2-40B4-BE49-F238E27FC236}">
                <a16:creationId xmlns:a16="http://schemas.microsoft.com/office/drawing/2014/main" id="{F997B884-6084-D1FA-D7BE-B21CBF13F490}"/>
              </a:ext>
            </a:extLst>
          </p:cNvPr>
          <p:cNvPicPr>
            <a:picLocks noChangeAspect="1"/>
          </p:cNvPicPr>
          <p:nvPr/>
        </p:nvPicPr>
        <p:blipFill>
          <a:blip r:embed="rId2"/>
          <a:stretch>
            <a:fillRect/>
          </a:stretch>
        </p:blipFill>
        <p:spPr>
          <a:xfrm>
            <a:off x="2643187" y="0"/>
            <a:ext cx="3857625" cy="5143500"/>
          </a:xfrm>
          <a:prstGeom prst="rect">
            <a:avLst/>
          </a:prstGeom>
        </p:spPr>
      </p:pic>
    </p:spTree>
    <p:extLst>
      <p:ext uri="{BB962C8B-B14F-4D97-AF65-F5344CB8AC3E}">
        <p14:creationId xmlns:p14="http://schemas.microsoft.com/office/powerpoint/2010/main" val="3745821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inhoud 8">
            <a:extLst>
              <a:ext uri="{FF2B5EF4-FFF2-40B4-BE49-F238E27FC236}">
                <a16:creationId xmlns:a16="http://schemas.microsoft.com/office/drawing/2014/main" id="{FB8A4DC9-9E9D-CD76-59DB-BF25686DB2E3}"/>
              </a:ext>
            </a:extLst>
          </p:cNvPr>
          <p:cNvPicPr>
            <a:picLocks noChangeAspect="1"/>
          </p:cNvPicPr>
          <p:nvPr/>
        </p:nvPicPr>
        <p:blipFill>
          <a:blip r:embed="rId2" cstate="email">
            <a:alphaModFix amt="20000"/>
            <a:extLst>
              <a:ext uri="{28A0092B-C50C-407E-A947-70E740481C1C}">
                <a14:useLocalDpi xmlns:a14="http://schemas.microsoft.com/office/drawing/2010/main"/>
              </a:ext>
            </a:extLst>
          </a:blip>
          <a:srcRect/>
          <a:stretch>
            <a:fillRect/>
          </a:stretch>
        </p:blipFill>
        <p:spPr>
          <a:xfrm>
            <a:off x="35560" y="0"/>
            <a:ext cx="9144000" cy="5118563"/>
          </a:xfrm>
          <a:prstGeom prst="rect">
            <a:avLst/>
          </a:prstGeom>
        </p:spPr>
      </p:pic>
      <p:sp>
        <p:nvSpPr>
          <p:cNvPr id="9" name="Título 8">
            <a:extLst>
              <a:ext uri="{FF2B5EF4-FFF2-40B4-BE49-F238E27FC236}">
                <a16:creationId xmlns:a16="http://schemas.microsoft.com/office/drawing/2014/main" id="{85C1DA4A-1F95-0C41-A1EC-5263F0EFD13F}"/>
              </a:ext>
            </a:extLst>
          </p:cNvPr>
          <p:cNvSpPr>
            <a:spLocks noGrp="1"/>
          </p:cNvSpPr>
          <p:nvPr>
            <p:ph type="ctrTitle"/>
          </p:nvPr>
        </p:nvSpPr>
        <p:spPr>
          <a:xfrm>
            <a:off x="1041402" y="2046901"/>
            <a:ext cx="8102598" cy="1102519"/>
          </a:xfrm>
        </p:spPr>
        <p:txBody>
          <a:bodyPr/>
          <a:lstStyle/>
          <a:p>
            <a:r>
              <a:rPr lang="en-GB" cap="all" dirty="0">
                <a:latin typeface="+mn-lt"/>
              </a:rPr>
              <a:t>MASTITISPREVENTIE</a:t>
            </a:r>
          </a:p>
        </p:txBody>
      </p:sp>
      <p:sp>
        <p:nvSpPr>
          <p:cNvPr id="10" name="Subtítulo 9">
            <a:extLst>
              <a:ext uri="{FF2B5EF4-FFF2-40B4-BE49-F238E27FC236}">
                <a16:creationId xmlns:a16="http://schemas.microsoft.com/office/drawing/2014/main" id="{C6CF0FA2-3B9D-F241-90B9-B8D2377638AE}"/>
              </a:ext>
            </a:extLst>
          </p:cNvPr>
          <p:cNvSpPr>
            <a:spLocks noGrp="1"/>
          </p:cNvSpPr>
          <p:nvPr>
            <p:ph type="subTitle" idx="1"/>
          </p:nvPr>
        </p:nvSpPr>
        <p:spPr>
          <a:xfrm>
            <a:off x="1041400" y="3242409"/>
            <a:ext cx="7649927" cy="967451"/>
          </a:xfrm>
        </p:spPr>
        <p:txBody>
          <a:bodyPr>
            <a:normAutofit/>
          </a:bodyPr>
          <a:lstStyle/>
          <a:p>
            <a:r>
              <a:rPr kumimoji="0" lang="nl-NL" sz="2000" b="1" i="0" u="none" strike="noStrike" kern="1200" cap="all" spc="0" normalizeH="0" noProof="0" dirty="0">
                <a:ln>
                  <a:noFill/>
                </a:ln>
                <a:effectLst/>
                <a:uLnTx/>
                <a:uFillTx/>
                <a:ea typeface="+mn-ea"/>
                <a:cs typeface="+mn-cs"/>
              </a:rPr>
              <a:t>Samenwerken</a:t>
            </a:r>
            <a:r>
              <a:rPr kumimoji="0" lang="nl-NL" sz="2000" b="1" i="0" u="none" strike="noStrike" kern="1200" cap="all" spc="0" normalizeH="0" baseline="0" noProof="0" dirty="0">
                <a:ln>
                  <a:noFill/>
                </a:ln>
                <a:effectLst/>
                <a:uLnTx/>
                <a:uFillTx/>
                <a:ea typeface="+mn-ea"/>
                <a:cs typeface="+mn-cs"/>
              </a:rPr>
              <a:t> om de uiergezondheid te verbeteren!</a:t>
            </a:r>
          </a:p>
        </p:txBody>
      </p:sp>
    </p:spTree>
    <p:extLst>
      <p:ext uri="{BB962C8B-B14F-4D97-AF65-F5344CB8AC3E}">
        <p14:creationId xmlns:p14="http://schemas.microsoft.com/office/powerpoint/2010/main" val="3596288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texto 17">
            <a:extLst>
              <a:ext uri="{FF2B5EF4-FFF2-40B4-BE49-F238E27FC236}">
                <a16:creationId xmlns:a16="http://schemas.microsoft.com/office/drawing/2014/main" id="{1BF4B771-FAB2-1D45-AA0C-B2A7868878C9}"/>
              </a:ext>
            </a:extLst>
          </p:cNvPr>
          <p:cNvSpPr>
            <a:spLocks noGrp="1"/>
          </p:cNvSpPr>
          <p:nvPr>
            <p:ph type="body" sz="quarter" idx="10"/>
          </p:nvPr>
        </p:nvSpPr>
        <p:spPr/>
        <p:txBody>
          <a:bodyPr/>
          <a:lstStyle/>
          <a:p>
            <a:r>
              <a:rPr lang="en-GB" dirty="0" err="1"/>
              <a:t>Aanloop</a:t>
            </a:r>
            <a:r>
              <a:rPr lang="en-GB" dirty="0"/>
              <a:t> </a:t>
            </a:r>
            <a:r>
              <a:rPr lang="en-GB" dirty="0" err="1"/>
              <a:t>naar</a:t>
            </a:r>
            <a:r>
              <a:rPr lang="en-GB" dirty="0"/>
              <a:t> </a:t>
            </a:r>
            <a:r>
              <a:rPr lang="en-GB" dirty="0" err="1"/>
              <a:t>koppelvaccinatie</a:t>
            </a:r>
            <a:endParaRPr lang="en-GB" dirty="0"/>
          </a:p>
        </p:txBody>
      </p:sp>
      <p:sp>
        <p:nvSpPr>
          <p:cNvPr id="19" name="Marcador de texto 18">
            <a:extLst>
              <a:ext uri="{FF2B5EF4-FFF2-40B4-BE49-F238E27FC236}">
                <a16:creationId xmlns:a16="http://schemas.microsoft.com/office/drawing/2014/main" id="{7B43F765-E10F-C548-89EA-F9D7B358A869}"/>
              </a:ext>
            </a:extLst>
          </p:cNvPr>
          <p:cNvSpPr>
            <a:spLocks noGrp="1"/>
          </p:cNvSpPr>
          <p:nvPr>
            <p:ph type="body" sz="quarter" idx="11"/>
          </p:nvPr>
        </p:nvSpPr>
        <p:spPr>
          <a:xfrm>
            <a:off x="910622" y="1728728"/>
            <a:ext cx="6281485" cy="2505948"/>
          </a:xfrm>
        </p:spPr>
        <p:txBody>
          <a:bodyPr/>
          <a:lstStyle/>
          <a:p>
            <a:pPr marL="171450" indent="-171450">
              <a:lnSpc>
                <a:spcPct val="150000"/>
              </a:lnSpc>
              <a:buFont typeface="Wingdings" panose="05000000000000000000" pitchFamily="2" charset="2"/>
              <a:buChar char="à"/>
            </a:pPr>
            <a:r>
              <a:rPr lang="en-GB" dirty="0"/>
              <a:t>2022 </a:t>
            </a:r>
            <a:r>
              <a:rPr lang="en-GB" dirty="0" err="1"/>
              <a:t>meegedaan</a:t>
            </a:r>
            <a:r>
              <a:rPr lang="en-GB" dirty="0"/>
              <a:t> </a:t>
            </a:r>
            <a:r>
              <a:rPr lang="en-GB" dirty="0" err="1"/>
              <a:t>aan</a:t>
            </a:r>
            <a:r>
              <a:rPr lang="en-GB" dirty="0"/>
              <a:t> </a:t>
            </a:r>
            <a:r>
              <a:rPr lang="en-GB" dirty="0" err="1"/>
              <a:t>uiergezondheid</a:t>
            </a:r>
            <a:r>
              <a:rPr lang="en-GB" dirty="0"/>
              <a:t> masterclass/</a:t>
            </a:r>
            <a:r>
              <a:rPr lang="en-GB" dirty="0" err="1"/>
              <a:t>groep</a:t>
            </a:r>
            <a:r>
              <a:rPr lang="en-GB" dirty="0"/>
              <a:t>. </a:t>
            </a:r>
          </a:p>
          <a:p>
            <a:pPr marL="171450" indent="-171450">
              <a:lnSpc>
                <a:spcPct val="150000"/>
              </a:lnSpc>
              <a:buFont typeface="Wingdings" panose="05000000000000000000" pitchFamily="2" charset="2"/>
              <a:buChar char="à"/>
            </a:pPr>
            <a:r>
              <a:rPr lang="en-GB" dirty="0"/>
              <a:t>Augustus 2023 </a:t>
            </a:r>
            <a:r>
              <a:rPr lang="en-GB" dirty="0" err="1"/>
              <a:t>gestart</a:t>
            </a:r>
            <a:r>
              <a:rPr lang="en-GB" dirty="0"/>
              <a:t> met </a:t>
            </a:r>
            <a:r>
              <a:rPr lang="en-GB" dirty="0" err="1"/>
              <a:t>vaarzen</a:t>
            </a:r>
            <a:r>
              <a:rPr lang="en-GB" dirty="0"/>
              <a:t> STARTVAC </a:t>
            </a:r>
            <a:r>
              <a:rPr lang="en-GB" dirty="0" err="1"/>
              <a:t>vaccineren</a:t>
            </a:r>
            <a:r>
              <a:rPr lang="en-GB" dirty="0"/>
              <a:t>. </a:t>
            </a:r>
            <a:r>
              <a:rPr lang="en-GB" dirty="0" err="1"/>
              <a:t>Goed</a:t>
            </a:r>
            <a:r>
              <a:rPr lang="en-GB" dirty="0"/>
              <a:t> </a:t>
            </a:r>
            <a:r>
              <a:rPr lang="en-GB" dirty="0" err="1"/>
              <a:t>resultaat</a:t>
            </a:r>
            <a:endParaRPr lang="en-GB" dirty="0"/>
          </a:p>
          <a:p>
            <a:pPr marL="171450" indent="-171450">
              <a:lnSpc>
                <a:spcPct val="150000"/>
              </a:lnSpc>
              <a:buFont typeface="Wingdings" panose="05000000000000000000" pitchFamily="2" charset="2"/>
              <a:buChar char="à"/>
            </a:pPr>
            <a:r>
              <a:rPr lang="en-GB" dirty="0" err="1"/>
              <a:t>Grootste</a:t>
            </a:r>
            <a:r>
              <a:rPr lang="en-GB" dirty="0"/>
              <a:t> </a:t>
            </a:r>
            <a:r>
              <a:rPr lang="en-GB" dirty="0" err="1"/>
              <a:t>klacht</a:t>
            </a:r>
            <a:r>
              <a:rPr lang="en-GB" dirty="0"/>
              <a:t>: </a:t>
            </a:r>
            <a:r>
              <a:rPr lang="en-GB" dirty="0" err="1"/>
              <a:t>geen</a:t>
            </a:r>
            <a:r>
              <a:rPr lang="en-GB" dirty="0"/>
              <a:t> grip op </a:t>
            </a:r>
            <a:r>
              <a:rPr lang="en-GB" dirty="0" err="1"/>
              <a:t>klinische</a:t>
            </a:r>
            <a:r>
              <a:rPr lang="en-GB" dirty="0"/>
              <a:t> mastitis. </a:t>
            </a:r>
            <a:r>
              <a:rPr lang="en-GB" dirty="0" err="1"/>
              <a:t>Veehouder</a:t>
            </a:r>
            <a:r>
              <a:rPr lang="en-GB" dirty="0"/>
              <a:t> mist </a:t>
            </a:r>
            <a:r>
              <a:rPr lang="en-GB" dirty="0" err="1"/>
              <a:t>mogelijk</a:t>
            </a:r>
            <a:r>
              <a:rPr lang="en-GB" dirty="0"/>
              <a:t> </a:t>
            </a:r>
            <a:r>
              <a:rPr lang="en-GB" dirty="0" err="1"/>
              <a:t>milde</a:t>
            </a:r>
            <a:r>
              <a:rPr lang="en-GB" dirty="0"/>
              <a:t> mastitis</a:t>
            </a:r>
          </a:p>
          <a:p>
            <a:pPr marL="171450" indent="-171450">
              <a:lnSpc>
                <a:spcPct val="150000"/>
              </a:lnSpc>
              <a:buFont typeface="Wingdings" panose="05000000000000000000" pitchFamily="2" charset="2"/>
              <a:buChar char="à"/>
            </a:pPr>
            <a:r>
              <a:rPr lang="en-GB" dirty="0"/>
              <a:t>Te </a:t>
            </a:r>
            <a:r>
              <a:rPr lang="en-GB" dirty="0" err="1"/>
              <a:t>veel</a:t>
            </a:r>
            <a:r>
              <a:rPr lang="en-GB" dirty="0"/>
              <a:t> </a:t>
            </a:r>
            <a:r>
              <a:rPr lang="en-GB" dirty="0" err="1"/>
              <a:t>ernstige</a:t>
            </a:r>
            <a:r>
              <a:rPr lang="en-GB" dirty="0"/>
              <a:t> mastitis</a:t>
            </a:r>
          </a:p>
          <a:p>
            <a:pPr marL="171450" indent="-171450">
              <a:lnSpc>
                <a:spcPct val="150000"/>
              </a:lnSpc>
              <a:buFont typeface="Wingdings" panose="05000000000000000000" pitchFamily="2" charset="2"/>
              <a:buChar char="à"/>
            </a:pPr>
            <a:r>
              <a:rPr lang="en-GB" dirty="0"/>
              <a:t>Te </a:t>
            </a:r>
            <a:r>
              <a:rPr lang="en-GB" dirty="0" err="1"/>
              <a:t>hoog</a:t>
            </a:r>
            <a:r>
              <a:rPr lang="en-GB" dirty="0"/>
              <a:t> </a:t>
            </a:r>
            <a:r>
              <a:rPr lang="en-GB" dirty="0" err="1"/>
              <a:t>celgetal</a:t>
            </a:r>
            <a:r>
              <a:rPr lang="en-GB" dirty="0"/>
              <a:t>. </a:t>
            </a:r>
            <a:r>
              <a:rPr lang="en-GB" dirty="0" err="1"/>
              <a:t>Streven</a:t>
            </a:r>
            <a:r>
              <a:rPr lang="en-GB" dirty="0"/>
              <a:t> </a:t>
            </a:r>
            <a:r>
              <a:rPr lang="en-GB" dirty="0" err="1"/>
              <a:t>naar</a:t>
            </a:r>
            <a:r>
              <a:rPr lang="en-GB" dirty="0"/>
              <a:t> </a:t>
            </a:r>
            <a:r>
              <a:rPr lang="en-GB" dirty="0" err="1"/>
              <a:t>tankcelgetal</a:t>
            </a:r>
            <a:r>
              <a:rPr lang="en-GB" dirty="0"/>
              <a:t> &lt;150.000 </a:t>
            </a:r>
            <a:r>
              <a:rPr lang="en-GB" dirty="0" err="1"/>
              <a:t>cellen</a:t>
            </a:r>
            <a:r>
              <a:rPr lang="en-GB" dirty="0"/>
              <a:t>/ml</a:t>
            </a:r>
          </a:p>
          <a:p>
            <a:pPr marL="171450" indent="-171450">
              <a:buFont typeface="Wingdings" panose="05000000000000000000" pitchFamily="2" charset="2"/>
              <a:buChar char="à"/>
            </a:pPr>
            <a:endParaRPr lang="en-GB" dirty="0"/>
          </a:p>
          <a:p>
            <a:endParaRPr lang="en-GB" dirty="0"/>
          </a:p>
          <a:p>
            <a:endParaRPr lang="en-GB" dirty="0"/>
          </a:p>
        </p:txBody>
      </p:sp>
      <p:sp>
        <p:nvSpPr>
          <p:cNvPr id="17" name="Título 16">
            <a:extLst>
              <a:ext uri="{FF2B5EF4-FFF2-40B4-BE49-F238E27FC236}">
                <a16:creationId xmlns:a16="http://schemas.microsoft.com/office/drawing/2014/main" id="{B436909A-FC7C-624C-A7A8-0DDD0EDFF321}"/>
              </a:ext>
            </a:extLst>
          </p:cNvPr>
          <p:cNvSpPr>
            <a:spLocks noGrp="1"/>
          </p:cNvSpPr>
          <p:nvPr>
            <p:ph type="title"/>
          </p:nvPr>
        </p:nvSpPr>
        <p:spPr/>
        <p:txBody>
          <a:bodyPr/>
          <a:lstStyle/>
          <a:p>
            <a:r>
              <a:rPr lang="en-GB" dirty="0" err="1"/>
              <a:t>Geschiedenis</a:t>
            </a:r>
            <a:endParaRPr lang="en-GB" dirty="0"/>
          </a:p>
        </p:txBody>
      </p:sp>
    </p:spTree>
    <p:extLst>
      <p:ext uri="{BB962C8B-B14F-4D97-AF65-F5344CB8AC3E}">
        <p14:creationId xmlns:p14="http://schemas.microsoft.com/office/powerpoint/2010/main" val="2436148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D1C5-2E00-3EDD-2DFE-ED67CADE33CC}"/>
            </a:ext>
          </a:extLst>
        </p:cNvPr>
        <p:cNvGrpSpPr/>
        <p:nvPr/>
      </p:nvGrpSpPr>
      <p:grpSpPr>
        <a:xfrm>
          <a:off x="0" y="0"/>
          <a:ext cx="0" cy="0"/>
          <a:chOff x="0" y="0"/>
          <a:chExt cx="0" cy="0"/>
        </a:xfrm>
      </p:grpSpPr>
      <p:sp>
        <p:nvSpPr>
          <p:cNvPr id="18" name="Marcador de texto 17">
            <a:extLst>
              <a:ext uri="{FF2B5EF4-FFF2-40B4-BE49-F238E27FC236}">
                <a16:creationId xmlns:a16="http://schemas.microsoft.com/office/drawing/2014/main" id="{61D69679-1A82-2938-783C-05131C5B7619}"/>
              </a:ext>
            </a:extLst>
          </p:cNvPr>
          <p:cNvSpPr>
            <a:spLocks noGrp="1"/>
          </p:cNvSpPr>
          <p:nvPr>
            <p:ph type="body" sz="quarter" idx="10"/>
          </p:nvPr>
        </p:nvSpPr>
        <p:spPr/>
        <p:txBody>
          <a:bodyPr/>
          <a:lstStyle/>
          <a:p>
            <a:endParaRPr lang="en-GB"/>
          </a:p>
        </p:txBody>
      </p:sp>
      <p:sp>
        <p:nvSpPr>
          <p:cNvPr id="19" name="Marcador de texto 18">
            <a:extLst>
              <a:ext uri="{FF2B5EF4-FFF2-40B4-BE49-F238E27FC236}">
                <a16:creationId xmlns:a16="http://schemas.microsoft.com/office/drawing/2014/main" id="{AE9C3F18-35C0-63CE-41F3-C28573E8D909}"/>
              </a:ext>
            </a:extLst>
          </p:cNvPr>
          <p:cNvSpPr>
            <a:spLocks noGrp="1"/>
          </p:cNvSpPr>
          <p:nvPr>
            <p:ph type="body" sz="quarter" idx="11"/>
          </p:nvPr>
        </p:nvSpPr>
        <p:spPr/>
        <p:txBody>
          <a:bodyPr/>
          <a:lstStyle/>
          <a:p>
            <a:endParaRPr lang="en-GB" dirty="0"/>
          </a:p>
        </p:txBody>
      </p:sp>
      <p:sp>
        <p:nvSpPr>
          <p:cNvPr id="17" name="Título 16">
            <a:extLst>
              <a:ext uri="{FF2B5EF4-FFF2-40B4-BE49-F238E27FC236}">
                <a16:creationId xmlns:a16="http://schemas.microsoft.com/office/drawing/2014/main" id="{C8FDC77B-3704-3441-2728-F0A70BBED0A8}"/>
              </a:ext>
            </a:extLst>
          </p:cNvPr>
          <p:cNvSpPr>
            <a:spLocks noGrp="1"/>
          </p:cNvSpPr>
          <p:nvPr>
            <p:ph type="title"/>
          </p:nvPr>
        </p:nvSpPr>
        <p:spPr/>
        <p:txBody>
          <a:bodyPr/>
          <a:lstStyle/>
          <a:p>
            <a:r>
              <a:rPr lang="en-GB" dirty="0" err="1"/>
              <a:t>Diagnostiek</a:t>
            </a:r>
            <a:r>
              <a:rPr lang="en-GB" dirty="0"/>
              <a:t>: </a:t>
            </a:r>
            <a:r>
              <a:rPr lang="en-GB" dirty="0" err="1"/>
              <a:t>februari</a:t>
            </a:r>
            <a:r>
              <a:rPr lang="en-GB" dirty="0"/>
              <a:t> 2022 – </a:t>
            </a:r>
            <a:r>
              <a:rPr lang="en-GB" dirty="0" err="1"/>
              <a:t>april</a:t>
            </a:r>
            <a:r>
              <a:rPr lang="en-GB" dirty="0"/>
              <a:t> 2024</a:t>
            </a:r>
          </a:p>
        </p:txBody>
      </p:sp>
      <p:pic>
        <p:nvPicPr>
          <p:cNvPr id="4" name="Afbeelding 3">
            <a:extLst>
              <a:ext uri="{FF2B5EF4-FFF2-40B4-BE49-F238E27FC236}">
                <a16:creationId xmlns:a16="http://schemas.microsoft.com/office/drawing/2014/main" id="{EF255A83-C445-131A-D9B8-81FD178F312B}"/>
              </a:ext>
            </a:extLst>
          </p:cNvPr>
          <p:cNvPicPr>
            <a:picLocks noChangeAspect="1"/>
          </p:cNvPicPr>
          <p:nvPr/>
        </p:nvPicPr>
        <p:blipFill>
          <a:blip r:embed="rId3"/>
          <a:srcRect l="39038" t="38803" r="24134" b="17669"/>
          <a:stretch>
            <a:fillRect/>
          </a:stretch>
        </p:blipFill>
        <p:spPr>
          <a:xfrm>
            <a:off x="1854280" y="1088113"/>
            <a:ext cx="5696365" cy="3787178"/>
          </a:xfrm>
          <a:prstGeom prst="rect">
            <a:avLst/>
          </a:prstGeom>
        </p:spPr>
      </p:pic>
    </p:spTree>
    <p:extLst>
      <p:ext uri="{BB962C8B-B14F-4D97-AF65-F5344CB8AC3E}">
        <p14:creationId xmlns:p14="http://schemas.microsoft.com/office/powerpoint/2010/main" val="2839599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A461EAA-4B13-BDFC-E5F1-8F847CED7F12}"/>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04B42EAC-6CC6-0F1B-1603-B3F1D730519A}"/>
              </a:ext>
            </a:extLst>
          </p:cNvPr>
          <p:cNvSpPr>
            <a:spLocks noGrp="1"/>
          </p:cNvSpPr>
          <p:nvPr>
            <p:ph type="body" sz="quarter" idx="11"/>
          </p:nvPr>
        </p:nvSpPr>
        <p:spPr/>
        <p:txBody>
          <a:bodyPr/>
          <a:lstStyle/>
          <a:p>
            <a:endParaRPr lang="nl-NL" dirty="0"/>
          </a:p>
        </p:txBody>
      </p:sp>
      <p:sp>
        <p:nvSpPr>
          <p:cNvPr id="4" name="Titel 3">
            <a:extLst>
              <a:ext uri="{FF2B5EF4-FFF2-40B4-BE49-F238E27FC236}">
                <a16:creationId xmlns:a16="http://schemas.microsoft.com/office/drawing/2014/main" id="{D246F8E2-1B77-D31A-9E0E-5EEA27120630}"/>
              </a:ext>
            </a:extLst>
          </p:cNvPr>
          <p:cNvSpPr>
            <a:spLocks noGrp="1"/>
          </p:cNvSpPr>
          <p:nvPr>
            <p:ph type="title"/>
          </p:nvPr>
        </p:nvSpPr>
        <p:spPr/>
        <p:txBody>
          <a:bodyPr/>
          <a:lstStyle/>
          <a:p>
            <a:r>
              <a:rPr lang="nl-NL" dirty="0"/>
              <a:t>Diagnostiek: april 2024</a:t>
            </a:r>
          </a:p>
        </p:txBody>
      </p:sp>
      <p:pic>
        <p:nvPicPr>
          <p:cNvPr id="6" name="Afbeelding 5">
            <a:extLst>
              <a:ext uri="{FF2B5EF4-FFF2-40B4-BE49-F238E27FC236}">
                <a16:creationId xmlns:a16="http://schemas.microsoft.com/office/drawing/2014/main" id="{49203E70-6BFE-DCC5-1AA1-047792EABAC6}"/>
              </a:ext>
            </a:extLst>
          </p:cNvPr>
          <p:cNvPicPr>
            <a:picLocks noChangeAspect="1"/>
          </p:cNvPicPr>
          <p:nvPr/>
        </p:nvPicPr>
        <p:blipFill>
          <a:blip r:embed="rId2"/>
          <a:srcRect l="49134" t="52992" r="25866" b="11079"/>
          <a:stretch>
            <a:fillRect/>
          </a:stretch>
        </p:blipFill>
        <p:spPr>
          <a:xfrm>
            <a:off x="2224454" y="1177351"/>
            <a:ext cx="4906107" cy="3966149"/>
          </a:xfrm>
          <a:prstGeom prst="rect">
            <a:avLst/>
          </a:prstGeom>
        </p:spPr>
      </p:pic>
    </p:spTree>
    <p:extLst>
      <p:ext uri="{BB962C8B-B14F-4D97-AF65-F5344CB8AC3E}">
        <p14:creationId xmlns:p14="http://schemas.microsoft.com/office/powerpoint/2010/main" val="41323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a:extLst>
              <a:ext uri="{FF2B5EF4-FFF2-40B4-BE49-F238E27FC236}">
                <a16:creationId xmlns:a16="http://schemas.microsoft.com/office/drawing/2014/main" id="{8FD16AA8-16C5-534D-905E-0D524E8617A8}"/>
              </a:ext>
            </a:extLst>
          </p:cNvPr>
          <p:cNvSpPr>
            <a:spLocks noGrp="1"/>
          </p:cNvSpPr>
          <p:nvPr>
            <p:ph type="title"/>
          </p:nvPr>
        </p:nvSpPr>
        <p:spPr/>
        <p:txBody>
          <a:bodyPr/>
          <a:lstStyle/>
          <a:p>
            <a:r>
              <a:rPr lang="en-GB" dirty="0" err="1"/>
              <a:t>Vaccinatiedata</a:t>
            </a:r>
            <a:endParaRPr lang="en-GB" dirty="0"/>
          </a:p>
        </p:txBody>
      </p:sp>
      <p:grpSp>
        <p:nvGrpSpPr>
          <p:cNvPr id="33" name="Grupo 15">
            <a:extLst>
              <a:ext uri="{FF2B5EF4-FFF2-40B4-BE49-F238E27FC236}">
                <a16:creationId xmlns:a16="http://schemas.microsoft.com/office/drawing/2014/main" id="{0D277C6C-E19C-7565-18E8-BCEA8BE3F4C7}"/>
              </a:ext>
            </a:extLst>
          </p:cNvPr>
          <p:cNvGrpSpPr/>
          <p:nvPr/>
        </p:nvGrpSpPr>
        <p:grpSpPr>
          <a:xfrm>
            <a:off x="2200356" y="3823915"/>
            <a:ext cx="3852333" cy="846666"/>
            <a:chOff x="719667" y="2878667"/>
            <a:chExt cx="8187266" cy="1227666"/>
          </a:xfrm>
        </p:grpSpPr>
        <p:sp>
          <p:nvSpPr>
            <p:cNvPr id="34" name="Rectángulo 16">
              <a:extLst>
                <a:ext uri="{FF2B5EF4-FFF2-40B4-BE49-F238E27FC236}">
                  <a16:creationId xmlns:a16="http://schemas.microsoft.com/office/drawing/2014/main" id="{75F60B59-7664-ACFD-328C-8C0224A53FCA}"/>
                </a:ext>
              </a:extLst>
            </p:cNvPr>
            <p:cNvSpPr/>
            <p:nvPr/>
          </p:nvSpPr>
          <p:spPr>
            <a:xfrm>
              <a:off x="719667" y="2878667"/>
              <a:ext cx="8187266" cy="1227666"/>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187"/>
                </a:solidFill>
                <a:effectLst/>
                <a:uLnTx/>
                <a:uFillTx/>
                <a:latin typeface="Arial" panose="020B0604020202020204"/>
                <a:ea typeface="+mn-ea"/>
                <a:cs typeface="+mn-cs"/>
              </a:endParaRPr>
            </a:p>
          </p:txBody>
        </p:sp>
        <p:sp>
          <p:nvSpPr>
            <p:cNvPr id="35" name="Rectángulo 17">
              <a:extLst>
                <a:ext uri="{FF2B5EF4-FFF2-40B4-BE49-F238E27FC236}">
                  <a16:creationId xmlns:a16="http://schemas.microsoft.com/office/drawing/2014/main" id="{7B1F5A5B-E9C3-35D7-E210-CED1426DBB05}"/>
                </a:ext>
              </a:extLst>
            </p:cNvPr>
            <p:cNvSpPr/>
            <p:nvPr/>
          </p:nvSpPr>
          <p:spPr>
            <a:xfrm>
              <a:off x="719667" y="2878667"/>
              <a:ext cx="76200" cy="1227666"/>
            </a:xfrm>
            <a:prstGeom prst="rect">
              <a:avLst/>
            </a:prstGeom>
            <a:solidFill>
              <a:srgbClr val="6CC24A"/>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187"/>
                </a:solidFill>
                <a:effectLst/>
                <a:uLnTx/>
                <a:uFillTx/>
                <a:latin typeface="Arial" panose="020B0604020202020204"/>
                <a:ea typeface="+mn-ea"/>
                <a:cs typeface="+mn-cs"/>
              </a:endParaRPr>
            </a:p>
          </p:txBody>
        </p:sp>
      </p:grpSp>
      <p:sp>
        <p:nvSpPr>
          <p:cNvPr id="36" name="CuadroTexto 18">
            <a:extLst>
              <a:ext uri="{FF2B5EF4-FFF2-40B4-BE49-F238E27FC236}">
                <a16:creationId xmlns:a16="http://schemas.microsoft.com/office/drawing/2014/main" id="{EB4985C7-7BC8-0810-DCF8-22F51E14B742}"/>
              </a:ext>
            </a:extLst>
          </p:cNvPr>
          <p:cNvSpPr txBox="1"/>
          <p:nvPr/>
        </p:nvSpPr>
        <p:spPr>
          <a:xfrm>
            <a:off x="3080889" y="4010537"/>
            <a:ext cx="29718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3187"/>
                </a:solidFill>
                <a:effectLst/>
                <a:uLnTx/>
                <a:uFillTx/>
                <a:latin typeface="Arial" panose="020B0604020202020204"/>
                <a:ea typeface="+mn-ea"/>
                <a:cs typeface="+mn-cs"/>
              </a:rPr>
              <a:t>Instromende</a:t>
            </a:r>
            <a:r>
              <a:rPr kumimoji="0" lang="en-GB" sz="1600" b="0" i="0" u="none" strike="noStrike" kern="1200" cap="none" spc="0" normalizeH="0" baseline="0" noProof="0" dirty="0">
                <a:ln>
                  <a:noFill/>
                </a:ln>
                <a:solidFill>
                  <a:srgbClr val="003187"/>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srgbClr val="003187"/>
                </a:solidFill>
                <a:effectLst/>
                <a:uLnTx/>
                <a:uFillTx/>
                <a:latin typeface="Arial" panose="020B0604020202020204"/>
                <a:ea typeface="+mn-ea"/>
                <a:cs typeface="+mn-cs"/>
              </a:rPr>
              <a:t>vaarzen</a:t>
            </a:r>
            <a:r>
              <a:rPr kumimoji="0" lang="en-GB" sz="1600" b="0" i="0" u="none" strike="noStrike" kern="1200" cap="none" spc="0" normalizeH="0" baseline="0" noProof="0" dirty="0">
                <a:ln>
                  <a:noFill/>
                </a:ln>
                <a:solidFill>
                  <a:srgbClr val="003187"/>
                </a:solidFill>
                <a:effectLst/>
                <a:uLnTx/>
                <a:uFillTx/>
                <a:latin typeface="Arial" panose="020B0604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3187"/>
                </a:solidFill>
                <a:effectLst/>
                <a:uLnTx/>
                <a:uFillTx/>
                <a:latin typeface="Arial" panose="020B0604020202020204"/>
                <a:ea typeface="+mn-ea"/>
                <a:cs typeface="+mn-cs"/>
              </a:rPr>
              <a:t>JA! </a:t>
            </a:r>
          </a:p>
        </p:txBody>
      </p:sp>
      <p:pic>
        <p:nvPicPr>
          <p:cNvPr id="37" name="Gráfico 20">
            <a:extLst>
              <a:ext uri="{FF2B5EF4-FFF2-40B4-BE49-F238E27FC236}">
                <a16:creationId xmlns:a16="http://schemas.microsoft.com/office/drawing/2014/main" id="{B19F555C-E2BC-123D-49D5-391982E027B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83635" y="4083688"/>
            <a:ext cx="338308" cy="327120"/>
          </a:xfrm>
          <a:prstGeom prst="rect">
            <a:avLst/>
          </a:prstGeom>
        </p:spPr>
      </p:pic>
      <p:pic>
        <p:nvPicPr>
          <p:cNvPr id="40" name="Afbeelding 39" descr="Afbeelding met Lettertype, Graphics, grafische vormgeving, logo&#10;&#10;Door AI gegenereerde inhoud is mogelijk onjuist.">
            <a:extLst>
              <a:ext uri="{FF2B5EF4-FFF2-40B4-BE49-F238E27FC236}">
                <a16:creationId xmlns:a16="http://schemas.microsoft.com/office/drawing/2014/main" id="{E5A2FCE4-15EF-262C-37C5-32A7AC270983}"/>
              </a:ext>
            </a:extLst>
          </p:cNvPr>
          <p:cNvPicPr>
            <a:picLocks noChangeAspect="1"/>
          </p:cNvPicPr>
          <p:nvPr/>
        </p:nvPicPr>
        <p:blipFill>
          <a:blip r:embed="rId4"/>
          <a:stretch>
            <a:fillRect/>
          </a:stretch>
        </p:blipFill>
        <p:spPr>
          <a:xfrm>
            <a:off x="3875985" y="521135"/>
            <a:ext cx="3851031" cy="558311"/>
          </a:xfrm>
          <a:prstGeom prst="rect">
            <a:avLst/>
          </a:prstGeom>
        </p:spPr>
      </p:pic>
      <p:graphicFrame>
        <p:nvGraphicFramePr>
          <p:cNvPr id="2" name="Tabel 1">
            <a:extLst>
              <a:ext uri="{FF2B5EF4-FFF2-40B4-BE49-F238E27FC236}">
                <a16:creationId xmlns:a16="http://schemas.microsoft.com/office/drawing/2014/main" id="{03F2C1EE-D30C-EFDA-309F-9BD710F16C53}"/>
              </a:ext>
            </a:extLst>
          </p:cNvPr>
          <p:cNvGraphicFramePr>
            <a:graphicFrameLocks noGrp="1"/>
          </p:cNvGraphicFramePr>
          <p:nvPr/>
        </p:nvGraphicFramePr>
        <p:xfrm>
          <a:off x="2921943" y="1656205"/>
          <a:ext cx="2777684" cy="1777573"/>
        </p:xfrm>
        <a:graphic>
          <a:graphicData uri="http://schemas.openxmlformats.org/drawingml/2006/table">
            <a:tbl>
              <a:tblPr/>
              <a:tblGrid>
                <a:gridCol w="1215237">
                  <a:extLst>
                    <a:ext uri="{9D8B030D-6E8A-4147-A177-3AD203B41FA5}">
                      <a16:colId xmlns:a16="http://schemas.microsoft.com/office/drawing/2014/main" val="2929548508"/>
                    </a:ext>
                  </a:extLst>
                </a:gridCol>
                <a:gridCol w="752289">
                  <a:extLst>
                    <a:ext uri="{9D8B030D-6E8A-4147-A177-3AD203B41FA5}">
                      <a16:colId xmlns:a16="http://schemas.microsoft.com/office/drawing/2014/main" val="1190352302"/>
                    </a:ext>
                  </a:extLst>
                </a:gridCol>
                <a:gridCol w="810158">
                  <a:extLst>
                    <a:ext uri="{9D8B030D-6E8A-4147-A177-3AD203B41FA5}">
                      <a16:colId xmlns:a16="http://schemas.microsoft.com/office/drawing/2014/main" val="1849199977"/>
                    </a:ext>
                  </a:extLst>
                </a:gridCol>
              </a:tblGrid>
              <a:tr h="253939">
                <a:tc>
                  <a:txBody>
                    <a:bodyPr/>
                    <a:lstStyle/>
                    <a:p>
                      <a:pPr algn="l" fontAlgn="b"/>
                      <a:r>
                        <a:rPr lang="nl-NL" sz="1100" b="1" i="0" u="none" strike="noStrike">
                          <a:solidFill>
                            <a:srgbClr val="FFFFFF"/>
                          </a:solidFill>
                          <a:effectLst/>
                          <a:latin typeface="Calibri" panose="020F0502020204030204" pitchFamily="34" charset="0"/>
                        </a:rPr>
                        <a:t>Datum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nl-NL" sz="1100" b="1" i="0" u="none" strike="noStrike" dirty="0">
                          <a:solidFill>
                            <a:srgbClr val="FFFFFF"/>
                          </a:solidFill>
                          <a:effectLst/>
                          <a:latin typeface="Calibri" panose="020F0502020204030204" pitchFamily="34" charset="0"/>
                        </a:rPr>
                        <a:t># dagen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l" fontAlgn="b"/>
                      <a:r>
                        <a:rPr lang="nl-NL" sz="1100" b="1" i="0" u="none" strike="noStrike">
                          <a:solidFill>
                            <a:srgbClr val="FFFFFF"/>
                          </a:solidFill>
                          <a:effectLst/>
                          <a:latin typeface="Calibri" panose="020F0502020204030204" pitchFamily="34" charset="0"/>
                        </a:rPr>
                        <a:t># weken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8927523"/>
                  </a:ext>
                </a:extLst>
              </a:tr>
              <a:tr h="253939">
                <a:tc>
                  <a:txBody>
                    <a:bodyPr/>
                    <a:lstStyle/>
                    <a:p>
                      <a:pPr algn="l" fontAlgn="ctr"/>
                      <a:r>
                        <a:rPr lang="nl-NL" sz="1100" b="0" i="0" u="none" strike="noStrike" dirty="0">
                          <a:solidFill>
                            <a:srgbClr val="000000"/>
                          </a:solidFill>
                          <a:effectLst/>
                          <a:latin typeface="Calibri" panose="020F0502020204030204" pitchFamily="34" charset="0"/>
                        </a:rPr>
                        <a:t>25-5-2025</a:t>
                      </a:r>
                    </a:p>
                  </a:txBody>
                  <a:tcPr marL="5715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dirty="0">
                          <a:solidFill>
                            <a:srgbClr val="000000"/>
                          </a:solidFill>
                          <a:effectLst/>
                          <a:latin typeface="Calibri" panose="020F0502020204030204" pitchFamily="34" charset="0"/>
                        </a:rPr>
                        <a:t> 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000000"/>
                          </a:solidFill>
                          <a:effectLst/>
                          <a:latin typeface="Calibri" panose="020F0502020204030204" pitchFamily="34" charset="0"/>
                        </a:rPr>
                        <a:t>11,6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1474162"/>
                  </a:ext>
                </a:extLst>
              </a:tr>
              <a:tr h="253939">
                <a:tc>
                  <a:txBody>
                    <a:bodyPr/>
                    <a:lstStyle/>
                    <a:p>
                      <a:pPr algn="l" fontAlgn="ctr"/>
                      <a:r>
                        <a:rPr lang="nl-NL" sz="1100" b="0" i="0" u="none" strike="noStrike">
                          <a:solidFill>
                            <a:srgbClr val="000000"/>
                          </a:solidFill>
                          <a:effectLst/>
                          <a:latin typeface="Calibri" panose="020F0502020204030204" pitchFamily="34" charset="0"/>
                        </a:rPr>
                        <a:t>5-3-2025</a:t>
                      </a:r>
                    </a:p>
                  </a:txBody>
                  <a:tcPr marL="5715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dirty="0">
                          <a:solidFill>
                            <a:srgbClr val="000000"/>
                          </a:solidFill>
                          <a:effectLst/>
                          <a:latin typeface="Calibri" panose="020F0502020204030204" pitchFamily="34" charset="0"/>
                        </a:rPr>
                        <a:t> 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000000"/>
                          </a:solidFill>
                          <a:effectLst/>
                          <a:latin typeface="Calibri" panose="020F0502020204030204" pitchFamily="34" charset="0"/>
                        </a:rPr>
                        <a:t>13,1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2856483"/>
                  </a:ext>
                </a:extLst>
              </a:tr>
              <a:tr h="253939">
                <a:tc>
                  <a:txBody>
                    <a:bodyPr/>
                    <a:lstStyle/>
                    <a:p>
                      <a:pPr algn="l" fontAlgn="ctr"/>
                      <a:r>
                        <a:rPr lang="nl-NL" sz="1100" b="0" i="0" u="none" strike="noStrike">
                          <a:solidFill>
                            <a:srgbClr val="000000"/>
                          </a:solidFill>
                          <a:effectLst/>
                          <a:latin typeface="Calibri" panose="020F0502020204030204" pitchFamily="34" charset="0"/>
                        </a:rPr>
                        <a:t>3-12-2024</a:t>
                      </a:r>
                    </a:p>
                  </a:txBody>
                  <a:tcPr marL="5715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dirty="0">
                          <a:solidFill>
                            <a:srgbClr val="000000"/>
                          </a:solidFill>
                          <a:effectLst/>
                          <a:latin typeface="Calibri" panose="020F0502020204030204" pitchFamily="34" charset="0"/>
                        </a:rPr>
                        <a:t> 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000000"/>
                          </a:solidFill>
                          <a:effectLst/>
                          <a:latin typeface="Calibri" panose="020F0502020204030204" pitchFamily="34" charset="0"/>
                        </a:rPr>
                        <a:t>13,0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2283470"/>
                  </a:ext>
                </a:extLst>
              </a:tr>
              <a:tr h="253939">
                <a:tc>
                  <a:txBody>
                    <a:bodyPr/>
                    <a:lstStyle/>
                    <a:p>
                      <a:pPr algn="l" fontAlgn="ctr"/>
                      <a:r>
                        <a:rPr lang="nl-NL" sz="1100" b="0" i="0" u="none" strike="noStrike">
                          <a:solidFill>
                            <a:srgbClr val="000000"/>
                          </a:solidFill>
                          <a:effectLst/>
                          <a:latin typeface="Calibri" panose="020F0502020204030204" pitchFamily="34" charset="0"/>
                        </a:rPr>
                        <a:t>3-9-2024</a:t>
                      </a:r>
                    </a:p>
                  </a:txBody>
                  <a:tcPr marL="5715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dirty="0">
                          <a:solidFill>
                            <a:srgbClr val="000000"/>
                          </a:solidFill>
                          <a:effectLst/>
                          <a:latin typeface="Calibri" panose="020F0502020204030204" pitchFamily="34" charset="0"/>
                        </a:rPr>
                        <a:t> 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000000"/>
                          </a:solidFill>
                          <a:effectLst/>
                          <a:latin typeface="Calibri" panose="020F0502020204030204" pitchFamily="34" charset="0"/>
                        </a:rPr>
                        <a:t>12,1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0304505"/>
                  </a:ext>
                </a:extLst>
              </a:tr>
              <a:tr h="253939">
                <a:tc>
                  <a:txBody>
                    <a:bodyPr/>
                    <a:lstStyle/>
                    <a:p>
                      <a:pPr algn="l" fontAlgn="ctr"/>
                      <a:r>
                        <a:rPr lang="nl-NL" sz="1100" b="0" i="0" u="none" strike="noStrike">
                          <a:solidFill>
                            <a:srgbClr val="000000"/>
                          </a:solidFill>
                          <a:effectLst/>
                          <a:latin typeface="Calibri" panose="020F0502020204030204" pitchFamily="34" charset="0"/>
                        </a:rPr>
                        <a:t>10-6-2024</a:t>
                      </a:r>
                    </a:p>
                  </a:txBody>
                  <a:tcPr marL="5715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dirty="0">
                          <a:solidFill>
                            <a:srgbClr val="000000"/>
                          </a:solidFill>
                          <a:effectLst/>
                          <a:latin typeface="Calibri" panose="020F0502020204030204" pitchFamily="34" charset="0"/>
                        </a:rPr>
                        <a:t> 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000000"/>
                          </a:solidFill>
                          <a:effectLst/>
                          <a:latin typeface="Calibri" panose="020F0502020204030204" pitchFamily="34"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7992330"/>
                  </a:ext>
                </a:extLst>
              </a:tr>
              <a:tr h="253939">
                <a:tc>
                  <a:txBody>
                    <a:bodyPr/>
                    <a:lstStyle/>
                    <a:p>
                      <a:pPr algn="l" fontAlgn="ctr"/>
                      <a:r>
                        <a:rPr lang="nl-NL" sz="1100" b="0" i="0" u="none" strike="noStrike">
                          <a:solidFill>
                            <a:srgbClr val="000000"/>
                          </a:solidFill>
                          <a:effectLst/>
                          <a:latin typeface="Calibri" panose="020F0502020204030204" pitchFamily="34" charset="0"/>
                        </a:rPr>
                        <a:t>14-5-2024</a:t>
                      </a:r>
                    </a:p>
                  </a:txBody>
                  <a:tcPr marL="5715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dirty="0">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9332068"/>
                  </a:ext>
                </a:extLst>
              </a:tr>
            </a:tbl>
          </a:graphicData>
        </a:graphic>
      </p:graphicFrame>
    </p:spTree>
    <p:extLst>
      <p:ext uri="{BB962C8B-B14F-4D97-AF65-F5344CB8AC3E}">
        <p14:creationId xmlns:p14="http://schemas.microsoft.com/office/powerpoint/2010/main" val="8662678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6484BC6-EE62-E285-EA9E-CA79D73FF978}"/>
            </a:ext>
          </a:extLst>
        </p:cNvPr>
        <p:cNvGrpSpPr/>
        <p:nvPr/>
      </p:nvGrpSpPr>
      <p:grpSpPr>
        <a:xfrm>
          <a:off x="0" y="0"/>
          <a:ext cx="0" cy="0"/>
          <a:chOff x="0" y="0"/>
          <a:chExt cx="0" cy="0"/>
        </a:xfrm>
      </p:grpSpPr>
      <p:sp>
        <p:nvSpPr>
          <p:cNvPr id="18" name="Marcador de texto 17">
            <a:extLst>
              <a:ext uri="{FF2B5EF4-FFF2-40B4-BE49-F238E27FC236}">
                <a16:creationId xmlns:a16="http://schemas.microsoft.com/office/drawing/2014/main" id="{2AC3AEAA-BF4C-5F51-0E21-24EC0EA13EC4}"/>
              </a:ext>
            </a:extLst>
          </p:cNvPr>
          <p:cNvSpPr>
            <a:spLocks noGrp="1"/>
          </p:cNvSpPr>
          <p:nvPr>
            <p:ph type="body" sz="quarter" idx="10"/>
          </p:nvPr>
        </p:nvSpPr>
        <p:spPr/>
        <p:txBody>
          <a:bodyPr/>
          <a:lstStyle/>
          <a:p>
            <a:r>
              <a:rPr lang="en-GB" dirty="0"/>
              <a:t>Welke </a:t>
            </a:r>
            <a:r>
              <a:rPr lang="en-GB" dirty="0" err="1"/>
              <a:t>documenten</a:t>
            </a:r>
            <a:r>
              <a:rPr lang="en-GB" dirty="0"/>
              <a:t>?</a:t>
            </a:r>
          </a:p>
        </p:txBody>
      </p:sp>
      <p:sp>
        <p:nvSpPr>
          <p:cNvPr id="19" name="Marcador de texto 18">
            <a:extLst>
              <a:ext uri="{FF2B5EF4-FFF2-40B4-BE49-F238E27FC236}">
                <a16:creationId xmlns:a16="http://schemas.microsoft.com/office/drawing/2014/main" id="{4976D391-4A82-83F8-A566-B197BF229AD2}"/>
              </a:ext>
            </a:extLst>
          </p:cNvPr>
          <p:cNvSpPr>
            <a:spLocks noGrp="1"/>
          </p:cNvSpPr>
          <p:nvPr>
            <p:ph type="body" sz="quarter" idx="11"/>
          </p:nvPr>
        </p:nvSpPr>
        <p:spPr>
          <a:xfrm>
            <a:off x="910624" y="1728728"/>
            <a:ext cx="3098668" cy="2505948"/>
          </a:xfrm>
        </p:spPr>
        <p:txBody>
          <a:bodyPr/>
          <a:lstStyle/>
          <a:p>
            <a:r>
              <a:rPr lang="en-GB" dirty="0"/>
              <a:t>Snelzicht </a:t>
            </a:r>
          </a:p>
          <a:p>
            <a:r>
              <a:rPr lang="en-GB" dirty="0" err="1"/>
              <a:t>Celgetal</a:t>
            </a:r>
            <a:r>
              <a:rPr lang="en-GB" dirty="0"/>
              <a:t> </a:t>
            </a:r>
            <a:r>
              <a:rPr lang="en-GB" dirty="0" err="1"/>
              <a:t>uitslag</a:t>
            </a:r>
            <a:endParaRPr lang="en-GB" dirty="0"/>
          </a:p>
          <a:p>
            <a:r>
              <a:rPr lang="en-GB" dirty="0" err="1"/>
              <a:t>Droogstandsevaluatie</a:t>
            </a:r>
            <a:endParaRPr lang="en-GB" dirty="0"/>
          </a:p>
          <a:p>
            <a:r>
              <a:rPr lang="en-GB" dirty="0" err="1"/>
              <a:t>Medirund</a:t>
            </a:r>
            <a:r>
              <a:rPr lang="en-GB" dirty="0"/>
              <a:t> </a:t>
            </a:r>
            <a:r>
              <a:rPr lang="en-GB" dirty="0" err="1"/>
              <a:t>injectoren</a:t>
            </a:r>
            <a:r>
              <a:rPr lang="en-GB" dirty="0"/>
              <a:t> en </a:t>
            </a:r>
            <a:r>
              <a:rPr lang="en-GB" dirty="0" err="1"/>
              <a:t>vaccinaties</a:t>
            </a:r>
            <a:r>
              <a:rPr lang="en-GB" dirty="0"/>
              <a:t> </a:t>
            </a:r>
          </a:p>
          <a:p>
            <a:r>
              <a:rPr lang="en-GB" dirty="0" err="1"/>
              <a:t>Duurzaamheidsmonitor</a:t>
            </a:r>
            <a:endParaRPr lang="en-GB" dirty="0"/>
          </a:p>
          <a:p>
            <a:endParaRPr lang="en-GB" dirty="0"/>
          </a:p>
          <a:p>
            <a:endParaRPr lang="en-GB" dirty="0"/>
          </a:p>
        </p:txBody>
      </p:sp>
      <p:sp>
        <p:nvSpPr>
          <p:cNvPr id="17" name="Título 16">
            <a:extLst>
              <a:ext uri="{FF2B5EF4-FFF2-40B4-BE49-F238E27FC236}">
                <a16:creationId xmlns:a16="http://schemas.microsoft.com/office/drawing/2014/main" id="{6FFDAFF6-668E-134E-6D72-C4AEF98AF6EC}"/>
              </a:ext>
            </a:extLst>
          </p:cNvPr>
          <p:cNvSpPr>
            <a:spLocks noGrp="1"/>
          </p:cNvSpPr>
          <p:nvPr>
            <p:ph type="title"/>
          </p:nvPr>
        </p:nvSpPr>
        <p:spPr/>
        <p:txBody>
          <a:bodyPr/>
          <a:lstStyle/>
          <a:p>
            <a:r>
              <a:rPr lang="en-GB" dirty="0"/>
              <a:t>Info </a:t>
            </a:r>
            <a:r>
              <a:rPr lang="en-GB" dirty="0" err="1"/>
              <a:t>bedrijf</a:t>
            </a:r>
            <a:r>
              <a:rPr lang="en-GB" dirty="0"/>
              <a:t> </a:t>
            </a:r>
            <a:r>
              <a:rPr lang="en-GB" dirty="0" err="1"/>
              <a:t>na</a:t>
            </a:r>
            <a:r>
              <a:rPr lang="en-GB" dirty="0"/>
              <a:t> </a:t>
            </a:r>
            <a:r>
              <a:rPr lang="en-GB" dirty="0" err="1"/>
              <a:t>vaccinatie</a:t>
            </a:r>
            <a:endParaRPr lang="en-GB" dirty="0"/>
          </a:p>
        </p:txBody>
      </p:sp>
    </p:spTree>
    <p:extLst>
      <p:ext uri="{BB962C8B-B14F-4D97-AF65-F5344CB8AC3E}">
        <p14:creationId xmlns:p14="http://schemas.microsoft.com/office/powerpoint/2010/main" val="2736897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7B6084B-2C16-F2A9-423D-2743412C97E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717645DD-DAEA-E1BA-0581-EAF6598ABF4B}"/>
              </a:ext>
            </a:extLst>
          </p:cNvPr>
          <p:cNvSpPr>
            <a:spLocks noGrp="1"/>
          </p:cNvSpPr>
          <p:nvPr>
            <p:ph type="title"/>
          </p:nvPr>
        </p:nvSpPr>
        <p:spPr/>
        <p:txBody>
          <a:bodyPr/>
          <a:lstStyle/>
          <a:p>
            <a:r>
              <a:rPr lang="en-US" dirty="0"/>
              <a:t>Aantal </a:t>
            </a:r>
            <a:r>
              <a:rPr lang="en-US" dirty="0" err="1"/>
              <a:t>dieren</a:t>
            </a:r>
            <a:endParaRPr lang="nl-NL" dirty="0"/>
          </a:p>
        </p:txBody>
      </p:sp>
      <p:graphicFrame>
        <p:nvGraphicFramePr>
          <p:cNvPr id="6" name="Grafiek 5">
            <a:extLst>
              <a:ext uri="{FF2B5EF4-FFF2-40B4-BE49-F238E27FC236}">
                <a16:creationId xmlns:a16="http://schemas.microsoft.com/office/drawing/2014/main" id="{31076339-37D6-C8BD-85FD-53E54EB5F824}"/>
              </a:ext>
            </a:extLst>
          </p:cNvPr>
          <p:cNvGraphicFramePr>
            <a:graphicFrameLocks/>
          </p:cNvGraphicFramePr>
          <p:nvPr/>
        </p:nvGraphicFramePr>
        <p:xfrm>
          <a:off x="1951893" y="1133475"/>
          <a:ext cx="5440118" cy="36495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70712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201E53D-2BB3-4A53-709C-A49255001F69}"/>
              </a:ext>
            </a:extLst>
          </p:cNvPr>
          <p:cNvSpPr>
            <a:spLocks noGrp="1"/>
          </p:cNvSpPr>
          <p:nvPr>
            <p:ph type="title"/>
          </p:nvPr>
        </p:nvSpPr>
        <p:spPr/>
        <p:txBody>
          <a:bodyPr/>
          <a:lstStyle/>
          <a:p>
            <a:r>
              <a:rPr lang="en-US" dirty="0" err="1"/>
              <a:t>Tankcelgetal</a:t>
            </a:r>
            <a:endParaRPr lang="nl-NL" dirty="0"/>
          </a:p>
        </p:txBody>
      </p:sp>
      <p:sp>
        <p:nvSpPr>
          <p:cNvPr id="10" name="Pijl: omhoog 9">
            <a:extLst>
              <a:ext uri="{FF2B5EF4-FFF2-40B4-BE49-F238E27FC236}">
                <a16:creationId xmlns:a16="http://schemas.microsoft.com/office/drawing/2014/main" id="{6C1DB5E7-FACA-B67B-2CF2-5FCFFEC7CF00}"/>
              </a:ext>
            </a:extLst>
          </p:cNvPr>
          <p:cNvSpPr/>
          <p:nvPr/>
        </p:nvSpPr>
        <p:spPr>
          <a:xfrm rot="10800000">
            <a:off x="2764237" y="4570101"/>
            <a:ext cx="165695" cy="351634"/>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kstvak 10">
            <a:extLst>
              <a:ext uri="{FF2B5EF4-FFF2-40B4-BE49-F238E27FC236}">
                <a16:creationId xmlns:a16="http://schemas.microsoft.com/office/drawing/2014/main" id="{A72800CD-C01E-975D-2B19-77C7431409AD}"/>
              </a:ext>
            </a:extLst>
          </p:cNvPr>
          <p:cNvSpPr txBox="1"/>
          <p:nvPr/>
        </p:nvSpPr>
        <p:spPr>
          <a:xfrm>
            <a:off x="3020157" y="4533696"/>
            <a:ext cx="458079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3187"/>
                </a:solidFill>
                <a:effectLst/>
                <a:uLnTx/>
                <a:uFillTx/>
                <a:latin typeface="Arial" panose="020B0604020202020204"/>
                <a:ea typeface="+mn-ea"/>
                <a:cs typeface="+mn-cs"/>
              </a:rPr>
              <a:t>Start immuniteit vaccinatie</a:t>
            </a:r>
          </a:p>
        </p:txBody>
      </p:sp>
      <p:graphicFrame>
        <p:nvGraphicFramePr>
          <p:cNvPr id="6" name="Grafiek 5">
            <a:extLst>
              <a:ext uri="{FF2B5EF4-FFF2-40B4-BE49-F238E27FC236}">
                <a16:creationId xmlns:a16="http://schemas.microsoft.com/office/drawing/2014/main" id="{65B68502-1E73-1987-BDD8-91FCE938852D}"/>
              </a:ext>
            </a:extLst>
          </p:cNvPr>
          <p:cNvGraphicFramePr>
            <a:graphicFrameLocks/>
          </p:cNvGraphicFramePr>
          <p:nvPr/>
        </p:nvGraphicFramePr>
        <p:xfrm>
          <a:off x="1025918" y="887873"/>
          <a:ext cx="6758055" cy="3807783"/>
        </p:xfrm>
        <a:graphic>
          <a:graphicData uri="http://schemas.openxmlformats.org/drawingml/2006/chart">
            <c:chart xmlns:c="http://schemas.openxmlformats.org/drawingml/2006/chart" xmlns:r="http://schemas.openxmlformats.org/officeDocument/2006/relationships" r:id="rId3"/>
          </a:graphicData>
        </a:graphic>
      </p:graphicFrame>
      <p:sp>
        <p:nvSpPr>
          <p:cNvPr id="7" name="Pijl: omhoog 6">
            <a:extLst>
              <a:ext uri="{FF2B5EF4-FFF2-40B4-BE49-F238E27FC236}">
                <a16:creationId xmlns:a16="http://schemas.microsoft.com/office/drawing/2014/main" id="{BFC26C48-C9FD-B800-555D-F260EEB69A4E}"/>
              </a:ext>
            </a:extLst>
          </p:cNvPr>
          <p:cNvSpPr/>
          <p:nvPr/>
        </p:nvSpPr>
        <p:spPr>
          <a:xfrm rot="10800000">
            <a:off x="2764237" y="1359304"/>
            <a:ext cx="165695" cy="351634"/>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34044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EC7AD-6B15-0719-8B98-A96E398E0D83}"/>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9631AD3-6B61-C8A7-6C97-088166C610C3}"/>
              </a:ext>
            </a:extLst>
          </p:cNvPr>
          <p:cNvSpPr>
            <a:spLocks noGrp="1"/>
          </p:cNvSpPr>
          <p:nvPr>
            <p:ph type="title"/>
          </p:nvPr>
        </p:nvSpPr>
        <p:spPr/>
        <p:txBody>
          <a:bodyPr/>
          <a:lstStyle/>
          <a:p>
            <a:r>
              <a:rPr lang="nl-NL" dirty="0"/>
              <a:t>Celgetal</a:t>
            </a:r>
          </a:p>
        </p:txBody>
      </p:sp>
      <p:graphicFrame>
        <p:nvGraphicFramePr>
          <p:cNvPr id="5" name="Grafiek 4">
            <a:extLst>
              <a:ext uri="{FF2B5EF4-FFF2-40B4-BE49-F238E27FC236}">
                <a16:creationId xmlns:a16="http://schemas.microsoft.com/office/drawing/2014/main" id="{B9825DBE-8390-4AE6-9C8A-6CD8454AF256}"/>
              </a:ext>
            </a:extLst>
          </p:cNvPr>
          <p:cNvGraphicFramePr>
            <a:graphicFrameLocks/>
          </p:cNvGraphicFramePr>
          <p:nvPr/>
        </p:nvGraphicFramePr>
        <p:xfrm>
          <a:off x="378069" y="1133474"/>
          <a:ext cx="8678007" cy="39484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9006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CEC64-B934-4007-86B5-33F095ECD9F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0496063-878C-CDC7-AA2B-5228EF5C6D47}"/>
              </a:ext>
            </a:extLst>
          </p:cNvPr>
          <p:cNvSpPr>
            <a:spLocks noGrp="1"/>
          </p:cNvSpPr>
          <p:nvPr>
            <p:ph type="title"/>
          </p:nvPr>
        </p:nvSpPr>
        <p:spPr/>
        <p:txBody>
          <a:bodyPr/>
          <a:lstStyle/>
          <a:p>
            <a:r>
              <a:rPr lang="en-US" dirty="0" err="1"/>
              <a:t>Celgetal</a:t>
            </a:r>
            <a:r>
              <a:rPr lang="en-US" dirty="0"/>
              <a:t> </a:t>
            </a:r>
            <a:r>
              <a:rPr lang="en-US" dirty="0" err="1"/>
              <a:t>leeftijden</a:t>
            </a:r>
            <a:endParaRPr lang="nl-NL" dirty="0"/>
          </a:p>
        </p:txBody>
      </p:sp>
      <p:graphicFrame>
        <p:nvGraphicFramePr>
          <p:cNvPr id="3" name="Grafiek 2">
            <a:extLst>
              <a:ext uri="{FF2B5EF4-FFF2-40B4-BE49-F238E27FC236}">
                <a16:creationId xmlns:a16="http://schemas.microsoft.com/office/drawing/2014/main" id="{2FC8BFA1-757F-41B9-AFFB-E84E4BA45408}"/>
              </a:ext>
            </a:extLst>
          </p:cNvPr>
          <p:cNvGraphicFramePr>
            <a:graphicFrameLocks/>
          </p:cNvGraphicFramePr>
          <p:nvPr/>
        </p:nvGraphicFramePr>
        <p:xfrm>
          <a:off x="2338753" y="1133475"/>
          <a:ext cx="5407147" cy="36935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90536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A840C-6AC6-5A40-E341-05BA1245ECC9}"/>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78AEC60-A289-800C-25B3-56DCF951AE72}"/>
              </a:ext>
            </a:extLst>
          </p:cNvPr>
          <p:cNvSpPr>
            <a:spLocks noGrp="1"/>
          </p:cNvSpPr>
          <p:nvPr>
            <p:ph type="title"/>
          </p:nvPr>
        </p:nvSpPr>
        <p:spPr/>
        <p:txBody>
          <a:bodyPr/>
          <a:lstStyle/>
          <a:p>
            <a:r>
              <a:rPr lang="nl-NL" dirty="0"/>
              <a:t>Aantal mastitisgevallen</a:t>
            </a:r>
          </a:p>
        </p:txBody>
      </p:sp>
      <p:graphicFrame>
        <p:nvGraphicFramePr>
          <p:cNvPr id="3" name="Grafiek 2">
            <a:extLst>
              <a:ext uri="{FF2B5EF4-FFF2-40B4-BE49-F238E27FC236}">
                <a16:creationId xmlns:a16="http://schemas.microsoft.com/office/drawing/2014/main" id="{57B19BA9-ABEF-49A6-973B-4DC72D4888D6}"/>
              </a:ext>
            </a:extLst>
          </p:cNvPr>
          <p:cNvGraphicFramePr>
            <a:graphicFrameLocks/>
          </p:cNvGraphicFramePr>
          <p:nvPr/>
        </p:nvGraphicFramePr>
        <p:xfrm>
          <a:off x="2127739" y="1133474"/>
          <a:ext cx="5251327" cy="36055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1057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BD6D2580-F6EA-2D9D-5066-1CAA15295812}"/>
              </a:ext>
            </a:extLst>
          </p:cNvPr>
          <p:cNvSpPr>
            <a:spLocks noGrp="1"/>
          </p:cNvSpPr>
          <p:nvPr>
            <p:ph type="body" sz="quarter" idx="11"/>
          </p:nvPr>
        </p:nvSpPr>
        <p:spPr>
          <a:xfrm>
            <a:off x="910623" y="1136545"/>
            <a:ext cx="7583681" cy="2505948"/>
          </a:xfrm>
        </p:spPr>
        <p:txBody>
          <a:bodyPr lIns="90000" tIns="46800" rIns="0" bIns="0" anchor="t"/>
          <a:lstStyle/>
          <a:p>
            <a:pPr>
              <a:lnSpc>
                <a:spcPct val="150000"/>
              </a:lnSpc>
            </a:pPr>
            <a:endParaRPr lang="nl-NL" dirty="0"/>
          </a:p>
          <a:p>
            <a:pPr marL="285750" indent="-285750">
              <a:lnSpc>
                <a:spcPct val="150000"/>
              </a:lnSpc>
              <a:buFont typeface="Arial" panose="020B0604020202020204" pitchFamily="34" charset="0"/>
              <a:buChar char="•"/>
            </a:pPr>
            <a:r>
              <a:rPr lang="nl-NL" sz="1400" dirty="0"/>
              <a:t>Feiten over mastitisvaccinatie</a:t>
            </a:r>
          </a:p>
          <a:p>
            <a:pPr marL="285750" indent="-285750">
              <a:lnSpc>
                <a:spcPct val="150000"/>
              </a:lnSpc>
              <a:buFont typeface="Arial" panose="020B0604020202020204" pitchFamily="34" charset="0"/>
              <a:buChar char="•"/>
            </a:pPr>
            <a:r>
              <a:rPr lang="nl-NL" sz="1400" dirty="0"/>
              <a:t>Wanneer zet je het in / hoe adviseer je</a:t>
            </a:r>
          </a:p>
          <a:p>
            <a:pPr marL="285750" indent="-285750">
              <a:lnSpc>
                <a:spcPct val="150000"/>
              </a:lnSpc>
              <a:buFont typeface="Arial" panose="020B0604020202020204" pitchFamily="34" charset="0"/>
              <a:buChar char="•"/>
            </a:pPr>
            <a:r>
              <a:rPr lang="nl-NL" sz="1400" dirty="0"/>
              <a:t>Valkuilen</a:t>
            </a:r>
          </a:p>
          <a:p>
            <a:pPr marL="285750" indent="-285750">
              <a:lnSpc>
                <a:spcPct val="150000"/>
              </a:lnSpc>
              <a:buFont typeface="Arial" panose="020B0604020202020204" pitchFamily="34" charset="0"/>
              <a:buChar char="•"/>
            </a:pPr>
            <a:r>
              <a:rPr lang="nl-NL" sz="1400"/>
              <a:t>Casussen</a:t>
            </a:r>
            <a:endParaRPr lang="nl-NL" sz="1400">
              <a:cs typeface="Arial"/>
            </a:endParaRPr>
          </a:p>
          <a:p>
            <a:pPr marL="285750" indent="-285750">
              <a:lnSpc>
                <a:spcPct val="150000"/>
              </a:lnSpc>
              <a:buFont typeface="Arial" panose="020B0604020202020204" pitchFamily="34" charset="0"/>
              <a:buChar char="•"/>
            </a:pPr>
            <a:r>
              <a:rPr lang="nl-NL" sz="1400" b="1" dirty="0"/>
              <a:t>Hebben jullie verwachtingen/vragen vooraf?</a:t>
            </a:r>
          </a:p>
          <a:p>
            <a:pPr marL="171450" indent="-171450">
              <a:buFontTx/>
              <a:buChar char="-"/>
            </a:pPr>
            <a:endParaRPr lang="nl-NL" dirty="0"/>
          </a:p>
          <a:p>
            <a:pPr marL="171450" indent="-171450">
              <a:buFontTx/>
              <a:buChar char="-"/>
            </a:pPr>
            <a:endParaRPr lang="nl-NL" dirty="0"/>
          </a:p>
        </p:txBody>
      </p:sp>
      <p:sp>
        <p:nvSpPr>
          <p:cNvPr id="2" name="Titel 1">
            <a:extLst>
              <a:ext uri="{FF2B5EF4-FFF2-40B4-BE49-F238E27FC236}">
                <a16:creationId xmlns:a16="http://schemas.microsoft.com/office/drawing/2014/main" id="{2E8B56B9-1D5F-834A-139A-D85C23F86083}"/>
              </a:ext>
            </a:extLst>
          </p:cNvPr>
          <p:cNvSpPr>
            <a:spLocks noGrp="1"/>
          </p:cNvSpPr>
          <p:nvPr>
            <p:ph type="title"/>
          </p:nvPr>
        </p:nvSpPr>
        <p:spPr/>
        <p:txBody>
          <a:bodyPr lIns="90000" tIns="46800" rIns="0" bIns="0" anchor="t"/>
          <a:lstStyle/>
          <a:p>
            <a:r>
              <a:rPr lang="nl-NL">
                <a:latin typeface="Arial"/>
                <a:cs typeface="Arial"/>
              </a:rPr>
              <a:t>Waar gaan we het over hebben?</a:t>
            </a:r>
            <a:endParaRPr lang="nl-NL" dirty="0"/>
          </a:p>
        </p:txBody>
      </p:sp>
      <p:pic>
        <p:nvPicPr>
          <p:cNvPr id="5124" name="Picture 4" descr="De Doelstellingen Van De Bedrijfs Missie Ontwikkeling. Ontwikkeling Van  Beroepsvaardigheden Om De Doelstelling Te Bereiken Vector Illustratie -  Illustratie van uitdaging, voltooiing: 242859846">
            <a:extLst>
              <a:ext uri="{FF2B5EF4-FFF2-40B4-BE49-F238E27FC236}">
                <a16:creationId xmlns:a16="http://schemas.microsoft.com/office/drawing/2014/main" id="{1A3AFC00-C4A8-C0D7-2FF1-10136B7D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4309" y="2832227"/>
            <a:ext cx="2429691" cy="231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5162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1445631-40C6-EFF7-BA51-6E009ACCDEA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0C97196-A6D8-F327-8007-97F399954D4C}"/>
              </a:ext>
            </a:extLst>
          </p:cNvPr>
          <p:cNvSpPr>
            <a:spLocks noGrp="1"/>
          </p:cNvSpPr>
          <p:nvPr>
            <p:ph type="title"/>
          </p:nvPr>
        </p:nvSpPr>
        <p:spPr/>
        <p:txBody>
          <a:bodyPr/>
          <a:lstStyle/>
          <a:p>
            <a:r>
              <a:rPr lang="nl-NL" dirty="0"/>
              <a:t>Aantal injectoren</a:t>
            </a:r>
          </a:p>
        </p:txBody>
      </p:sp>
      <p:sp>
        <p:nvSpPr>
          <p:cNvPr id="9" name="Pijl: omhoog 8">
            <a:extLst>
              <a:ext uri="{FF2B5EF4-FFF2-40B4-BE49-F238E27FC236}">
                <a16:creationId xmlns:a16="http://schemas.microsoft.com/office/drawing/2014/main" id="{95FDEC32-7F92-1798-5BEB-190B90E19AD2}"/>
              </a:ext>
            </a:extLst>
          </p:cNvPr>
          <p:cNvSpPr/>
          <p:nvPr/>
        </p:nvSpPr>
        <p:spPr>
          <a:xfrm rot="10800000">
            <a:off x="2764237" y="4222007"/>
            <a:ext cx="165695" cy="351634"/>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kstvak 10">
            <a:extLst>
              <a:ext uri="{FF2B5EF4-FFF2-40B4-BE49-F238E27FC236}">
                <a16:creationId xmlns:a16="http://schemas.microsoft.com/office/drawing/2014/main" id="{104EDAC7-5C17-BC93-4592-3A10BA840AB7}"/>
              </a:ext>
            </a:extLst>
          </p:cNvPr>
          <p:cNvSpPr txBox="1"/>
          <p:nvPr/>
        </p:nvSpPr>
        <p:spPr>
          <a:xfrm>
            <a:off x="3020157" y="4185602"/>
            <a:ext cx="458079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3187"/>
                </a:solidFill>
                <a:effectLst/>
                <a:uLnTx/>
                <a:uFillTx/>
                <a:latin typeface="Arial" panose="020B0604020202020204"/>
                <a:ea typeface="+mn-ea"/>
                <a:cs typeface="+mn-cs"/>
              </a:rPr>
              <a:t>Start immuniteit vaccinatie</a:t>
            </a:r>
          </a:p>
        </p:txBody>
      </p:sp>
      <p:graphicFrame>
        <p:nvGraphicFramePr>
          <p:cNvPr id="3" name="Grafiek 2">
            <a:extLst>
              <a:ext uri="{FF2B5EF4-FFF2-40B4-BE49-F238E27FC236}">
                <a16:creationId xmlns:a16="http://schemas.microsoft.com/office/drawing/2014/main" id="{D594971D-9AA7-7468-A52B-82DEC6020B43}"/>
              </a:ext>
            </a:extLst>
          </p:cNvPr>
          <p:cNvGraphicFramePr>
            <a:graphicFrameLocks/>
          </p:cNvGraphicFramePr>
          <p:nvPr/>
        </p:nvGraphicFramePr>
        <p:xfrm>
          <a:off x="999636" y="959147"/>
          <a:ext cx="7461250" cy="3317142"/>
        </p:xfrm>
        <a:graphic>
          <a:graphicData uri="http://schemas.openxmlformats.org/drawingml/2006/chart">
            <c:chart xmlns:c="http://schemas.openxmlformats.org/drawingml/2006/chart" xmlns:r="http://schemas.openxmlformats.org/officeDocument/2006/relationships" r:id="rId3"/>
          </a:graphicData>
        </a:graphic>
      </p:graphicFrame>
      <p:sp>
        <p:nvSpPr>
          <p:cNvPr id="5" name="Pijl: omhoog 4">
            <a:extLst>
              <a:ext uri="{FF2B5EF4-FFF2-40B4-BE49-F238E27FC236}">
                <a16:creationId xmlns:a16="http://schemas.microsoft.com/office/drawing/2014/main" id="{1EDDE6A2-2830-C91B-B4C4-FE3208B05570}"/>
              </a:ext>
            </a:extLst>
          </p:cNvPr>
          <p:cNvSpPr/>
          <p:nvPr/>
        </p:nvSpPr>
        <p:spPr>
          <a:xfrm rot="10800000">
            <a:off x="5527952" y="2791792"/>
            <a:ext cx="165695" cy="351634"/>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195329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04B1E31-2BF8-2378-A543-A554BACDDD1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6806F2C-02B3-8C2E-68DC-8120805501DD}"/>
              </a:ext>
            </a:extLst>
          </p:cNvPr>
          <p:cNvSpPr>
            <a:spLocks noGrp="1"/>
          </p:cNvSpPr>
          <p:nvPr>
            <p:ph type="title"/>
          </p:nvPr>
        </p:nvSpPr>
        <p:spPr/>
        <p:txBody>
          <a:bodyPr/>
          <a:lstStyle/>
          <a:p>
            <a:r>
              <a:rPr lang="nl-NL" dirty="0"/>
              <a:t>Aantal behandelingen</a:t>
            </a:r>
          </a:p>
        </p:txBody>
      </p:sp>
      <p:sp>
        <p:nvSpPr>
          <p:cNvPr id="9" name="Pijl: omhoog 8">
            <a:extLst>
              <a:ext uri="{FF2B5EF4-FFF2-40B4-BE49-F238E27FC236}">
                <a16:creationId xmlns:a16="http://schemas.microsoft.com/office/drawing/2014/main" id="{EB1EF0F6-B01B-F271-C63F-70F8278FA8C3}"/>
              </a:ext>
            </a:extLst>
          </p:cNvPr>
          <p:cNvSpPr/>
          <p:nvPr/>
        </p:nvSpPr>
        <p:spPr>
          <a:xfrm rot="10800000">
            <a:off x="2764237" y="4222007"/>
            <a:ext cx="165695" cy="351634"/>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kstvak 10">
            <a:extLst>
              <a:ext uri="{FF2B5EF4-FFF2-40B4-BE49-F238E27FC236}">
                <a16:creationId xmlns:a16="http://schemas.microsoft.com/office/drawing/2014/main" id="{FC86CDD4-99A5-E0BB-68E2-7A652F15026F}"/>
              </a:ext>
            </a:extLst>
          </p:cNvPr>
          <p:cNvSpPr txBox="1"/>
          <p:nvPr/>
        </p:nvSpPr>
        <p:spPr>
          <a:xfrm>
            <a:off x="3020157" y="4185602"/>
            <a:ext cx="458079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3187"/>
                </a:solidFill>
                <a:effectLst/>
                <a:uLnTx/>
                <a:uFillTx/>
                <a:latin typeface="Arial" panose="020B0604020202020204"/>
                <a:ea typeface="+mn-ea"/>
                <a:cs typeface="+mn-cs"/>
              </a:rPr>
              <a:t>Start immuniteit vaccinatie</a:t>
            </a:r>
          </a:p>
        </p:txBody>
      </p:sp>
      <p:graphicFrame>
        <p:nvGraphicFramePr>
          <p:cNvPr id="5" name="Grafiek 4">
            <a:extLst>
              <a:ext uri="{FF2B5EF4-FFF2-40B4-BE49-F238E27FC236}">
                <a16:creationId xmlns:a16="http://schemas.microsoft.com/office/drawing/2014/main" id="{5E27A8D0-18F5-4BD9-AAC1-2EA8880F252F}"/>
              </a:ext>
            </a:extLst>
          </p:cNvPr>
          <p:cNvGraphicFramePr>
            <a:graphicFrameLocks/>
          </p:cNvGraphicFramePr>
          <p:nvPr/>
        </p:nvGraphicFramePr>
        <p:xfrm>
          <a:off x="1647265" y="1128077"/>
          <a:ext cx="5849469" cy="2887345"/>
        </p:xfrm>
        <a:graphic>
          <a:graphicData uri="http://schemas.openxmlformats.org/drawingml/2006/chart">
            <c:chart xmlns:c="http://schemas.openxmlformats.org/drawingml/2006/chart" xmlns:r="http://schemas.openxmlformats.org/officeDocument/2006/relationships" r:id="rId2"/>
          </a:graphicData>
        </a:graphic>
      </p:graphicFrame>
      <p:sp>
        <p:nvSpPr>
          <p:cNvPr id="6" name="Pijl: omhoog 5">
            <a:extLst>
              <a:ext uri="{FF2B5EF4-FFF2-40B4-BE49-F238E27FC236}">
                <a16:creationId xmlns:a16="http://schemas.microsoft.com/office/drawing/2014/main" id="{F16A4BF5-B2EA-1736-FD45-1853BFFD4546}"/>
              </a:ext>
            </a:extLst>
          </p:cNvPr>
          <p:cNvSpPr/>
          <p:nvPr/>
        </p:nvSpPr>
        <p:spPr>
          <a:xfrm rot="10800000">
            <a:off x="4877466" y="2423698"/>
            <a:ext cx="165695" cy="351634"/>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09209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80478-42D6-7A82-32CB-18D815C31F17}"/>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2FE80C6-AC18-2F3D-1FBC-914A86D4C745}"/>
              </a:ext>
            </a:extLst>
          </p:cNvPr>
          <p:cNvSpPr>
            <a:spLocks noGrp="1"/>
          </p:cNvSpPr>
          <p:nvPr>
            <p:ph type="body" sz="quarter" idx="10"/>
          </p:nvPr>
        </p:nvSpPr>
        <p:spPr>
          <a:xfrm>
            <a:off x="910624" y="1294776"/>
            <a:ext cx="4021862" cy="356703"/>
          </a:xfrm>
        </p:spPr>
        <p:txBody>
          <a:bodyPr/>
          <a:lstStyle/>
          <a:p>
            <a:r>
              <a:rPr lang="nl-NL" dirty="0"/>
              <a:t>Rendeert het vaccineren?  </a:t>
            </a:r>
          </a:p>
        </p:txBody>
      </p:sp>
      <p:sp>
        <p:nvSpPr>
          <p:cNvPr id="3" name="Tijdelijke aanduiding voor tekst 2">
            <a:extLst>
              <a:ext uri="{FF2B5EF4-FFF2-40B4-BE49-F238E27FC236}">
                <a16:creationId xmlns:a16="http://schemas.microsoft.com/office/drawing/2014/main" id="{CCACA5D5-5D1A-FD7E-0F01-A81AC68F2CD6}"/>
              </a:ext>
            </a:extLst>
          </p:cNvPr>
          <p:cNvSpPr>
            <a:spLocks noGrp="1"/>
          </p:cNvSpPr>
          <p:nvPr>
            <p:ph type="body" sz="quarter" idx="11"/>
          </p:nvPr>
        </p:nvSpPr>
        <p:spPr>
          <a:xfrm>
            <a:off x="910623" y="1728728"/>
            <a:ext cx="5103315" cy="443569"/>
          </a:xfrm>
        </p:spPr>
        <p:txBody>
          <a:bodyPr/>
          <a:lstStyle/>
          <a:p>
            <a:r>
              <a:rPr lang="nl-NL" dirty="0"/>
              <a:t>Veehouder: “Ja, tevreden. Het enten gaat ook snel! “</a:t>
            </a:r>
          </a:p>
        </p:txBody>
      </p:sp>
      <p:sp>
        <p:nvSpPr>
          <p:cNvPr id="4" name="Titel 3">
            <a:extLst>
              <a:ext uri="{FF2B5EF4-FFF2-40B4-BE49-F238E27FC236}">
                <a16:creationId xmlns:a16="http://schemas.microsoft.com/office/drawing/2014/main" id="{75A2F9CF-0D9A-1D37-F18D-7E5684C74E49}"/>
              </a:ext>
            </a:extLst>
          </p:cNvPr>
          <p:cNvSpPr>
            <a:spLocks noGrp="1"/>
          </p:cNvSpPr>
          <p:nvPr>
            <p:ph type="title"/>
          </p:nvPr>
        </p:nvSpPr>
        <p:spPr/>
        <p:txBody>
          <a:bodyPr/>
          <a:lstStyle/>
          <a:p>
            <a:r>
              <a:rPr lang="en-US" dirty="0"/>
              <a:t>Kosten en ROI </a:t>
            </a:r>
            <a:r>
              <a:rPr lang="en-US" dirty="0" err="1"/>
              <a:t>vaccinatie</a:t>
            </a:r>
            <a:endParaRPr lang="nl-NL" dirty="0"/>
          </a:p>
        </p:txBody>
      </p:sp>
      <p:pic>
        <p:nvPicPr>
          <p:cNvPr id="7" name="Afbeelding 6">
            <a:extLst>
              <a:ext uri="{FF2B5EF4-FFF2-40B4-BE49-F238E27FC236}">
                <a16:creationId xmlns:a16="http://schemas.microsoft.com/office/drawing/2014/main" id="{9A308A7A-ABB6-B674-AA2F-8DB40EBB98F3}"/>
              </a:ext>
            </a:extLst>
          </p:cNvPr>
          <p:cNvPicPr>
            <a:picLocks noChangeAspect="1"/>
          </p:cNvPicPr>
          <p:nvPr/>
        </p:nvPicPr>
        <p:blipFill>
          <a:blip r:embed="rId3"/>
          <a:stretch>
            <a:fillRect/>
          </a:stretch>
        </p:blipFill>
        <p:spPr>
          <a:xfrm>
            <a:off x="105496" y="2065911"/>
            <a:ext cx="8933007" cy="2190737"/>
          </a:xfrm>
          <a:prstGeom prst="rect">
            <a:avLst/>
          </a:prstGeom>
        </p:spPr>
      </p:pic>
    </p:spTree>
    <p:extLst>
      <p:ext uri="{BB962C8B-B14F-4D97-AF65-F5344CB8AC3E}">
        <p14:creationId xmlns:p14="http://schemas.microsoft.com/office/powerpoint/2010/main" val="8425850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3F764-2154-FC2B-A08B-498DF927394C}"/>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E877B949-A9D2-8022-25C3-16C7BEA357F0}"/>
              </a:ext>
            </a:extLst>
          </p:cNvPr>
          <p:cNvSpPr>
            <a:spLocks noGrp="1"/>
          </p:cNvSpPr>
          <p:nvPr>
            <p:ph type="title"/>
          </p:nvPr>
        </p:nvSpPr>
        <p:spPr/>
        <p:txBody>
          <a:bodyPr/>
          <a:lstStyle/>
          <a:p>
            <a:r>
              <a:rPr lang="en-US" dirty="0" err="1"/>
              <a:t>Conclusie</a:t>
            </a:r>
            <a:endParaRPr lang="nl-NL" dirty="0"/>
          </a:p>
        </p:txBody>
      </p:sp>
      <p:sp>
        <p:nvSpPr>
          <p:cNvPr id="9" name="Tijdelijke aanduiding voor tekst 8">
            <a:extLst>
              <a:ext uri="{FF2B5EF4-FFF2-40B4-BE49-F238E27FC236}">
                <a16:creationId xmlns:a16="http://schemas.microsoft.com/office/drawing/2014/main" id="{3C132708-D430-893B-4B4D-2F54E6F46863}"/>
              </a:ext>
            </a:extLst>
          </p:cNvPr>
          <p:cNvSpPr>
            <a:spLocks noGrp="1"/>
          </p:cNvSpPr>
          <p:nvPr>
            <p:ph type="body" sz="quarter" idx="10"/>
          </p:nvPr>
        </p:nvSpPr>
        <p:spPr/>
        <p:txBody>
          <a:bodyPr/>
          <a:lstStyle/>
          <a:p>
            <a:pPr marL="285750" indent="-285750">
              <a:buFontTx/>
              <a:buChar char="-"/>
            </a:pPr>
            <a:r>
              <a:rPr lang="nl-NL" sz="1800" dirty="0"/>
              <a:t>Management aanpassingen sinds vaccinatie:</a:t>
            </a:r>
          </a:p>
          <a:p>
            <a:pPr marL="1028700" lvl="1">
              <a:buFontTx/>
              <a:buChar char="-"/>
            </a:pPr>
            <a:r>
              <a:rPr lang="nl-NL" dirty="0" err="1"/>
              <a:t>Voorbehandelbeker</a:t>
            </a:r>
            <a:r>
              <a:rPr lang="nl-NL" dirty="0"/>
              <a:t> vervangen (was vuil in tussenwand)</a:t>
            </a:r>
          </a:p>
          <a:p>
            <a:pPr marL="1028700" lvl="1">
              <a:buFontTx/>
              <a:buChar char="-"/>
            </a:pPr>
            <a:r>
              <a:rPr lang="nl-NL" dirty="0"/>
              <a:t>Vervangt tepelvoeringen eerder</a:t>
            </a:r>
          </a:p>
          <a:p>
            <a:pPr marL="1028700" lvl="1">
              <a:buFontTx/>
              <a:buChar char="-"/>
            </a:pPr>
            <a:r>
              <a:rPr lang="nl-NL" dirty="0"/>
              <a:t>Spray </a:t>
            </a:r>
          </a:p>
          <a:p>
            <a:pPr marL="1028700" lvl="1">
              <a:buFontTx/>
              <a:buChar char="-"/>
            </a:pPr>
            <a:r>
              <a:rPr lang="nl-NL" dirty="0"/>
              <a:t>Is later gaan droogzetten. Vanaf 250.000 cellen bij koeien…</a:t>
            </a:r>
          </a:p>
          <a:p>
            <a:pPr lvl="1" indent="0">
              <a:buNone/>
            </a:pPr>
            <a:endParaRPr lang="nl-NL" dirty="0"/>
          </a:p>
        </p:txBody>
      </p:sp>
      <p:sp>
        <p:nvSpPr>
          <p:cNvPr id="10" name="Tijdelijke aanduiding voor tekst 8">
            <a:extLst>
              <a:ext uri="{FF2B5EF4-FFF2-40B4-BE49-F238E27FC236}">
                <a16:creationId xmlns:a16="http://schemas.microsoft.com/office/drawing/2014/main" id="{E6EAD9F4-E448-65CE-A6D5-D805FF5FE5F2}"/>
              </a:ext>
            </a:extLst>
          </p:cNvPr>
          <p:cNvSpPr txBox="1">
            <a:spLocks/>
          </p:cNvSpPr>
          <p:nvPr/>
        </p:nvSpPr>
        <p:spPr>
          <a:xfrm>
            <a:off x="910622" y="2801191"/>
            <a:ext cx="7583681" cy="356703"/>
          </a:xfrm>
          <a:prstGeom prst="rect">
            <a:avLst/>
          </a:prstGeom>
        </p:spPr>
        <p:txBody>
          <a:bodyPr lIns="90000" tIns="46800" rIns="0" bIns="0"/>
          <a:lstStyle>
            <a:lvl1pPr marL="0" indent="0" algn="l" defTabSz="457200" rtl="0" eaLnBrk="1" latinLnBrk="0" hangingPunct="1">
              <a:spcBef>
                <a:spcPct val="20000"/>
              </a:spcBef>
              <a:buFont typeface="Arial"/>
              <a:buNone/>
              <a:defRPr sz="14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0"/>
              </a:spcAft>
              <a:buClrTx/>
              <a:buSzTx/>
              <a:buFontTx/>
              <a:buChar char="-"/>
              <a:tabLst/>
              <a:defRPr/>
            </a:pPr>
            <a:r>
              <a:rPr kumimoji="0" lang="nl-NL" sz="1800" b="1" i="0" u="none" strike="noStrike" kern="1200" cap="none" spc="0" normalizeH="0" baseline="0" noProof="0" dirty="0">
                <a:ln>
                  <a:noFill/>
                </a:ln>
                <a:solidFill>
                  <a:srgbClr val="003187"/>
                </a:solidFill>
                <a:effectLst/>
                <a:uLnTx/>
                <a:uFillTx/>
                <a:latin typeface="Arial" panose="020B0604020202020204"/>
                <a:ea typeface="+mn-ea"/>
                <a:cs typeface="+mn-cs"/>
              </a:rPr>
              <a:t>Minder klinische mastitis</a:t>
            </a:r>
          </a:p>
          <a:p>
            <a:pPr marL="285750" marR="0" lvl="0" indent="-285750" algn="l" defTabSz="457200" rtl="0" eaLnBrk="1" fontAlgn="auto" latinLnBrk="0" hangingPunct="1">
              <a:lnSpc>
                <a:spcPct val="100000"/>
              </a:lnSpc>
              <a:spcBef>
                <a:spcPct val="20000"/>
              </a:spcBef>
              <a:spcAft>
                <a:spcPts val="0"/>
              </a:spcAft>
              <a:buClrTx/>
              <a:buSzTx/>
              <a:buFontTx/>
              <a:buChar char="-"/>
              <a:tabLst/>
              <a:defRPr/>
            </a:pPr>
            <a:r>
              <a:rPr kumimoji="0" lang="nl-NL" sz="1800" b="1" i="0" u="none" strike="noStrike" kern="1200" cap="none" spc="0" normalizeH="0" baseline="0" noProof="0" dirty="0">
                <a:ln>
                  <a:noFill/>
                </a:ln>
                <a:solidFill>
                  <a:srgbClr val="003187"/>
                </a:solidFill>
                <a:effectLst/>
                <a:uLnTx/>
                <a:uFillTx/>
                <a:latin typeface="Arial" panose="020B0604020202020204"/>
                <a:ea typeface="+mn-ea"/>
                <a:cs typeface="+mn-cs"/>
              </a:rPr>
              <a:t>Minder afvoer en minder afvoer vanwege uiergezondheid (%)</a:t>
            </a:r>
          </a:p>
          <a:p>
            <a:pPr marL="285750" marR="0" lvl="0" indent="-285750" algn="l" defTabSz="457200" rtl="0" eaLnBrk="1" fontAlgn="auto" latinLnBrk="0" hangingPunct="1">
              <a:lnSpc>
                <a:spcPct val="100000"/>
              </a:lnSpc>
              <a:spcBef>
                <a:spcPct val="20000"/>
              </a:spcBef>
              <a:spcAft>
                <a:spcPts val="0"/>
              </a:spcAft>
              <a:buClrTx/>
              <a:buSzTx/>
              <a:buFontTx/>
              <a:buChar char="-"/>
              <a:tabLst/>
              <a:defRPr/>
            </a:pPr>
            <a:r>
              <a:rPr kumimoji="0" lang="nl-NL" sz="1800" b="1" i="0" u="none" strike="noStrike" kern="1200" cap="none" spc="0" normalizeH="0" baseline="0" noProof="0" dirty="0">
                <a:ln>
                  <a:noFill/>
                </a:ln>
                <a:solidFill>
                  <a:srgbClr val="003187"/>
                </a:solidFill>
                <a:effectLst/>
                <a:uLnTx/>
                <a:uFillTx/>
                <a:latin typeface="Arial" panose="020B0604020202020204"/>
                <a:ea typeface="+mn-ea"/>
                <a:cs typeface="+mn-cs"/>
              </a:rPr>
              <a:t>Verlaging celgetal</a:t>
            </a:r>
          </a:p>
          <a:p>
            <a:pPr marL="285750" marR="0" lvl="0" indent="-285750" algn="l" defTabSz="457200" rtl="0" eaLnBrk="1" fontAlgn="auto" latinLnBrk="0" hangingPunct="1">
              <a:lnSpc>
                <a:spcPct val="100000"/>
              </a:lnSpc>
              <a:spcBef>
                <a:spcPct val="20000"/>
              </a:spcBef>
              <a:spcAft>
                <a:spcPts val="0"/>
              </a:spcAft>
              <a:buClrTx/>
              <a:buSzTx/>
              <a:buFontTx/>
              <a:buChar char="-"/>
              <a:tabLst/>
              <a:defRPr/>
            </a:pPr>
            <a:r>
              <a:rPr kumimoji="0" lang="nl-NL" sz="1800" b="1" i="0" u="none" strike="noStrike" kern="1200" cap="none" spc="0" normalizeH="0" baseline="0" noProof="0" dirty="0">
                <a:ln>
                  <a:noFill/>
                </a:ln>
                <a:solidFill>
                  <a:srgbClr val="003187"/>
                </a:solidFill>
                <a:effectLst/>
                <a:uLnTx/>
                <a:uFillTx/>
                <a:latin typeface="Arial" panose="020B0604020202020204"/>
                <a:ea typeface="+mn-ea"/>
                <a:cs typeface="+mn-cs"/>
              </a:rPr>
              <a:t>Meer aandacht </a:t>
            </a:r>
            <a:r>
              <a:rPr kumimoji="0" lang="nl-NL" sz="1800" b="1" i="0" u="none" strike="noStrike" kern="1200" cap="none" spc="0" normalizeH="0" baseline="0" noProof="0">
                <a:ln>
                  <a:noFill/>
                </a:ln>
                <a:solidFill>
                  <a:srgbClr val="003187"/>
                </a:solidFill>
                <a:effectLst/>
                <a:uLnTx/>
                <a:uFillTx/>
                <a:latin typeface="Arial" panose="020B0604020202020204"/>
                <a:ea typeface="+mn-ea"/>
                <a:cs typeface="+mn-cs"/>
              </a:rPr>
              <a:t>voor uiergezondheid</a:t>
            </a:r>
            <a:endParaRPr kumimoji="0" lang="nl-NL" sz="1800" b="1" i="0" u="none" strike="noStrike" kern="1200" cap="none" spc="0" normalizeH="0" baseline="0" noProof="0" dirty="0">
              <a:ln>
                <a:noFill/>
              </a:ln>
              <a:solidFill>
                <a:srgbClr val="003187"/>
              </a:solidFill>
              <a:effectLst/>
              <a:uLnTx/>
              <a:uFillTx/>
              <a:latin typeface="Arial" panose="020B0604020202020204"/>
              <a:ea typeface="+mn-ea"/>
              <a:cs typeface="+mn-cs"/>
            </a:endParaRPr>
          </a:p>
          <a:p>
            <a:pPr marL="74295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nl-NL" sz="1600" b="0" i="0" u="none" strike="noStrike" kern="1200" cap="none" spc="0" normalizeH="0" baseline="0" noProof="0" dirty="0">
              <a:ln>
                <a:noFill/>
              </a:ln>
              <a:solidFill>
                <a:srgbClr val="003187"/>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66098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C4EC5-4A0B-0570-B2CB-099CFB12472D}"/>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8E0877D3-16C2-BEAE-D700-29F174CB5E98}"/>
              </a:ext>
            </a:extLst>
          </p:cNvPr>
          <p:cNvSpPr>
            <a:spLocks noGrp="1"/>
          </p:cNvSpPr>
          <p:nvPr>
            <p:ph type="ctrTitle"/>
          </p:nvPr>
        </p:nvSpPr>
        <p:spPr/>
        <p:txBody>
          <a:bodyPr/>
          <a:lstStyle/>
          <a:p>
            <a:r>
              <a:rPr lang="en-GB" dirty="0" err="1"/>
              <a:t>Bedrijf</a:t>
            </a:r>
            <a:r>
              <a:rPr lang="en-GB" dirty="0"/>
              <a:t> </a:t>
            </a:r>
            <a:r>
              <a:rPr lang="en-GB" dirty="0" err="1"/>
              <a:t>Startvac</a:t>
            </a:r>
            <a:r>
              <a:rPr lang="en-GB" dirty="0"/>
              <a:t> 2</a:t>
            </a:r>
          </a:p>
        </p:txBody>
      </p:sp>
      <p:cxnSp>
        <p:nvCxnSpPr>
          <p:cNvPr id="7" name="Conector recto 6">
            <a:extLst>
              <a:ext uri="{FF2B5EF4-FFF2-40B4-BE49-F238E27FC236}">
                <a16:creationId xmlns:a16="http://schemas.microsoft.com/office/drawing/2014/main" id="{2A20E792-77B1-E671-EA1F-AACA9E2BBD88}"/>
              </a:ext>
            </a:extLst>
          </p:cNvPr>
          <p:cNvCxnSpPr>
            <a:cxnSpLocks/>
          </p:cNvCxnSpPr>
          <p:nvPr/>
        </p:nvCxnSpPr>
        <p:spPr>
          <a:xfrm>
            <a:off x="2658532" y="491067"/>
            <a:ext cx="0" cy="55033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Ondertitel 2">
            <a:extLst>
              <a:ext uri="{FF2B5EF4-FFF2-40B4-BE49-F238E27FC236}">
                <a16:creationId xmlns:a16="http://schemas.microsoft.com/office/drawing/2014/main" id="{562A124D-F87B-D760-1D9D-64D8DCD77D90}"/>
              </a:ext>
            </a:extLst>
          </p:cNvPr>
          <p:cNvSpPr>
            <a:spLocks noGrp="1"/>
          </p:cNvSpPr>
          <p:nvPr>
            <p:ph type="subTitle" idx="1"/>
          </p:nvPr>
        </p:nvSpPr>
        <p:spPr/>
        <p:txBody>
          <a:bodyPr>
            <a:normAutofit/>
          </a:bodyPr>
          <a:lstStyle/>
          <a:p>
            <a:r>
              <a:rPr lang="nl-NL" sz="1800" dirty="0"/>
              <a:t>Wat als het niet gaat zoals verwacht?</a:t>
            </a:r>
          </a:p>
        </p:txBody>
      </p:sp>
    </p:spTree>
    <p:extLst>
      <p:ext uri="{BB962C8B-B14F-4D97-AF65-F5344CB8AC3E}">
        <p14:creationId xmlns:p14="http://schemas.microsoft.com/office/powerpoint/2010/main" val="38395537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727FB1-34FB-B58D-3D8B-3C5C84FBDDB1}"/>
              </a:ext>
            </a:extLst>
          </p:cNvPr>
          <p:cNvSpPr>
            <a:spLocks noGrp="1"/>
          </p:cNvSpPr>
          <p:nvPr>
            <p:ph idx="1"/>
          </p:nvPr>
        </p:nvSpPr>
        <p:spPr>
          <a:xfrm>
            <a:off x="628650" y="1278698"/>
            <a:ext cx="7886700" cy="3263504"/>
          </a:xfrm>
        </p:spPr>
        <p:txBody>
          <a:bodyPr>
            <a:normAutofit fontScale="92500" lnSpcReduction="10000"/>
          </a:bodyPr>
          <a:lstStyle/>
          <a:p>
            <a:r>
              <a:rPr lang="en-NL" dirty="0">
                <a:solidFill>
                  <a:schemeClr val="bg1"/>
                </a:solidFill>
                <a:latin typeface="Asap Light" pitchFamily="2" charset="0"/>
              </a:rPr>
              <a:t>235 koeien aan de melk </a:t>
            </a:r>
            <a:endParaRPr lang="nl-NL" dirty="0">
              <a:solidFill>
                <a:schemeClr val="bg1"/>
              </a:solidFill>
              <a:latin typeface="Asap Light" pitchFamily="2" charset="0"/>
            </a:endParaRPr>
          </a:p>
          <a:p>
            <a:pPr marL="0" indent="0">
              <a:buNone/>
            </a:pPr>
            <a:r>
              <a:rPr lang="nl-NL" dirty="0">
                <a:solidFill>
                  <a:schemeClr val="bg1"/>
                </a:solidFill>
                <a:latin typeface="Asap Light" pitchFamily="2" charset="0"/>
              </a:rPr>
              <a:t>	</a:t>
            </a:r>
            <a:r>
              <a:rPr lang="en-NL" dirty="0">
                <a:solidFill>
                  <a:schemeClr val="bg1"/>
                </a:solidFill>
                <a:latin typeface="Asap Light" pitchFamily="2" charset="0"/>
              </a:rPr>
              <a:t>(met veel lievelingen)</a:t>
            </a:r>
          </a:p>
          <a:p>
            <a:r>
              <a:rPr lang="en-GB" dirty="0">
                <a:solidFill>
                  <a:schemeClr val="bg1"/>
                </a:solidFill>
                <a:latin typeface="Asap Light" pitchFamily="2" charset="0"/>
              </a:rPr>
              <a:t>S</a:t>
            </a:r>
            <a:r>
              <a:rPr lang="en-NL" dirty="0">
                <a:solidFill>
                  <a:schemeClr val="bg1"/>
                </a:solidFill>
                <a:latin typeface="Asap Light" pitchFamily="2" charset="0"/>
              </a:rPr>
              <a:t>inds mei ‘23 5x Lely A5</a:t>
            </a:r>
          </a:p>
          <a:p>
            <a:r>
              <a:rPr lang="en-GB" dirty="0">
                <a:solidFill>
                  <a:schemeClr val="bg1"/>
                </a:solidFill>
                <a:latin typeface="Asap Light" pitchFamily="2" charset="0"/>
              </a:rPr>
              <a:t>R</a:t>
            </a:r>
            <a:r>
              <a:rPr lang="en-NL" dirty="0">
                <a:solidFill>
                  <a:schemeClr val="bg1"/>
                </a:solidFill>
                <a:latin typeface="Asap Light" pitchFamily="2" charset="0"/>
              </a:rPr>
              <a:t>ond de 35kg melk/koe/dag</a:t>
            </a:r>
          </a:p>
          <a:p>
            <a:r>
              <a:rPr lang="en-NL" dirty="0">
                <a:solidFill>
                  <a:schemeClr val="bg1"/>
                </a:solidFill>
                <a:latin typeface="Asap Light" pitchFamily="2" charset="0"/>
              </a:rPr>
              <a:t>4,57 vet en 3,58 eiwit</a:t>
            </a:r>
          </a:p>
          <a:p>
            <a:r>
              <a:rPr lang="en-NL" dirty="0">
                <a:solidFill>
                  <a:schemeClr val="bg1"/>
                </a:solidFill>
                <a:latin typeface="Asap Light" pitchFamily="2" charset="0"/>
              </a:rPr>
              <a:t>3,1 melkingen/koe/dag</a:t>
            </a:r>
          </a:p>
          <a:p>
            <a:r>
              <a:rPr lang="en-NL" dirty="0">
                <a:solidFill>
                  <a:schemeClr val="bg1"/>
                </a:solidFill>
                <a:latin typeface="Asap Light" pitchFamily="2" charset="0"/>
              </a:rPr>
              <a:t>3,4 weigeringen, 1,8 mislukkingen</a:t>
            </a:r>
          </a:p>
          <a:p>
            <a:r>
              <a:rPr lang="en-NL" dirty="0">
                <a:solidFill>
                  <a:schemeClr val="bg1"/>
                </a:solidFill>
                <a:latin typeface="Asap Light" pitchFamily="2" charset="0"/>
              </a:rPr>
              <a:t>Compact voeren: 56% kv – hebben we onlangs aan gesleuteld (meer ruwvoer, nog wel “slap”)</a:t>
            </a:r>
          </a:p>
          <a:p>
            <a:r>
              <a:rPr lang="en-NL" dirty="0">
                <a:solidFill>
                  <a:schemeClr val="bg1"/>
                </a:solidFill>
                <a:latin typeface="Asap Light" pitchFamily="2" charset="0"/>
              </a:rPr>
              <a:t>Stro-mais rantsoen bij de droge koeien </a:t>
            </a:r>
          </a:p>
          <a:p>
            <a:endParaRPr lang="en-NL" dirty="0"/>
          </a:p>
        </p:txBody>
      </p:sp>
      <p:pic>
        <p:nvPicPr>
          <p:cNvPr id="5" name="Afbeelding 4">
            <a:extLst>
              <a:ext uri="{FF2B5EF4-FFF2-40B4-BE49-F238E27FC236}">
                <a16:creationId xmlns:a16="http://schemas.microsoft.com/office/drawing/2014/main" id="{F0A01E90-74C0-6064-9647-597990D6E4C5}"/>
              </a:ext>
            </a:extLst>
          </p:cNvPr>
          <p:cNvPicPr>
            <a:picLocks noChangeAspect="1"/>
          </p:cNvPicPr>
          <p:nvPr/>
        </p:nvPicPr>
        <p:blipFill>
          <a:blip r:embed="rId2"/>
          <a:stretch>
            <a:fillRect/>
          </a:stretch>
        </p:blipFill>
        <p:spPr>
          <a:xfrm>
            <a:off x="4716894" y="700709"/>
            <a:ext cx="4167223" cy="2779017"/>
          </a:xfrm>
          <a:prstGeom prst="rect">
            <a:avLst/>
          </a:prstGeom>
        </p:spPr>
      </p:pic>
    </p:spTree>
    <p:extLst>
      <p:ext uri="{BB962C8B-B14F-4D97-AF65-F5344CB8AC3E}">
        <p14:creationId xmlns:p14="http://schemas.microsoft.com/office/powerpoint/2010/main" val="26171176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FF3A2-55F0-6202-31D4-8361837C532C}"/>
              </a:ext>
            </a:extLst>
          </p:cNvPr>
          <p:cNvSpPr>
            <a:spLocks noGrp="1"/>
          </p:cNvSpPr>
          <p:nvPr>
            <p:ph type="title"/>
          </p:nvPr>
        </p:nvSpPr>
        <p:spPr/>
        <p:txBody>
          <a:bodyPr/>
          <a:lstStyle/>
          <a:p>
            <a:r>
              <a:rPr lang="en-NL" dirty="0">
                <a:solidFill>
                  <a:schemeClr val="bg1"/>
                </a:solidFill>
                <a:latin typeface="Asap ExtraBold" pitchFamily="2" charset="0"/>
              </a:rPr>
              <a:t>Waarom Startvac vaccineren?</a:t>
            </a:r>
          </a:p>
        </p:txBody>
      </p:sp>
      <p:sp>
        <p:nvSpPr>
          <p:cNvPr id="3" name="Content Placeholder 2">
            <a:extLst>
              <a:ext uri="{FF2B5EF4-FFF2-40B4-BE49-F238E27FC236}">
                <a16:creationId xmlns:a16="http://schemas.microsoft.com/office/drawing/2014/main" id="{15465A48-B577-B872-C120-2C78B4EBA48B}"/>
              </a:ext>
            </a:extLst>
          </p:cNvPr>
          <p:cNvSpPr>
            <a:spLocks noGrp="1"/>
          </p:cNvSpPr>
          <p:nvPr>
            <p:ph idx="1"/>
          </p:nvPr>
        </p:nvSpPr>
        <p:spPr>
          <a:xfrm>
            <a:off x="628650" y="1101863"/>
            <a:ext cx="6567910" cy="1113551"/>
          </a:xfrm>
        </p:spPr>
        <p:txBody>
          <a:bodyPr>
            <a:normAutofit fontScale="92500" lnSpcReduction="10000"/>
          </a:bodyPr>
          <a:lstStyle/>
          <a:p>
            <a:pPr marL="0" indent="0">
              <a:buNone/>
            </a:pPr>
            <a:r>
              <a:rPr lang="en-NL" dirty="0">
                <a:solidFill>
                  <a:schemeClr val="bg1"/>
                </a:solidFill>
                <a:latin typeface="Asap Light" pitchFamily="2" charset="0"/>
              </a:rPr>
              <a:t>Voor de komst van robots:</a:t>
            </a:r>
          </a:p>
          <a:p>
            <a:pPr lvl="1"/>
            <a:r>
              <a:rPr lang="en-GB" dirty="0">
                <a:solidFill>
                  <a:schemeClr val="bg1"/>
                </a:solidFill>
                <a:latin typeface="Asap Light" pitchFamily="2" charset="0"/>
              </a:rPr>
              <a:t>“</a:t>
            </a:r>
            <a:r>
              <a:rPr lang="en-GB" dirty="0" err="1">
                <a:solidFill>
                  <a:schemeClr val="bg1"/>
                </a:solidFill>
                <a:latin typeface="Asap Light" pitchFamily="2" charset="0"/>
              </a:rPr>
              <a:t>schone</a:t>
            </a:r>
            <a:r>
              <a:rPr lang="en-GB" dirty="0">
                <a:solidFill>
                  <a:schemeClr val="bg1"/>
                </a:solidFill>
                <a:latin typeface="Asap Light" pitchFamily="2" charset="0"/>
              </a:rPr>
              <a:t> lei” </a:t>
            </a:r>
            <a:r>
              <a:rPr lang="en-GB" dirty="0" err="1">
                <a:solidFill>
                  <a:schemeClr val="bg1"/>
                </a:solidFill>
                <a:latin typeface="Asap Light" pitchFamily="2" charset="0"/>
              </a:rPr>
              <a:t>beginnen</a:t>
            </a:r>
            <a:endParaRPr lang="en-GB" dirty="0">
              <a:solidFill>
                <a:schemeClr val="bg1"/>
              </a:solidFill>
              <a:latin typeface="Asap Light" pitchFamily="2" charset="0"/>
            </a:endParaRPr>
          </a:p>
          <a:p>
            <a:pPr lvl="1"/>
            <a:r>
              <a:rPr lang="en-GB" dirty="0">
                <a:solidFill>
                  <a:schemeClr val="bg1"/>
                </a:solidFill>
                <a:latin typeface="Asap Light" pitchFamily="2" charset="0"/>
              </a:rPr>
              <a:t>I</a:t>
            </a:r>
            <a:r>
              <a:rPr lang="en-NL" dirty="0">
                <a:solidFill>
                  <a:schemeClr val="bg1"/>
                </a:solidFill>
                <a:latin typeface="Asap Light" pitchFamily="2" charset="0"/>
              </a:rPr>
              <a:t>n kaart gebracht wat de mastitis /  hcg veroorzaakt</a:t>
            </a:r>
          </a:p>
          <a:p>
            <a:pPr lvl="1"/>
            <a:r>
              <a:rPr lang="en-GB" dirty="0">
                <a:solidFill>
                  <a:schemeClr val="bg1"/>
                </a:solidFill>
                <a:latin typeface="Asap Light" pitchFamily="2" charset="0"/>
              </a:rPr>
              <a:t>K</a:t>
            </a:r>
            <a:r>
              <a:rPr lang="en-NL" dirty="0">
                <a:solidFill>
                  <a:schemeClr val="bg1"/>
                </a:solidFill>
                <a:latin typeface="Asap Light" pitchFamily="2" charset="0"/>
              </a:rPr>
              <a:t>oeien geselecteerd voor afvoer</a:t>
            </a:r>
          </a:p>
        </p:txBody>
      </p:sp>
      <p:pic>
        <p:nvPicPr>
          <p:cNvPr id="4" name="Picture 3">
            <a:extLst>
              <a:ext uri="{FF2B5EF4-FFF2-40B4-BE49-F238E27FC236}">
                <a16:creationId xmlns:a16="http://schemas.microsoft.com/office/drawing/2014/main" id="{C432EE1D-4BC6-E922-D768-0B87E47FA8B4}"/>
              </a:ext>
            </a:extLst>
          </p:cNvPr>
          <p:cNvPicPr>
            <a:picLocks noChangeAspect="1"/>
          </p:cNvPicPr>
          <p:nvPr/>
        </p:nvPicPr>
        <p:blipFill>
          <a:blip r:embed="rId3"/>
          <a:stretch>
            <a:fillRect/>
          </a:stretch>
        </p:blipFill>
        <p:spPr>
          <a:xfrm>
            <a:off x="2569580" y="2324684"/>
            <a:ext cx="6427567" cy="2668677"/>
          </a:xfrm>
          <a:prstGeom prst="rect">
            <a:avLst/>
          </a:prstGeom>
        </p:spPr>
      </p:pic>
      <p:sp>
        <p:nvSpPr>
          <p:cNvPr id="5" name="TextBox 4">
            <a:extLst>
              <a:ext uri="{FF2B5EF4-FFF2-40B4-BE49-F238E27FC236}">
                <a16:creationId xmlns:a16="http://schemas.microsoft.com/office/drawing/2014/main" id="{01F6B193-5EF9-6662-5EE6-7D430E3A9C09}"/>
              </a:ext>
            </a:extLst>
          </p:cNvPr>
          <p:cNvSpPr txBox="1"/>
          <p:nvPr/>
        </p:nvSpPr>
        <p:spPr>
          <a:xfrm>
            <a:off x="225707" y="2691115"/>
            <a:ext cx="2286409" cy="1985159"/>
          </a:xfrm>
          <a:prstGeom prst="rect">
            <a:avLst/>
          </a:prstGeom>
          <a:noFill/>
        </p:spPr>
        <p:txBody>
          <a:bodyPr wrap="square" rtlCol="0">
            <a:spAutoFit/>
          </a:bodyPr>
          <a:lstStyle/>
          <a:p>
            <a:pPr defTabSz="685800"/>
            <a:r>
              <a:rPr lang="en-GB" sz="1350" dirty="0">
                <a:solidFill>
                  <a:prstClr val="black"/>
                </a:solidFill>
                <a:latin typeface="Calibri" panose="020F0502020204030204"/>
              </a:rPr>
              <a:t>❌ </a:t>
            </a:r>
            <a:r>
              <a:rPr lang="en-GB" sz="1200" dirty="0">
                <a:solidFill>
                  <a:prstClr val="white"/>
                </a:solidFill>
                <a:latin typeface="Asap Light" pitchFamily="2" charset="0"/>
              </a:rPr>
              <a:t>Minder mastitis</a:t>
            </a:r>
          </a:p>
          <a:p>
            <a:pPr defTabSz="685800"/>
            <a:r>
              <a:rPr lang="en-GB" sz="1200" dirty="0">
                <a:solidFill>
                  <a:prstClr val="white"/>
                </a:solidFill>
                <a:latin typeface="Asap Light" pitchFamily="2" charset="0"/>
              </a:rPr>
              <a:t>❌ K</a:t>
            </a:r>
            <a:r>
              <a:rPr lang="en-NL" sz="1200" dirty="0">
                <a:solidFill>
                  <a:prstClr val="white"/>
                </a:solidFill>
                <a:latin typeface="Asap Light" pitchFamily="2" charset="0"/>
              </a:rPr>
              <a:t>laar met E.Coli behandelingen</a:t>
            </a:r>
            <a:r>
              <a:rPr lang="nl-NL" sz="1200" dirty="0">
                <a:solidFill>
                  <a:prstClr val="white"/>
                </a:solidFill>
                <a:latin typeface="Asap Light" pitchFamily="2" charset="0"/>
              </a:rPr>
              <a:t> </a:t>
            </a:r>
            <a:r>
              <a:rPr lang="en-NL" sz="1200" dirty="0">
                <a:solidFill>
                  <a:prstClr val="white"/>
                </a:solidFill>
                <a:latin typeface="Asap Light" pitchFamily="2" charset="0"/>
              </a:rPr>
              <a:t>en sterfte</a:t>
            </a:r>
          </a:p>
          <a:p>
            <a:pPr defTabSz="685800"/>
            <a:r>
              <a:rPr lang="en-GB" sz="1200" dirty="0">
                <a:solidFill>
                  <a:prstClr val="white"/>
                </a:solidFill>
                <a:latin typeface="Asap Light" pitchFamily="2" charset="0"/>
              </a:rPr>
              <a:t>❌ </a:t>
            </a:r>
            <a:r>
              <a:rPr lang="en-NL" sz="1200" dirty="0">
                <a:solidFill>
                  <a:prstClr val="white"/>
                </a:solidFill>
                <a:latin typeface="Asap Light" pitchFamily="2" charset="0"/>
              </a:rPr>
              <a:t>SAU hcg</a:t>
            </a:r>
          </a:p>
          <a:p>
            <a:pPr defTabSz="685800"/>
            <a:endParaRPr lang="en-NL" sz="1200" dirty="0">
              <a:solidFill>
                <a:prstClr val="white"/>
              </a:solidFill>
              <a:latin typeface="Asap Light" pitchFamily="2" charset="0"/>
            </a:endParaRPr>
          </a:p>
          <a:p>
            <a:pPr defTabSz="685800"/>
            <a:endParaRPr lang="en-NL" sz="1200" dirty="0">
              <a:solidFill>
                <a:prstClr val="white"/>
              </a:solidFill>
              <a:latin typeface="Asap Light" pitchFamily="2" charset="0"/>
            </a:endParaRPr>
          </a:p>
          <a:p>
            <a:pPr defTabSz="685800"/>
            <a:r>
              <a:rPr lang="en-NL" sz="1200" dirty="0">
                <a:solidFill>
                  <a:prstClr val="white"/>
                </a:solidFill>
                <a:latin typeface="Asap Light" pitchFamily="2" charset="0"/>
              </a:rPr>
              <a:t>✅ januari 2024: voor de voet weg elke 12 weken vaccineren, met instroom vaarzen</a:t>
            </a:r>
          </a:p>
          <a:p>
            <a:pPr defTabSz="685800"/>
            <a:endParaRPr lang="en-NL" sz="1350"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90B3BA24-E0B6-6A3C-25FC-11282F9776B2}"/>
              </a:ext>
            </a:extLst>
          </p:cNvPr>
          <p:cNvSpPr txBox="1"/>
          <p:nvPr/>
        </p:nvSpPr>
        <p:spPr>
          <a:xfrm>
            <a:off x="7196560" y="2324683"/>
            <a:ext cx="1721734" cy="300082"/>
          </a:xfrm>
          <a:prstGeom prst="rect">
            <a:avLst/>
          </a:prstGeom>
          <a:noFill/>
        </p:spPr>
        <p:txBody>
          <a:bodyPr wrap="square" rtlCol="0">
            <a:spAutoFit/>
          </a:bodyPr>
          <a:lstStyle/>
          <a:p>
            <a:pPr defTabSz="685800"/>
            <a:r>
              <a:rPr lang="en-NL" sz="1350" i="1" dirty="0">
                <a:solidFill>
                  <a:prstClr val="black"/>
                </a:solidFill>
                <a:latin typeface="Calibri" panose="020F0502020204030204"/>
              </a:rPr>
              <a:t>BO juni’22 – juni’23</a:t>
            </a:r>
          </a:p>
        </p:txBody>
      </p:sp>
    </p:spTree>
    <p:extLst>
      <p:ext uri="{BB962C8B-B14F-4D97-AF65-F5344CB8AC3E}">
        <p14:creationId xmlns:p14="http://schemas.microsoft.com/office/powerpoint/2010/main" val="8673451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FE373-42F0-457D-EE54-5DCF2723C9DE}"/>
              </a:ext>
            </a:extLst>
          </p:cNvPr>
          <p:cNvSpPr>
            <a:spLocks noGrp="1"/>
          </p:cNvSpPr>
          <p:nvPr>
            <p:ph type="title"/>
          </p:nvPr>
        </p:nvSpPr>
        <p:spPr/>
        <p:txBody>
          <a:bodyPr/>
          <a:lstStyle/>
          <a:p>
            <a:endParaRPr lang="en-NL" dirty="0">
              <a:solidFill>
                <a:schemeClr val="bg1"/>
              </a:solidFill>
              <a:latin typeface="Asap Light" pitchFamily="2" charset="0"/>
            </a:endParaRPr>
          </a:p>
        </p:txBody>
      </p:sp>
      <p:graphicFrame>
        <p:nvGraphicFramePr>
          <p:cNvPr id="4" name="Content Placeholder 3">
            <a:extLst>
              <a:ext uri="{FF2B5EF4-FFF2-40B4-BE49-F238E27FC236}">
                <a16:creationId xmlns:a16="http://schemas.microsoft.com/office/drawing/2014/main" id="{960F49D6-0C88-0632-DEA9-3F65C0F36B25}"/>
              </a:ext>
            </a:extLst>
          </p:cNvPr>
          <p:cNvGraphicFramePr>
            <a:graphicFrameLocks noGrp="1"/>
          </p:cNvGraphicFramePr>
          <p:nvPr>
            <p:ph idx="1"/>
          </p:nvPr>
        </p:nvGraphicFramePr>
        <p:xfrm>
          <a:off x="628651" y="1409360"/>
          <a:ext cx="2853707" cy="1610572"/>
        </p:xfrm>
        <a:graphic>
          <a:graphicData uri="http://schemas.openxmlformats.org/drawingml/2006/table">
            <a:tbl>
              <a:tblPr>
                <a:tableStyleId>{5C22544A-7EE6-4342-B048-85BDC9FD1C3A}</a:tableStyleId>
              </a:tblPr>
              <a:tblGrid>
                <a:gridCol w="734616">
                  <a:extLst>
                    <a:ext uri="{9D8B030D-6E8A-4147-A177-3AD203B41FA5}">
                      <a16:colId xmlns:a16="http://schemas.microsoft.com/office/drawing/2014/main" val="2662522729"/>
                    </a:ext>
                  </a:extLst>
                </a:gridCol>
                <a:gridCol w="501890">
                  <a:extLst>
                    <a:ext uri="{9D8B030D-6E8A-4147-A177-3AD203B41FA5}">
                      <a16:colId xmlns:a16="http://schemas.microsoft.com/office/drawing/2014/main" val="1425793891"/>
                    </a:ext>
                  </a:extLst>
                </a:gridCol>
                <a:gridCol w="535349">
                  <a:extLst>
                    <a:ext uri="{9D8B030D-6E8A-4147-A177-3AD203B41FA5}">
                      <a16:colId xmlns:a16="http://schemas.microsoft.com/office/drawing/2014/main" val="3907888375"/>
                    </a:ext>
                  </a:extLst>
                </a:gridCol>
                <a:gridCol w="1081852">
                  <a:extLst>
                    <a:ext uri="{9D8B030D-6E8A-4147-A177-3AD203B41FA5}">
                      <a16:colId xmlns:a16="http://schemas.microsoft.com/office/drawing/2014/main" val="2137085116"/>
                    </a:ext>
                  </a:extLst>
                </a:gridCol>
              </a:tblGrid>
              <a:tr h="205740">
                <a:tc gridSpan="4">
                  <a:txBody>
                    <a:bodyPr/>
                    <a:lstStyle/>
                    <a:p>
                      <a:pPr algn="l" fontAlgn="b"/>
                      <a:r>
                        <a:rPr lang="en-GB" sz="1400" b="1" i="0" u="none" strike="noStrike" dirty="0" err="1">
                          <a:solidFill>
                            <a:schemeClr val="tx1"/>
                          </a:solidFill>
                          <a:effectLst/>
                          <a:latin typeface="Asap Light" pitchFamily="2" charset="0"/>
                        </a:rPr>
                        <a:t>Vaccinatiedata</a:t>
                      </a:r>
                      <a:endParaRPr lang="en-GB" sz="1400" b="1" i="0" u="none" strike="noStrike" dirty="0">
                        <a:solidFill>
                          <a:schemeClr val="tx1"/>
                        </a:solidFill>
                        <a:effectLst/>
                        <a:latin typeface="Asap Light" pitchFamily="2" charset="0"/>
                      </a:endParaRPr>
                    </a:p>
                  </a:txBody>
                  <a:tcPr marL="0" marR="0" marT="0" marB="0" anchor="b">
                    <a:solidFill>
                      <a:schemeClr val="bg2">
                        <a:lumMod val="90000"/>
                      </a:schemeClr>
                    </a:solidFill>
                  </a:tcPr>
                </a:tc>
                <a:tc hMerge="1">
                  <a:txBody>
                    <a:bodyPr/>
                    <a:lstStyle/>
                    <a:p>
                      <a:pPr algn="l" fontAlgn="b"/>
                      <a:endParaRPr lang="en-GB" sz="1100" b="1" i="0" u="none" strike="noStrike" dirty="0">
                        <a:solidFill>
                          <a:srgbClr val="FFFFFF"/>
                        </a:solidFill>
                        <a:effectLst/>
                        <a:latin typeface="Calibri" panose="020F0502020204030204" pitchFamily="34" charset="0"/>
                      </a:endParaRPr>
                    </a:p>
                  </a:txBody>
                  <a:tcPr marL="0" marR="0" marT="0" marB="0" anchor="b"/>
                </a:tc>
                <a:tc hMerge="1">
                  <a:txBody>
                    <a:bodyPr/>
                    <a:lstStyle/>
                    <a:p>
                      <a:pPr algn="l" fontAlgn="b"/>
                      <a:endParaRPr lang="en-GB" sz="1100" b="1" i="0" u="none" strike="noStrike">
                        <a:solidFill>
                          <a:srgbClr val="FFFFFF"/>
                        </a:solidFill>
                        <a:effectLst/>
                        <a:latin typeface="Calibri" panose="020F0502020204030204" pitchFamily="34" charset="0"/>
                      </a:endParaRPr>
                    </a:p>
                  </a:txBody>
                  <a:tcPr marL="0" marR="0" marT="0" marB="0" anchor="b"/>
                </a:tc>
                <a:tc hMerge="1">
                  <a:txBody>
                    <a:bodyPr/>
                    <a:lstStyle/>
                    <a:p>
                      <a:pPr algn="l" fontAlgn="b"/>
                      <a:endParaRPr lang="en-GB" sz="1100" b="1" i="0" u="none" strike="noStrike" dirty="0">
                        <a:solidFill>
                          <a:srgbClr val="FFFFFF"/>
                        </a:solidFill>
                        <a:effectLst/>
                        <a:latin typeface="Calibri" panose="020F0502020204030204" pitchFamily="34" charset="0"/>
                      </a:endParaRPr>
                    </a:p>
                  </a:txBody>
                  <a:tcPr marL="0" marR="0" marT="0" marB="0" anchor="b"/>
                </a:tc>
                <a:extLst>
                  <a:ext uri="{0D108BD9-81ED-4DB2-BD59-A6C34878D82A}">
                    <a16:rowId xmlns:a16="http://schemas.microsoft.com/office/drawing/2014/main" val="4214843547"/>
                  </a:ext>
                </a:extLst>
              </a:tr>
              <a:tr h="186617">
                <a:tc>
                  <a:txBody>
                    <a:bodyPr/>
                    <a:lstStyle/>
                    <a:p>
                      <a:pPr algn="l" fontAlgn="b"/>
                      <a:r>
                        <a:rPr lang="en-GB" sz="1100" u="none" strike="noStrike" dirty="0">
                          <a:effectLst/>
                          <a:latin typeface="Asap Light" pitchFamily="2" charset="0"/>
                        </a:rPr>
                        <a:t>Datum</a:t>
                      </a:r>
                      <a:endParaRPr lang="en-GB" sz="1100" b="1" i="0" u="none" strike="noStrike" dirty="0">
                        <a:solidFill>
                          <a:srgbClr val="FFFFFF"/>
                        </a:solidFill>
                        <a:effectLst/>
                        <a:latin typeface="Asap Light" pitchFamily="2" charset="0"/>
                      </a:endParaRPr>
                    </a:p>
                  </a:txBody>
                  <a:tcPr marL="0" marR="0" marT="0" marB="0" anchor="b">
                    <a:solidFill>
                      <a:schemeClr val="bg2">
                        <a:lumMod val="90000"/>
                      </a:schemeClr>
                    </a:solidFill>
                  </a:tcPr>
                </a:tc>
                <a:tc>
                  <a:txBody>
                    <a:bodyPr/>
                    <a:lstStyle/>
                    <a:p>
                      <a:pPr algn="l" fontAlgn="b"/>
                      <a:r>
                        <a:rPr lang="en-GB" sz="1100" u="none" strike="noStrike">
                          <a:effectLst/>
                          <a:latin typeface="Asap Light" pitchFamily="2" charset="0"/>
                        </a:rPr>
                        <a:t># dagen</a:t>
                      </a:r>
                      <a:endParaRPr lang="en-GB" sz="1100" b="1" i="0" u="none" strike="noStrike">
                        <a:solidFill>
                          <a:srgbClr val="FFFFFF"/>
                        </a:solidFill>
                        <a:effectLst/>
                        <a:latin typeface="Asap Light" pitchFamily="2" charset="0"/>
                      </a:endParaRPr>
                    </a:p>
                  </a:txBody>
                  <a:tcPr marL="0" marR="0" marT="0" marB="0" anchor="b">
                    <a:solidFill>
                      <a:schemeClr val="bg2">
                        <a:lumMod val="90000"/>
                      </a:schemeClr>
                    </a:solidFill>
                  </a:tcPr>
                </a:tc>
                <a:tc>
                  <a:txBody>
                    <a:bodyPr/>
                    <a:lstStyle/>
                    <a:p>
                      <a:pPr algn="l" fontAlgn="b"/>
                      <a:r>
                        <a:rPr lang="en-GB" sz="1100" u="none" strike="noStrike">
                          <a:effectLst/>
                          <a:latin typeface="Asap Light" pitchFamily="2" charset="0"/>
                        </a:rPr>
                        <a:t># weken</a:t>
                      </a:r>
                      <a:endParaRPr lang="en-GB" sz="1100" b="1" i="0" u="none" strike="noStrike">
                        <a:solidFill>
                          <a:srgbClr val="FFFFFF"/>
                        </a:solidFill>
                        <a:effectLst/>
                        <a:latin typeface="Asap Light" pitchFamily="2" charset="0"/>
                      </a:endParaRPr>
                    </a:p>
                  </a:txBody>
                  <a:tcPr marL="0" marR="0" marT="0" marB="0" anchor="b">
                    <a:solidFill>
                      <a:schemeClr val="bg2">
                        <a:lumMod val="90000"/>
                      </a:schemeClr>
                    </a:solidFill>
                  </a:tcPr>
                </a:tc>
                <a:tc>
                  <a:txBody>
                    <a:bodyPr/>
                    <a:lstStyle/>
                    <a:p>
                      <a:pPr algn="l" fontAlgn="b"/>
                      <a:r>
                        <a:rPr lang="en-GB" sz="1100" u="none" strike="noStrike" dirty="0" err="1">
                          <a:effectLst/>
                          <a:latin typeface="Asap Light" pitchFamily="2" charset="0"/>
                        </a:rPr>
                        <a:t>Ideale</a:t>
                      </a:r>
                      <a:r>
                        <a:rPr lang="en-GB" sz="1100" u="none" strike="noStrike" dirty="0">
                          <a:effectLst/>
                          <a:latin typeface="Asap Light" pitchFamily="2" charset="0"/>
                        </a:rPr>
                        <a:t> datum max</a:t>
                      </a:r>
                      <a:endParaRPr lang="en-GB" sz="1100" b="1" i="0" u="none" strike="noStrike" dirty="0">
                        <a:solidFill>
                          <a:srgbClr val="FFFFFF"/>
                        </a:solidFill>
                        <a:effectLst/>
                        <a:latin typeface="Asap Light" pitchFamily="2" charset="0"/>
                      </a:endParaRPr>
                    </a:p>
                  </a:txBody>
                  <a:tcPr marL="0" marR="0" marT="0" marB="0" anchor="b">
                    <a:solidFill>
                      <a:schemeClr val="bg2">
                        <a:lumMod val="90000"/>
                      </a:schemeClr>
                    </a:solidFill>
                  </a:tcPr>
                </a:tc>
                <a:extLst>
                  <a:ext uri="{0D108BD9-81ED-4DB2-BD59-A6C34878D82A}">
                    <a16:rowId xmlns:a16="http://schemas.microsoft.com/office/drawing/2014/main" val="3969931425"/>
                  </a:ext>
                </a:extLst>
              </a:tr>
              <a:tr h="160020">
                <a:tc>
                  <a:txBody>
                    <a:bodyPr/>
                    <a:lstStyle/>
                    <a:p>
                      <a:pPr algn="l" fontAlgn="ctr"/>
                      <a:r>
                        <a:rPr lang="en-NL" sz="1100" u="none" strike="noStrike">
                          <a:effectLst/>
                          <a:latin typeface="Asap Light" pitchFamily="2" charset="0"/>
                        </a:rPr>
                        <a:t>09/04/2025</a:t>
                      </a:r>
                      <a:endParaRPr lang="en-NL" sz="1100" b="0" i="0" u="none" strike="noStrike">
                        <a:solidFill>
                          <a:srgbClr val="000000"/>
                        </a:solidFill>
                        <a:effectLst/>
                        <a:latin typeface="Asap Light" pitchFamily="2" charset="0"/>
                      </a:endParaRPr>
                    </a:p>
                  </a:txBody>
                  <a:tcPr marL="42863" marR="0" marT="0" marB="0" anchor="ctr">
                    <a:solidFill>
                      <a:schemeClr val="bg2">
                        <a:lumMod val="90000"/>
                      </a:schemeClr>
                    </a:solidFill>
                  </a:tcPr>
                </a:tc>
                <a:tc>
                  <a:txBody>
                    <a:bodyPr/>
                    <a:lstStyle/>
                    <a:p>
                      <a:pPr algn="l" fontAlgn="b"/>
                      <a:r>
                        <a:rPr lang="en-NL" sz="1100" u="none" strike="noStrike">
                          <a:effectLst/>
                          <a:latin typeface="Asap Light" pitchFamily="2" charset="0"/>
                        </a:rPr>
                        <a:t>77</a:t>
                      </a:r>
                      <a:endParaRPr lang="en-NL" sz="1100" b="0" i="0" u="none" strike="noStrike">
                        <a:solidFill>
                          <a:srgbClr val="000000"/>
                        </a:solidFill>
                        <a:effectLst/>
                        <a:latin typeface="Asap Light" pitchFamily="2" charset="0"/>
                      </a:endParaRPr>
                    </a:p>
                  </a:txBody>
                  <a:tcPr marL="0" marR="0" marT="0" marB="0" anchor="b">
                    <a:solidFill>
                      <a:schemeClr val="bg2">
                        <a:lumMod val="90000"/>
                      </a:schemeClr>
                    </a:solidFill>
                  </a:tcPr>
                </a:tc>
                <a:tc>
                  <a:txBody>
                    <a:bodyPr/>
                    <a:lstStyle/>
                    <a:p>
                      <a:pPr algn="l" fontAlgn="b"/>
                      <a:r>
                        <a:rPr lang="en-NL" sz="1100" u="none" strike="noStrike" dirty="0">
                          <a:effectLst/>
                          <a:latin typeface="Asap Light" pitchFamily="2" charset="0"/>
                        </a:rPr>
                        <a:t>11,0</a:t>
                      </a:r>
                      <a:endParaRPr lang="en-NL" sz="1100" b="0" i="0" u="none" strike="noStrike" dirty="0">
                        <a:solidFill>
                          <a:srgbClr val="000000"/>
                        </a:solidFill>
                        <a:effectLst/>
                        <a:latin typeface="Asap Light" pitchFamily="2" charset="0"/>
                      </a:endParaRPr>
                    </a:p>
                  </a:txBody>
                  <a:tcPr marL="0" marR="0" marT="0" marB="0" anchor="b">
                    <a:solidFill>
                      <a:schemeClr val="bg2">
                        <a:lumMod val="90000"/>
                      </a:schemeClr>
                    </a:solidFill>
                  </a:tcPr>
                </a:tc>
                <a:tc>
                  <a:txBody>
                    <a:bodyPr/>
                    <a:lstStyle/>
                    <a:p>
                      <a:pPr algn="l" fontAlgn="b"/>
                      <a:r>
                        <a:rPr lang="en-NL" sz="1100" u="none" strike="noStrike">
                          <a:effectLst/>
                          <a:latin typeface="Asap Light" pitchFamily="2" charset="0"/>
                        </a:rPr>
                        <a:t>16/04/2025</a:t>
                      </a:r>
                      <a:endParaRPr lang="en-NL" sz="1100" b="0" i="0" u="none" strike="noStrike">
                        <a:solidFill>
                          <a:srgbClr val="000000"/>
                        </a:solidFill>
                        <a:effectLst/>
                        <a:latin typeface="Asap Light" pitchFamily="2" charset="0"/>
                      </a:endParaRPr>
                    </a:p>
                  </a:txBody>
                  <a:tcPr marL="0" marR="0" marT="0" marB="0" anchor="b">
                    <a:solidFill>
                      <a:schemeClr val="bg2">
                        <a:lumMod val="90000"/>
                      </a:schemeClr>
                    </a:solidFill>
                  </a:tcPr>
                </a:tc>
                <a:extLst>
                  <a:ext uri="{0D108BD9-81ED-4DB2-BD59-A6C34878D82A}">
                    <a16:rowId xmlns:a16="http://schemas.microsoft.com/office/drawing/2014/main" val="3207840146"/>
                  </a:ext>
                </a:extLst>
              </a:tr>
              <a:tr h="160020">
                <a:tc>
                  <a:txBody>
                    <a:bodyPr/>
                    <a:lstStyle/>
                    <a:p>
                      <a:pPr algn="l" fontAlgn="ctr"/>
                      <a:r>
                        <a:rPr lang="en-NL" sz="1100" u="none" strike="noStrike">
                          <a:effectLst/>
                          <a:latin typeface="Asap Light" pitchFamily="2" charset="0"/>
                        </a:rPr>
                        <a:t>22/01/2025</a:t>
                      </a:r>
                      <a:endParaRPr lang="en-NL" sz="1100" b="0" i="0" u="none" strike="noStrike">
                        <a:solidFill>
                          <a:srgbClr val="000000"/>
                        </a:solidFill>
                        <a:effectLst/>
                        <a:latin typeface="Asap Light" pitchFamily="2" charset="0"/>
                      </a:endParaRPr>
                    </a:p>
                  </a:txBody>
                  <a:tcPr marL="42863" marR="0" marT="0" marB="0" anchor="ctr">
                    <a:solidFill>
                      <a:schemeClr val="accent1"/>
                    </a:solidFill>
                  </a:tcPr>
                </a:tc>
                <a:tc>
                  <a:txBody>
                    <a:bodyPr/>
                    <a:lstStyle/>
                    <a:p>
                      <a:pPr algn="l" fontAlgn="b"/>
                      <a:r>
                        <a:rPr lang="en-NL" sz="1100" u="none" strike="noStrike" dirty="0">
                          <a:effectLst/>
                          <a:latin typeface="Asap Light" pitchFamily="2" charset="0"/>
                        </a:rPr>
                        <a:t>107 *</a:t>
                      </a:r>
                      <a:endParaRPr lang="en-NL" sz="1100" b="0" i="0" u="none" strike="noStrike" dirty="0">
                        <a:solidFill>
                          <a:srgbClr val="000000"/>
                        </a:solidFill>
                        <a:effectLst/>
                        <a:latin typeface="Asap Light" pitchFamily="2" charset="0"/>
                      </a:endParaRPr>
                    </a:p>
                  </a:txBody>
                  <a:tcPr marL="0" marR="0" marT="0" marB="0" anchor="b">
                    <a:solidFill>
                      <a:schemeClr val="accent1"/>
                    </a:solidFill>
                  </a:tcPr>
                </a:tc>
                <a:tc>
                  <a:txBody>
                    <a:bodyPr/>
                    <a:lstStyle/>
                    <a:p>
                      <a:pPr algn="l" fontAlgn="b"/>
                      <a:r>
                        <a:rPr lang="en-NL" sz="1100" u="none" strike="noStrike">
                          <a:effectLst/>
                          <a:latin typeface="Asap Light" pitchFamily="2" charset="0"/>
                        </a:rPr>
                        <a:t>15,3</a:t>
                      </a:r>
                      <a:endParaRPr lang="en-NL" sz="1100" b="0" i="0" u="none" strike="noStrike">
                        <a:solidFill>
                          <a:srgbClr val="000000"/>
                        </a:solidFill>
                        <a:effectLst/>
                        <a:latin typeface="Asap Light" pitchFamily="2" charset="0"/>
                      </a:endParaRPr>
                    </a:p>
                  </a:txBody>
                  <a:tcPr marL="0" marR="0" marT="0" marB="0" anchor="b">
                    <a:solidFill>
                      <a:schemeClr val="accent1"/>
                    </a:solidFill>
                  </a:tcPr>
                </a:tc>
                <a:tc>
                  <a:txBody>
                    <a:bodyPr/>
                    <a:lstStyle/>
                    <a:p>
                      <a:pPr algn="l" fontAlgn="b"/>
                      <a:r>
                        <a:rPr lang="en-NL" sz="1100" u="none" strike="noStrike" dirty="0">
                          <a:effectLst/>
                          <a:latin typeface="Asap Light" pitchFamily="2" charset="0"/>
                        </a:rPr>
                        <a:t>30/12/2024</a:t>
                      </a:r>
                      <a:endParaRPr lang="en-NL" sz="1100" b="0" i="0" u="none" strike="noStrike" dirty="0">
                        <a:solidFill>
                          <a:srgbClr val="000000"/>
                        </a:solidFill>
                        <a:effectLst/>
                        <a:latin typeface="Asap Light" pitchFamily="2" charset="0"/>
                      </a:endParaRPr>
                    </a:p>
                  </a:txBody>
                  <a:tcPr marL="0" marR="0" marT="0" marB="0" anchor="b">
                    <a:solidFill>
                      <a:schemeClr val="accent1"/>
                    </a:solidFill>
                  </a:tcPr>
                </a:tc>
                <a:extLst>
                  <a:ext uri="{0D108BD9-81ED-4DB2-BD59-A6C34878D82A}">
                    <a16:rowId xmlns:a16="http://schemas.microsoft.com/office/drawing/2014/main" val="1949464089"/>
                  </a:ext>
                </a:extLst>
              </a:tr>
              <a:tr h="160020">
                <a:tc>
                  <a:txBody>
                    <a:bodyPr/>
                    <a:lstStyle/>
                    <a:p>
                      <a:pPr algn="l" fontAlgn="ctr"/>
                      <a:r>
                        <a:rPr lang="en-NL" sz="1100" u="none" strike="noStrike">
                          <a:effectLst/>
                          <a:latin typeface="Asap Light" pitchFamily="2" charset="0"/>
                        </a:rPr>
                        <a:t>07/10/2024</a:t>
                      </a:r>
                      <a:endParaRPr lang="en-NL" sz="1100" b="0" i="0" u="none" strike="noStrike">
                        <a:solidFill>
                          <a:srgbClr val="000000"/>
                        </a:solidFill>
                        <a:effectLst/>
                        <a:latin typeface="Asap Light" pitchFamily="2" charset="0"/>
                      </a:endParaRPr>
                    </a:p>
                  </a:txBody>
                  <a:tcPr marL="42863" marR="0" marT="0" marB="0" anchor="ctr">
                    <a:solidFill>
                      <a:schemeClr val="bg2">
                        <a:lumMod val="90000"/>
                      </a:schemeClr>
                    </a:solidFill>
                  </a:tcPr>
                </a:tc>
                <a:tc>
                  <a:txBody>
                    <a:bodyPr/>
                    <a:lstStyle/>
                    <a:p>
                      <a:pPr algn="l" fontAlgn="b"/>
                      <a:r>
                        <a:rPr lang="en-NL" sz="1100" u="none" strike="noStrike">
                          <a:effectLst/>
                          <a:latin typeface="Asap Light" pitchFamily="2" charset="0"/>
                        </a:rPr>
                        <a:t>73</a:t>
                      </a:r>
                      <a:endParaRPr lang="en-NL" sz="1100" b="0" i="0" u="none" strike="noStrike">
                        <a:solidFill>
                          <a:srgbClr val="000000"/>
                        </a:solidFill>
                        <a:effectLst/>
                        <a:latin typeface="Asap Light" pitchFamily="2" charset="0"/>
                      </a:endParaRPr>
                    </a:p>
                  </a:txBody>
                  <a:tcPr marL="0" marR="0" marT="0" marB="0" anchor="b">
                    <a:solidFill>
                      <a:schemeClr val="bg2">
                        <a:lumMod val="90000"/>
                      </a:schemeClr>
                    </a:solidFill>
                  </a:tcPr>
                </a:tc>
                <a:tc>
                  <a:txBody>
                    <a:bodyPr/>
                    <a:lstStyle/>
                    <a:p>
                      <a:pPr algn="l" fontAlgn="b"/>
                      <a:r>
                        <a:rPr lang="en-NL" sz="1100" u="none" strike="noStrike">
                          <a:effectLst/>
                          <a:latin typeface="Asap Light" pitchFamily="2" charset="0"/>
                        </a:rPr>
                        <a:t>10,4</a:t>
                      </a:r>
                      <a:endParaRPr lang="en-NL" sz="1100" b="0" i="0" u="none" strike="noStrike">
                        <a:solidFill>
                          <a:srgbClr val="000000"/>
                        </a:solidFill>
                        <a:effectLst/>
                        <a:latin typeface="Asap Light" pitchFamily="2" charset="0"/>
                      </a:endParaRPr>
                    </a:p>
                  </a:txBody>
                  <a:tcPr marL="0" marR="0" marT="0" marB="0" anchor="b">
                    <a:solidFill>
                      <a:schemeClr val="bg2">
                        <a:lumMod val="90000"/>
                      </a:schemeClr>
                    </a:solidFill>
                  </a:tcPr>
                </a:tc>
                <a:tc>
                  <a:txBody>
                    <a:bodyPr/>
                    <a:lstStyle/>
                    <a:p>
                      <a:pPr algn="l" fontAlgn="b"/>
                      <a:r>
                        <a:rPr lang="en-NL" sz="1100" u="none" strike="noStrike" dirty="0">
                          <a:effectLst/>
                          <a:latin typeface="Asap Light" pitchFamily="2" charset="0"/>
                        </a:rPr>
                        <a:t>18/10/2024</a:t>
                      </a:r>
                      <a:endParaRPr lang="en-NL" sz="1100" b="0" i="0" u="none" strike="noStrike" dirty="0">
                        <a:solidFill>
                          <a:srgbClr val="000000"/>
                        </a:solidFill>
                        <a:effectLst/>
                        <a:latin typeface="Asap Light" pitchFamily="2" charset="0"/>
                      </a:endParaRPr>
                    </a:p>
                  </a:txBody>
                  <a:tcPr marL="0" marR="0" marT="0" marB="0" anchor="b">
                    <a:solidFill>
                      <a:schemeClr val="bg2">
                        <a:lumMod val="90000"/>
                      </a:schemeClr>
                    </a:solidFill>
                  </a:tcPr>
                </a:tc>
                <a:extLst>
                  <a:ext uri="{0D108BD9-81ED-4DB2-BD59-A6C34878D82A}">
                    <a16:rowId xmlns:a16="http://schemas.microsoft.com/office/drawing/2014/main" val="2157456575"/>
                  </a:ext>
                </a:extLst>
              </a:tr>
              <a:tr h="204755">
                <a:tc>
                  <a:txBody>
                    <a:bodyPr/>
                    <a:lstStyle/>
                    <a:p>
                      <a:pPr algn="l" fontAlgn="ctr"/>
                      <a:r>
                        <a:rPr lang="en-NL" sz="1100" u="none" strike="noStrike">
                          <a:effectLst/>
                          <a:latin typeface="Asap Light" pitchFamily="2" charset="0"/>
                        </a:rPr>
                        <a:t>26/07/2024</a:t>
                      </a:r>
                      <a:endParaRPr lang="en-NL" sz="1100" b="0" i="0" u="none" strike="noStrike">
                        <a:solidFill>
                          <a:srgbClr val="000000"/>
                        </a:solidFill>
                        <a:effectLst/>
                        <a:latin typeface="Asap Light" pitchFamily="2" charset="0"/>
                      </a:endParaRPr>
                    </a:p>
                  </a:txBody>
                  <a:tcPr marL="42863" marR="0" marT="0" marB="0" anchor="ctr">
                    <a:solidFill>
                      <a:schemeClr val="bg2">
                        <a:lumMod val="90000"/>
                      </a:schemeClr>
                    </a:solidFill>
                  </a:tcPr>
                </a:tc>
                <a:tc>
                  <a:txBody>
                    <a:bodyPr/>
                    <a:lstStyle/>
                    <a:p>
                      <a:pPr algn="l" fontAlgn="b"/>
                      <a:r>
                        <a:rPr lang="en-NL" sz="1100" u="none" strike="noStrike">
                          <a:effectLst/>
                          <a:latin typeface="Asap Light" pitchFamily="2" charset="0"/>
                        </a:rPr>
                        <a:t>79</a:t>
                      </a:r>
                      <a:endParaRPr lang="en-NL" sz="1100" b="0" i="0" u="none" strike="noStrike">
                        <a:solidFill>
                          <a:srgbClr val="000000"/>
                        </a:solidFill>
                        <a:effectLst/>
                        <a:latin typeface="Asap Light" pitchFamily="2" charset="0"/>
                      </a:endParaRPr>
                    </a:p>
                  </a:txBody>
                  <a:tcPr marL="0" marR="0" marT="0" marB="0" anchor="b">
                    <a:solidFill>
                      <a:schemeClr val="bg2">
                        <a:lumMod val="90000"/>
                      </a:schemeClr>
                    </a:solidFill>
                  </a:tcPr>
                </a:tc>
                <a:tc>
                  <a:txBody>
                    <a:bodyPr/>
                    <a:lstStyle/>
                    <a:p>
                      <a:pPr algn="l" fontAlgn="b"/>
                      <a:r>
                        <a:rPr lang="en-NL" sz="1100" u="none" strike="noStrike">
                          <a:effectLst/>
                          <a:latin typeface="Asap Light" pitchFamily="2" charset="0"/>
                        </a:rPr>
                        <a:t>11,3</a:t>
                      </a:r>
                      <a:endParaRPr lang="en-NL" sz="1100" b="0" i="0" u="none" strike="noStrike">
                        <a:solidFill>
                          <a:srgbClr val="000000"/>
                        </a:solidFill>
                        <a:effectLst/>
                        <a:latin typeface="Asap Light" pitchFamily="2" charset="0"/>
                      </a:endParaRPr>
                    </a:p>
                  </a:txBody>
                  <a:tcPr marL="0" marR="0" marT="0" marB="0" anchor="b">
                    <a:solidFill>
                      <a:schemeClr val="bg2">
                        <a:lumMod val="90000"/>
                      </a:schemeClr>
                    </a:solidFill>
                  </a:tcPr>
                </a:tc>
                <a:tc>
                  <a:txBody>
                    <a:bodyPr/>
                    <a:lstStyle/>
                    <a:p>
                      <a:pPr algn="l" fontAlgn="b"/>
                      <a:r>
                        <a:rPr lang="en-NL" sz="1100" u="none" strike="noStrike" dirty="0">
                          <a:effectLst/>
                          <a:latin typeface="Asap Light" pitchFamily="2" charset="0"/>
                        </a:rPr>
                        <a:t>31/07/2024</a:t>
                      </a:r>
                      <a:endParaRPr lang="en-NL" sz="1100" b="0" i="0" u="none" strike="noStrike" dirty="0">
                        <a:solidFill>
                          <a:srgbClr val="000000"/>
                        </a:solidFill>
                        <a:effectLst/>
                        <a:latin typeface="Asap Light" pitchFamily="2" charset="0"/>
                      </a:endParaRPr>
                    </a:p>
                  </a:txBody>
                  <a:tcPr marL="0" marR="0" marT="0" marB="0" anchor="b">
                    <a:solidFill>
                      <a:schemeClr val="bg2">
                        <a:lumMod val="90000"/>
                      </a:schemeClr>
                    </a:solidFill>
                  </a:tcPr>
                </a:tc>
                <a:extLst>
                  <a:ext uri="{0D108BD9-81ED-4DB2-BD59-A6C34878D82A}">
                    <a16:rowId xmlns:a16="http://schemas.microsoft.com/office/drawing/2014/main" val="4073917979"/>
                  </a:ext>
                </a:extLst>
              </a:tr>
              <a:tr h="160020">
                <a:tc>
                  <a:txBody>
                    <a:bodyPr/>
                    <a:lstStyle/>
                    <a:p>
                      <a:pPr algn="l" fontAlgn="ctr"/>
                      <a:r>
                        <a:rPr lang="en-NL" sz="1100" u="none" strike="noStrike">
                          <a:effectLst/>
                          <a:latin typeface="Asap Light" pitchFamily="2" charset="0"/>
                        </a:rPr>
                        <a:t>08/05/2024</a:t>
                      </a:r>
                      <a:endParaRPr lang="en-NL" sz="1100" b="0" i="0" u="none" strike="noStrike">
                        <a:solidFill>
                          <a:srgbClr val="000000"/>
                        </a:solidFill>
                        <a:effectLst/>
                        <a:latin typeface="Asap Light" pitchFamily="2" charset="0"/>
                      </a:endParaRPr>
                    </a:p>
                  </a:txBody>
                  <a:tcPr marL="42863" marR="0" marT="0" marB="0" anchor="ctr">
                    <a:solidFill>
                      <a:schemeClr val="bg2">
                        <a:lumMod val="90000"/>
                      </a:schemeClr>
                    </a:solidFill>
                  </a:tcPr>
                </a:tc>
                <a:tc>
                  <a:txBody>
                    <a:bodyPr/>
                    <a:lstStyle/>
                    <a:p>
                      <a:pPr algn="l" fontAlgn="b"/>
                      <a:r>
                        <a:rPr lang="en-NL" sz="1100" u="none" strike="noStrike" dirty="0">
                          <a:effectLst/>
                          <a:latin typeface="Asap Light" pitchFamily="2" charset="0"/>
                        </a:rPr>
                        <a:t>82</a:t>
                      </a:r>
                      <a:endParaRPr lang="en-NL" sz="1100" b="0" i="0" u="none" strike="noStrike" dirty="0">
                        <a:solidFill>
                          <a:srgbClr val="000000"/>
                        </a:solidFill>
                        <a:effectLst/>
                        <a:latin typeface="Asap Light" pitchFamily="2" charset="0"/>
                      </a:endParaRPr>
                    </a:p>
                  </a:txBody>
                  <a:tcPr marL="0" marR="0" marT="0" marB="0" anchor="b">
                    <a:solidFill>
                      <a:schemeClr val="bg2">
                        <a:lumMod val="90000"/>
                      </a:schemeClr>
                    </a:solidFill>
                  </a:tcPr>
                </a:tc>
                <a:tc>
                  <a:txBody>
                    <a:bodyPr/>
                    <a:lstStyle/>
                    <a:p>
                      <a:pPr algn="l" fontAlgn="b"/>
                      <a:r>
                        <a:rPr lang="en-NL" sz="1100" u="none" strike="noStrike">
                          <a:effectLst/>
                          <a:latin typeface="Asap Light" pitchFamily="2" charset="0"/>
                        </a:rPr>
                        <a:t>11,7</a:t>
                      </a:r>
                      <a:endParaRPr lang="en-NL" sz="1100" b="0" i="0" u="none" strike="noStrike">
                        <a:solidFill>
                          <a:srgbClr val="000000"/>
                        </a:solidFill>
                        <a:effectLst/>
                        <a:latin typeface="Asap Light" pitchFamily="2" charset="0"/>
                      </a:endParaRPr>
                    </a:p>
                  </a:txBody>
                  <a:tcPr marL="0" marR="0" marT="0" marB="0" anchor="b">
                    <a:solidFill>
                      <a:schemeClr val="bg2">
                        <a:lumMod val="90000"/>
                      </a:schemeClr>
                    </a:solidFill>
                  </a:tcPr>
                </a:tc>
                <a:tc>
                  <a:txBody>
                    <a:bodyPr/>
                    <a:lstStyle/>
                    <a:p>
                      <a:pPr algn="l" fontAlgn="b"/>
                      <a:r>
                        <a:rPr lang="en-NL" sz="1100" u="none" strike="noStrike" dirty="0">
                          <a:effectLst/>
                          <a:latin typeface="Asap Light" pitchFamily="2" charset="0"/>
                        </a:rPr>
                        <a:t>10/05/2024</a:t>
                      </a:r>
                      <a:endParaRPr lang="en-NL" sz="1100" b="0" i="0" u="none" strike="noStrike" dirty="0">
                        <a:solidFill>
                          <a:srgbClr val="000000"/>
                        </a:solidFill>
                        <a:effectLst/>
                        <a:latin typeface="Asap Light" pitchFamily="2" charset="0"/>
                      </a:endParaRPr>
                    </a:p>
                  </a:txBody>
                  <a:tcPr marL="0" marR="0" marT="0" marB="0" anchor="b">
                    <a:solidFill>
                      <a:schemeClr val="bg2">
                        <a:lumMod val="90000"/>
                      </a:schemeClr>
                    </a:solidFill>
                  </a:tcPr>
                </a:tc>
                <a:extLst>
                  <a:ext uri="{0D108BD9-81ED-4DB2-BD59-A6C34878D82A}">
                    <a16:rowId xmlns:a16="http://schemas.microsoft.com/office/drawing/2014/main" val="4284056888"/>
                  </a:ext>
                </a:extLst>
              </a:tr>
              <a:tr h="160020">
                <a:tc>
                  <a:txBody>
                    <a:bodyPr/>
                    <a:lstStyle/>
                    <a:p>
                      <a:pPr algn="l" fontAlgn="ctr"/>
                      <a:r>
                        <a:rPr lang="en-NL" sz="1100" u="none" strike="noStrike" dirty="0">
                          <a:effectLst/>
                          <a:latin typeface="Asap Light" pitchFamily="2" charset="0"/>
                        </a:rPr>
                        <a:t>16/02/2024</a:t>
                      </a:r>
                      <a:endParaRPr lang="en-NL" sz="1100" b="0" i="0" u="none" strike="noStrike" dirty="0">
                        <a:solidFill>
                          <a:srgbClr val="000000"/>
                        </a:solidFill>
                        <a:effectLst/>
                        <a:latin typeface="Asap Light" pitchFamily="2" charset="0"/>
                      </a:endParaRPr>
                    </a:p>
                  </a:txBody>
                  <a:tcPr marL="42863" marR="0" marT="0" marB="0" anchor="ctr">
                    <a:solidFill>
                      <a:schemeClr val="bg2">
                        <a:lumMod val="90000"/>
                      </a:schemeClr>
                    </a:solidFill>
                  </a:tcPr>
                </a:tc>
                <a:tc>
                  <a:txBody>
                    <a:bodyPr/>
                    <a:lstStyle/>
                    <a:p>
                      <a:pPr algn="l" fontAlgn="b"/>
                      <a:r>
                        <a:rPr lang="en-NL" sz="1100" u="none" strike="noStrike" dirty="0">
                          <a:effectLst/>
                          <a:latin typeface="Asap Light" pitchFamily="2" charset="0"/>
                        </a:rPr>
                        <a:t> </a:t>
                      </a:r>
                      <a:endParaRPr lang="en-NL" sz="1100" b="0" i="0" u="none" strike="noStrike" dirty="0">
                        <a:solidFill>
                          <a:srgbClr val="000000"/>
                        </a:solidFill>
                        <a:effectLst/>
                        <a:latin typeface="Asap Light" pitchFamily="2" charset="0"/>
                      </a:endParaRPr>
                    </a:p>
                  </a:txBody>
                  <a:tcPr marL="0" marR="0" marT="0" marB="0" anchor="b">
                    <a:solidFill>
                      <a:schemeClr val="bg2">
                        <a:lumMod val="90000"/>
                      </a:schemeClr>
                    </a:solidFill>
                  </a:tcPr>
                </a:tc>
                <a:tc>
                  <a:txBody>
                    <a:bodyPr/>
                    <a:lstStyle/>
                    <a:p>
                      <a:pPr algn="l" fontAlgn="b"/>
                      <a:r>
                        <a:rPr lang="en-NL" sz="1100" u="none" strike="noStrike">
                          <a:effectLst/>
                          <a:latin typeface="Asap Light" pitchFamily="2" charset="0"/>
                        </a:rPr>
                        <a:t>0,0</a:t>
                      </a:r>
                      <a:endParaRPr lang="en-NL" sz="1100" b="0" i="0" u="none" strike="noStrike">
                        <a:solidFill>
                          <a:srgbClr val="000000"/>
                        </a:solidFill>
                        <a:effectLst/>
                        <a:latin typeface="Asap Light" pitchFamily="2" charset="0"/>
                      </a:endParaRPr>
                    </a:p>
                  </a:txBody>
                  <a:tcPr marL="0" marR="0" marT="0" marB="0" anchor="b">
                    <a:solidFill>
                      <a:schemeClr val="bg2">
                        <a:lumMod val="90000"/>
                      </a:schemeClr>
                    </a:solidFill>
                  </a:tcPr>
                </a:tc>
                <a:tc>
                  <a:txBody>
                    <a:bodyPr/>
                    <a:lstStyle/>
                    <a:p>
                      <a:pPr algn="l" fontAlgn="b"/>
                      <a:r>
                        <a:rPr lang="en-NL" sz="1100" u="none" strike="noStrike" dirty="0">
                          <a:effectLst/>
                          <a:latin typeface="Asap Light" pitchFamily="2" charset="0"/>
                        </a:rPr>
                        <a:t> </a:t>
                      </a:r>
                      <a:endParaRPr lang="en-NL" sz="1100" b="0" i="0" u="none" strike="noStrike" dirty="0">
                        <a:solidFill>
                          <a:srgbClr val="000000"/>
                        </a:solidFill>
                        <a:effectLst/>
                        <a:latin typeface="Asap Light" pitchFamily="2" charset="0"/>
                      </a:endParaRPr>
                    </a:p>
                  </a:txBody>
                  <a:tcPr marL="0" marR="0" marT="0" marB="0" anchor="b">
                    <a:solidFill>
                      <a:schemeClr val="bg2">
                        <a:lumMod val="90000"/>
                      </a:schemeClr>
                    </a:solidFill>
                  </a:tcPr>
                </a:tc>
                <a:extLst>
                  <a:ext uri="{0D108BD9-81ED-4DB2-BD59-A6C34878D82A}">
                    <a16:rowId xmlns:a16="http://schemas.microsoft.com/office/drawing/2014/main" val="3850406844"/>
                  </a:ext>
                </a:extLst>
              </a:tr>
              <a:tr h="160020">
                <a:tc>
                  <a:txBody>
                    <a:bodyPr/>
                    <a:lstStyle/>
                    <a:p>
                      <a:pPr algn="l" fontAlgn="b"/>
                      <a:r>
                        <a:rPr lang="en-NL" sz="1100" u="none" strike="noStrike" dirty="0">
                          <a:effectLst/>
                          <a:latin typeface="Asap Light" pitchFamily="2" charset="0"/>
                        </a:rPr>
                        <a:t> 19/01/2024</a:t>
                      </a:r>
                      <a:endParaRPr lang="en-NL" sz="1100" b="0" i="0" u="none" strike="noStrike" dirty="0">
                        <a:solidFill>
                          <a:srgbClr val="000000"/>
                        </a:solidFill>
                        <a:effectLst/>
                        <a:latin typeface="Asap Light" pitchFamily="2" charset="0"/>
                      </a:endParaRPr>
                    </a:p>
                  </a:txBody>
                  <a:tcPr marL="0" marR="0" marT="0" marB="0" anchor="b">
                    <a:solidFill>
                      <a:schemeClr val="bg2">
                        <a:lumMod val="90000"/>
                      </a:schemeClr>
                    </a:solidFill>
                  </a:tcPr>
                </a:tc>
                <a:tc>
                  <a:txBody>
                    <a:bodyPr/>
                    <a:lstStyle/>
                    <a:p>
                      <a:pPr algn="l" fontAlgn="b"/>
                      <a:endParaRPr lang="en-NL" sz="1100" b="0" i="0" u="none" strike="noStrike" dirty="0">
                        <a:solidFill>
                          <a:srgbClr val="000000"/>
                        </a:solidFill>
                        <a:effectLst/>
                        <a:latin typeface="Asap Light" pitchFamily="2" charset="0"/>
                      </a:endParaRPr>
                    </a:p>
                  </a:txBody>
                  <a:tcPr marL="0" marR="0" marT="0" marB="0" anchor="b">
                    <a:solidFill>
                      <a:schemeClr val="bg2">
                        <a:lumMod val="90000"/>
                      </a:schemeClr>
                    </a:solidFill>
                  </a:tcPr>
                </a:tc>
                <a:tc>
                  <a:txBody>
                    <a:bodyPr/>
                    <a:lstStyle/>
                    <a:p>
                      <a:pPr algn="l" fontAlgn="b"/>
                      <a:endParaRPr lang="en-NL" sz="1100" b="0" i="0" u="none" strike="noStrike" dirty="0">
                        <a:solidFill>
                          <a:srgbClr val="000000"/>
                        </a:solidFill>
                        <a:effectLst/>
                        <a:latin typeface="Asap Light" pitchFamily="2" charset="0"/>
                      </a:endParaRPr>
                    </a:p>
                  </a:txBody>
                  <a:tcPr marL="0" marR="0" marT="0" marB="0" anchor="b">
                    <a:solidFill>
                      <a:schemeClr val="bg2">
                        <a:lumMod val="90000"/>
                      </a:schemeClr>
                    </a:solidFill>
                  </a:tcPr>
                </a:tc>
                <a:tc>
                  <a:txBody>
                    <a:bodyPr/>
                    <a:lstStyle/>
                    <a:p>
                      <a:pPr algn="l" fontAlgn="b"/>
                      <a:endParaRPr lang="en-NL" sz="1100" b="0" i="0" u="none" strike="noStrike" dirty="0">
                        <a:solidFill>
                          <a:srgbClr val="000000"/>
                        </a:solidFill>
                        <a:effectLst/>
                        <a:latin typeface="Asap Light" pitchFamily="2" charset="0"/>
                      </a:endParaRPr>
                    </a:p>
                  </a:txBody>
                  <a:tcPr marL="0" marR="0" marT="0" marB="0" anchor="b">
                    <a:solidFill>
                      <a:schemeClr val="bg2">
                        <a:lumMod val="90000"/>
                      </a:schemeClr>
                    </a:solidFill>
                  </a:tcPr>
                </a:tc>
                <a:extLst>
                  <a:ext uri="{0D108BD9-81ED-4DB2-BD59-A6C34878D82A}">
                    <a16:rowId xmlns:a16="http://schemas.microsoft.com/office/drawing/2014/main" val="1593068374"/>
                  </a:ext>
                </a:extLst>
              </a:tr>
            </a:tbl>
          </a:graphicData>
        </a:graphic>
      </p:graphicFrame>
      <p:graphicFrame>
        <p:nvGraphicFramePr>
          <p:cNvPr id="5" name="Grafiek 1">
            <a:extLst>
              <a:ext uri="{FF2B5EF4-FFF2-40B4-BE49-F238E27FC236}">
                <a16:creationId xmlns:a16="http://schemas.microsoft.com/office/drawing/2014/main" id="{31076339-37D6-C8BD-85FD-53E54EB5F824}"/>
              </a:ext>
            </a:extLst>
          </p:cNvPr>
          <p:cNvGraphicFramePr>
            <a:graphicFrameLocks/>
          </p:cNvGraphicFramePr>
          <p:nvPr/>
        </p:nvGraphicFramePr>
        <p:xfrm>
          <a:off x="3581110" y="770930"/>
          <a:ext cx="5254711" cy="341876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2C29041-6722-D77E-560A-C5232F925D3E}"/>
              </a:ext>
            </a:extLst>
          </p:cNvPr>
          <p:cNvSpPr txBox="1"/>
          <p:nvPr/>
        </p:nvSpPr>
        <p:spPr>
          <a:xfrm>
            <a:off x="1274896" y="2966591"/>
            <a:ext cx="1797908" cy="230832"/>
          </a:xfrm>
          <a:prstGeom prst="rect">
            <a:avLst/>
          </a:prstGeom>
          <a:noFill/>
        </p:spPr>
        <p:txBody>
          <a:bodyPr wrap="square" rtlCol="0">
            <a:spAutoFit/>
          </a:bodyPr>
          <a:lstStyle/>
          <a:p>
            <a:pPr defTabSz="685800"/>
            <a:r>
              <a:rPr lang="en-GB" sz="900" i="1" dirty="0">
                <a:solidFill>
                  <a:prstClr val="white"/>
                </a:solidFill>
                <a:latin typeface="Asap Light" pitchFamily="2" charset="0"/>
              </a:rPr>
              <a:t>* I</a:t>
            </a:r>
            <a:r>
              <a:rPr lang="en-NL" sz="900" i="1" dirty="0">
                <a:solidFill>
                  <a:prstClr val="white"/>
                </a:solidFill>
                <a:latin typeface="Asap Light" pitchFamily="2" charset="0"/>
              </a:rPr>
              <a:t>ets met een baby </a:t>
            </a:r>
            <a:r>
              <a:rPr lang="en-NL" sz="900" dirty="0">
                <a:solidFill>
                  <a:prstClr val="white"/>
                </a:solidFill>
                <a:latin typeface="Asap Light" pitchFamily="2" charset="0"/>
              </a:rPr>
              <a:t>☺️ </a:t>
            </a:r>
          </a:p>
        </p:txBody>
      </p:sp>
    </p:spTree>
    <p:extLst>
      <p:ext uri="{BB962C8B-B14F-4D97-AF65-F5344CB8AC3E}">
        <p14:creationId xmlns:p14="http://schemas.microsoft.com/office/powerpoint/2010/main" val="14887773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AA9D-D71A-EB10-CA55-1D6D601EDBD5}"/>
              </a:ext>
            </a:extLst>
          </p:cNvPr>
          <p:cNvSpPr>
            <a:spLocks noGrp="1"/>
          </p:cNvSpPr>
          <p:nvPr>
            <p:ph type="title"/>
          </p:nvPr>
        </p:nvSpPr>
        <p:spPr/>
        <p:txBody>
          <a:bodyPr/>
          <a:lstStyle/>
          <a:p>
            <a:r>
              <a:rPr lang="en-NL" dirty="0">
                <a:solidFill>
                  <a:schemeClr val="bg1"/>
                </a:solidFill>
                <a:latin typeface="Asap ExtraBold" pitchFamily="2" charset="0"/>
              </a:rPr>
              <a:t>Tankcelgetal</a:t>
            </a:r>
          </a:p>
        </p:txBody>
      </p:sp>
      <p:graphicFrame>
        <p:nvGraphicFramePr>
          <p:cNvPr id="4" name="Grafiek 1">
            <a:extLst>
              <a:ext uri="{FF2B5EF4-FFF2-40B4-BE49-F238E27FC236}">
                <a16:creationId xmlns:a16="http://schemas.microsoft.com/office/drawing/2014/main" id="{9EEA4DD3-7626-A11B-212C-A87DB7FDB4E7}"/>
              </a:ext>
            </a:extLst>
          </p:cNvPr>
          <p:cNvGraphicFramePr>
            <a:graphicFrameLocks noGrp="1"/>
          </p:cNvGraphicFramePr>
          <p:nvPr>
            <p:ph idx="1"/>
          </p:nvPr>
        </p:nvGraphicFramePr>
        <p:xfrm>
          <a:off x="628650" y="1369219"/>
          <a:ext cx="7886700" cy="3263504"/>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Arrow Connector 5">
            <a:extLst>
              <a:ext uri="{FF2B5EF4-FFF2-40B4-BE49-F238E27FC236}">
                <a16:creationId xmlns:a16="http://schemas.microsoft.com/office/drawing/2014/main" id="{2C819E8F-733C-D38C-25FA-0CF1CD45601E}"/>
              </a:ext>
            </a:extLst>
          </p:cNvPr>
          <p:cNvCxnSpPr>
            <a:cxnSpLocks/>
          </p:cNvCxnSpPr>
          <p:nvPr/>
        </p:nvCxnSpPr>
        <p:spPr>
          <a:xfrm>
            <a:off x="3188043" y="1844246"/>
            <a:ext cx="0" cy="926757"/>
          </a:xfrm>
          <a:prstGeom prst="straightConnector1">
            <a:avLst/>
          </a:prstGeom>
          <a:ln w="57150">
            <a:solidFill>
              <a:schemeClr val="accent4"/>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051440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F112-9FD0-7C32-350B-5A9EEB250566}"/>
              </a:ext>
            </a:extLst>
          </p:cNvPr>
          <p:cNvSpPr>
            <a:spLocks noGrp="1"/>
          </p:cNvSpPr>
          <p:nvPr>
            <p:ph type="title"/>
          </p:nvPr>
        </p:nvSpPr>
        <p:spPr/>
        <p:txBody>
          <a:bodyPr/>
          <a:lstStyle/>
          <a:p>
            <a:r>
              <a:rPr lang="en-NL" dirty="0">
                <a:solidFill>
                  <a:schemeClr val="bg1"/>
                </a:solidFill>
                <a:latin typeface="Asap ExtraBold" pitchFamily="2" charset="0"/>
              </a:rPr>
              <a:t>Individueel celgetal</a:t>
            </a:r>
          </a:p>
        </p:txBody>
      </p:sp>
      <p:graphicFrame>
        <p:nvGraphicFramePr>
          <p:cNvPr id="4" name="Tijdelijke aanduiding voor inhoud 3">
            <a:extLst>
              <a:ext uri="{FF2B5EF4-FFF2-40B4-BE49-F238E27FC236}">
                <a16:creationId xmlns:a16="http://schemas.microsoft.com/office/drawing/2014/main" id="{B9825DBE-8390-4AE6-9C8A-6CD8454AF256}"/>
              </a:ext>
            </a:extLst>
          </p:cNvPr>
          <p:cNvGraphicFramePr>
            <a:graphicFrameLocks noGrp="1"/>
          </p:cNvGraphicFramePr>
          <p:nvPr>
            <p:ph idx="1"/>
          </p:nvPr>
        </p:nvGraphicFramePr>
        <p:xfrm>
          <a:off x="628650" y="1369219"/>
          <a:ext cx="7886700" cy="3263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6734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1D35A32-13C6-94FE-0871-AF1651655A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DBD9AB-622B-D786-69E4-FB822F829AB9}"/>
              </a:ext>
            </a:extLst>
          </p:cNvPr>
          <p:cNvSpPr>
            <a:spLocks noGrp="1"/>
          </p:cNvSpPr>
          <p:nvPr>
            <p:ph type="title"/>
          </p:nvPr>
        </p:nvSpPr>
        <p:spPr/>
        <p:txBody>
          <a:bodyPr/>
          <a:lstStyle/>
          <a:p>
            <a:r>
              <a:rPr lang="nl-NL" dirty="0"/>
              <a:t>DE BASIS VAN UIERGEZONDHEID</a:t>
            </a:r>
          </a:p>
        </p:txBody>
      </p:sp>
      <p:graphicFrame>
        <p:nvGraphicFramePr>
          <p:cNvPr id="3" name="Diagrama 2">
            <a:extLst>
              <a:ext uri="{FF2B5EF4-FFF2-40B4-BE49-F238E27FC236}">
                <a16:creationId xmlns:a16="http://schemas.microsoft.com/office/drawing/2014/main" id="{86075514-115E-701F-F46A-29F0A9AF8F3B}"/>
              </a:ext>
            </a:extLst>
          </p:cNvPr>
          <p:cNvGraphicFramePr/>
          <p:nvPr/>
        </p:nvGraphicFramePr>
        <p:xfrm>
          <a:off x="302585" y="1051097"/>
          <a:ext cx="4584073" cy="3748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4 sillas de salón de tela con patas de metal negro">
            <a:extLst>
              <a:ext uri="{FF2B5EF4-FFF2-40B4-BE49-F238E27FC236}">
                <a16:creationId xmlns:a16="http://schemas.microsoft.com/office/drawing/2014/main" id="{02293B2D-1D6F-A552-D9AD-34BF04E5C68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367072" y="1542865"/>
            <a:ext cx="2451695" cy="2451695"/>
          </a:xfrm>
          <a:prstGeom prst="rect">
            <a:avLst/>
          </a:prstGeom>
          <a:noFill/>
          <a:extLst>
            <a:ext uri="{909E8E84-426E-40DD-AFC4-6F175D3DCCD1}">
              <a14:hiddenFill xmlns:a14="http://schemas.microsoft.com/office/drawing/2010/main">
                <a:solidFill>
                  <a:srgbClr val="FFFFFF"/>
                </a:solidFill>
              </a14:hiddenFill>
            </a:ext>
          </a:extLst>
        </p:spPr>
      </p:pic>
      <p:sp>
        <p:nvSpPr>
          <p:cNvPr id="9" name="Bliksemflits 8">
            <a:extLst>
              <a:ext uri="{FF2B5EF4-FFF2-40B4-BE49-F238E27FC236}">
                <a16:creationId xmlns:a16="http://schemas.microsoft.com/office/drawing/2014/main" id="{6364C082-9217-307F-BA2C-7EC383755536}"/>
              </a:ext>
            </a:extLst>
          </p:cNvPr>
          <p:cNvSpPr/>
          <p:nvPr/>
        </p:nvSpPr>
        <p:spPr>
          <a:xfrm rot="279721">
            <a:off x="4563992" y="975725"/>
            <a:ext cx="1504683" cy="2015289"/>
          </a:xfrm>
          <a:prstGeom prst="lightningBol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 name="Bliksemflits 9">
            <a:extLst>
              <a:ext uri="{FF2B5EF4-FFF2-40B4-BE49-F238E27FC236}">
                <a16:creationId xmlns:a16="http://schemas.microsoft.com/office/drawing/2014/main" id="{5273B56E-E5BA-E2FC-0AA3-B2E97ED1A1B2}"/>
              </a:ext>
            </a:extLst>
          </p:cNvPr>
          <p:cNvSpPr/>
          <p:nvPr/>
        </p:nvSpPr>
        <p:spPr>
          <a:xfrm rot="3834878">
            <a:off x="7156982" y="1251833"/>
            <a:ext cx="1494714" cy="2028729"/>
          </a:xfrm>
          <a:prstGeom prst="lightningBol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98928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B3BE-A07D-1352-0224-DBA607DEBE90}"/>
              </a:ext>
            </a:extLst>
          </p:cNvPr>
          <p:cNvSpPr>
            <a:spLocks noGrp="1"/>
          </p:cNvSpPr>
          <p:nvPr>
            <p:ph type="title"/>
          </p:nvPr>
        </p:nvSpPr>
        <p:spPr/>
        <p:txBody>
          <a:bodyPr/>
          <a:lstStyle/>
          <a:p>
            <a:r>
              <a:rPr lang="en-GB" dirty="0">
                <a:solidFill>
                  <a:schemeClr val="bg1"/>
                </a:solidFill>
                <a:latin typeface="Asap ExtraBold" pitchFamily="2" charset="0"/>
              </a:rPr>
              <a:t>I</a:t>
            </a:r>
            <a:r>
              <a:rPr lang="en-NL" dirty="0">
                <a:solidFill>
                  <a:schemeClr val="bg1"/>
                </a:solidFill>
                <a:latin typeface="Asap ExtraBold" pitchFamily="2" charset="0"/>
              </a:rPr>
              <a:t>ndividueel celgetal </a:t>
            </a:r>
          </a:p>
        </p:txBody>
      </p:sp>
      <p:sp>
        <p:nvSpPr>
          <p:cNvPr id="3" name="Content Placeholder 2">
            <a:extLst>
              <a:ext uri="{FF2B5EF4-FFF2-40B4-BE49-F238E27FC236}">
                <a16:creationId xmlns:a16="http://schemas.microsoft.com/office/drawing/2014/main" id="{557B1F35-66A7-A25A-156D-DA30C2119626}"/>
              </a:ext>
            </a:extLst>
          </p:cNvPr>
          <p:cNvSpPr>
            <a:spLocks noGrp="1"/>
          </p:cNvSpPr>
          <p:nvPr>
            <p:ph idx="1"/>
          </p:nvPr>
        </p:nvSpPr>
        <p:spPr/>
        <p:txBody>
          <a:bodyPr/>
          <a:lstStyle/>
          <a:p>
            <a:pPr marL="0" indent="0">
              <a:buNone/>
            </a:pPr>
            <a:r>
              <a:rPr lang="nl-NL" sz="1350" kern="100" dirty="0">
                <a:solidFill>
                  <a:schemeClr val="bg1"/>
                </a:solidFill>
                <a:latin typeface="Asap Light" pitchFamily="2" charset="0"/>
                <a:ea typeface="Calibri" panose="020F0502020204030204" pitchFamily="34" charset="0"/>
                <a:cs typeface="Times New Roman" panose="02020603050405020304" pitchFamily="18" charset="0"/>
              </a:rPr>
              <a:t>Juni 2025: 20 koeien </a:t>
            </a:r>
            <a:r>
              <a:rPr lang="nl-NL" sz="1350" kern="100" dirty="0">
                <a:solidFill>
                  <a:schemeClr val="bg1"/>
                </a:solidFill>
                <a:latin typeface="Asap Light" pitchFamily="2" charset="0"/>
                <a:ea typeface="Calibri" panose="020F0502020204030204" pitchFamily="34" charset="0"/>
                <a:cs typeface="Calibri" panose="020F0502020204030204" pitchFamily="34" charset="0"/>
              </a:rPr>
              <a:t>≥</a:t>
            </a:r>
            <a:r>
              <a:rPr lang="nl-NL" sz="1350" kern="100" dirty="0">
                <a:solidFill>
                  <a:schemeClr val="bg1"/>
                </a:solidFill>
                <a:latin typeface="Asap Light" pitchFamily="2" charset="0"/>
                <a:ea typeface="Calibri" panose="020F0502020204030204" pitchFamily="34" charset="0"/>
                <a:cs typeface="Times New Roman" panose="02020603050405020304" pitchFamily="18" charset="0"/>
              </a:rPr>
              <a:t>3 keer verhoogd, 9 koeien </a:t>
            </a:r>
            <a:r>
              <a:rPr lang="nl-NL" sz="1350" kern="100" dirty="0">
                <a:solidFill>
                  <a:schemeClr val="bg1"/>
                </a:solidFill>
                <a:latin typeface="Asap Light" pitchFamily="2" charset="0"/>
                <a:ea typeface="Calibri" panose="020F0502020204030204" pitchFamily="34" charset="0"/>
                <a:cs typeface="Calibri" panose="020F0502020204030204" pitchFamily="34" charset="0"/>
              </a:rPr>
              <a:t>≥</a:t>
            </a:r>
            <a:r>
              <a:rPr lang="nl-NL" sz="1350" kern="100" dirty="0">
                <a:solidFill>
                  <a:schemeClr val="bg1"/>
                </a:solidFill>
                <a:latin typeface="Asap Light" pitchFamily="2" charset="0"/>
                <a:ea typeface="Calibri" panose="020F0502020204030204" pitchFamily="34" charset="0"/>
                <a:cs typeface="Times New Roman" panose="02020603050405020304" pitchFamily="18" charset="0"/>
              </a:rPr>
              <a:t>4 keer verhoogd</a:t>
            </a:r>
            <a:endParaRPr lang="en-NL" sz="1350" kern="100" dirty="0">
              <a:solidFill>
                <a:schemeClr val="bg1"/>
              </a:solidFill>
              <a:latin typeface="Asap Light" pitchFamily="2" charset="0"/>
              <a:ea typeface="Calibri" panose="020F0502020204030204" pitchFamily="34" charset="0"/>
              <a:cs typeface="Times New Roman" panose="02020603050405020304" pitchFamily="18" charset="0"/>
            </a:endParaRPr>
          </a:p>
          <a:p>
            <a:pPr marL="0" indent="0">
              <a:buNone/>
            </a:pPr>
            <a:endParaRPr lang="en-NL" sz="1350" dirty="0"/>
          </a:p>
        </p:txBody>
      </p:sp>
      <p:pic>
        <p:nvPicPr>
          <p:cNvPr id="4" name="Afbeelding 1">
            <a:extLst>
              <a:ext uri="{FF2B5EF4-FFF2-40B4-BE49-F238E27FC236}">
                <a16:creationId xmlns:a16="http://schemas.microsoft.com/office/drawing/2014/main" id="{FF40D1DA-9ECE-3B49-A5DF-4EBA85BD1B1D}"/>
              </a:ext>
            </a:extLst>
          </p:cNvPr>
          <p:cNvPicPr>
            <a:picLocks noChangeAspect="1"/>
          </p:cNvPicPr>
          <p:nvPr/>
        </p:nvPicPr>
        <p:blipFill>
          <a:blip r:embed="rId2"/>
          <a:stretch>
            <a:fillRect/>
          </a:stretch>
        </p:blipFill>
        <p:spPr>
          <a:xfrm>
            <a:off x="2687595" y="1781916"/>
            <a:ext cx="5993027" cy="3044054"/>
          </a:xfrm>
          <a:prstGeom prst="rect">
            <a:avLst/>
          </a:prstGeom>
        </p:spPr>
      </p:pic>
      <p:pic>
        <p:nvPicPr>
          <p:cNvPr id="5" name="Afbeelding 4">
            <a:extLst>
              <a:ext uri="{FF2B5EF4-FFF2-40B4-BE49-F238E27FC236}">
                <a16:creationId xmlns:a16="http://schemas.microsoft.com/office/drawing/2014/main" id="{1C19C0CB-8161-F945-022C-27B7FA3B9C1A}"/>
              </a:ext>
            </a:extLst>
          </p:cNvPr>
          <p:cNvPicPr>
            <a:picLocks noChangeAspect="1"/>
          </p:cNvPicPr>
          <p:nvPr/>
        </p:nvPicPr>
        <p:blipFill>
          <a:blip r:embed="rId3"/>
          <a:stretch>
            <a:fillRect/>
          </a:stretch>
        </p:blipFill>
        <p:spPr>
          <a:xfrm>
            <a:off x="84468" y="4584424"/>
            <a:ext cx="659168" cy="462170"/>
          </a:xfrm>
          <a:prstGeom prst="rect">
            <a:avLst/>
          </a:prstGeom>
        </p:spPr>
      </p:pic>
    </p:spTree>
    <p:extLst>
      <p:ext uri="{BB962C8B-B14F-4D97-AF65-F5344CB8AC3E}">
        <p14:creationId xmlns:p14="http://schemas.microsoft.com/office/powerpoint/2010/main" val="22615888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0D16-36BB-CA58-FAB2-D4414BE7B64C}"/>
              </a:ext>
            </a:extLst>
          </p:cNvPr>
          <p:cNvSpPr>
            <a:spLocks noGrp="1"/>
          </p:cNvSpPr>
          <p:nvPr>
            <p:ph type="title"/>
          </p:nvPr>
        </p:nvSpPr>
        <p:spPr/>
        <p:txBody>
          <a:bodyPr/>
          <a:lstStyle/>
          <a:p>
            <a:r>
              <a:rPr lang="en-NL" dirty="0">
                <a:solidFill>
                  <a:schemeClr val="bg1"/>
                </a:solidFill>
                <a:latin typeface="Asap ExtraBold" pitchFamily="2" charset="0"/>
              </a:rPr>
              <a:t>Celgetal en pariteit</a:t>
            </a:r>
          </a:p>
        </p:txBody>
      </p:sp>
      <p:graphicFrame>
        <p:nvGraphicFramePr>
          <p:cNvPr id="4" name="Grafiek 5">
            <a:extLst>
              <a:ext uri="{FF2B5EF4-FFF2-40B4-BE49-F238E27FC236}">
                <a16:creationId xmlns:a16="http://schemas.microsoft.com/office/drawing/2014/main" id="{2FC8BFA1-757F-41B9-AFFB-E84E4BA45408}"/>
              </a:ext>
            </a:extLst>
          </p:cNvPr>
          <p:cNvGraphicFramePr>
            <a:graphicFrameLocks noGrp="1"/>
          </p:cNvGraphicFramePr>
          <p:nvPr>
            <p:ph idx="1"/>
          </p:nvPr>
        </p:nvGraphicFramePr>
        <p:xfrm>
          <a:off x="628650" y="1369219"/>
          <a:ext cx="7886700" cy="3263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25808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B5307-858D-4D3E-30F1-3B1C1585CC57}"/>
              </a:ext>
            </a:extLst>
          </p:cNvPr>
          <p:cNvSpPr>
            <a:spLocks noGrp="1"/>
          </p:cNvSpPr>
          <p:nvPr>
            <p:ph type="title"/>
          </p:nvPr>
        </p:nvSpPr>
        <p:spPr/>
        <p:txBody>
          <a:bodyPr/>
          <a:lstStyle/>
          <a:p>
            <a:r>
              <a:rPr lang="en-NL" dirty="0">
                <a:solidFill>
                  <a:schemeClr val="bg1"/>
                </a:solidFill>
                <a:latin typeface="Asap ExtraBold" pitchFamily="2" charset="0"/>
              </a:rPr>
              <a:t>Mastitis</a:t>
            </a:r>
            <a:r>
              <a:rPr lang="en-NL" dirty="0"/>
              <a:t> </a:t>
            </a:r>
          </a:p>
        </p:txBody>
      </p:sp>
      <p:graphicFrame>
        <p:nvGraphicFramePr>
          <p:cNvPr id="4" name="Grafiek 4">
            <a:extLst>
              <a:ext uri="{FF2B5EF4-FFF2-40B4-BE49-F238E27FC236}">
                <a16:creationId xmlns:a16="http://schemas.microsoft.com/office/drawing/2014/main" id="{57B19BA9-ABEF-49A6-973B-4DC72D4888D6}"/>
              </a:ext>
            </a:extLst>
          </p:cNvPr>
          <p:cNvGraphicFramePr>
            <a:graphicFrameLocks noGrp="1"/>
          </p:cNvGraphicFramePr>
          <p:nvPr>
            <p:ph idx="1"/>
          </p:nvPr>
        </p:nvGraphicFramePr>
        <p:xfrm>
          <a:off x="628650" y="136921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D5E36FA0-4AB4-0448-1585-05473A3DE28E}"/>
              </a:ext>
            </a:extLst>
          </p:cNvPr>
          <p:cNvSpPr txBox="1"/>
          <p:nvPr/>
        </p:nvSpPr>
        <p:spPr>
          <a:xfrm>
            <a:off x="5891083" y="1129516"/>
            <a:ext cx="2624267" cy="300082"/>
          </a:xfrm>
          <a:prstGeom prst="rect">
            <a:avLst/>
          </a:prstGeom>
          <a:noFill/>
        </p:spPr>
        <p:txBody>
          <a:bodyPr wrap="square" rtlCol="0">
            <a:spAutoFit/>
          </a:bodyPr>
          <a:lstStyle/>
          <a:p>
            <a:pPr defTabSz="685800"/>
            <a:r>
              <a:rPr lang="en-GB" sz="1350" dirty="0">
                <a:solidFill>
                  <a:prstClr val="white"/>
                </a:solidFill>
                <a:latin typeface="Asap Light" pitchFamily="2" charset="0"/>
              </a:rPr>
              <a:t>E</a:t>
            </a:r>
            <a:r>
              <a:rPr lang="en-NL" sz="1350" dirty="0">
                <a:solidFill>
                  <a:prstClr val="white"/>
                </a:solidFill>
                <a:latin typeface="Asap Light" pitchFamily="2" charset="0"/>
              </a:rPr>
              <a:t>rnstig = Ubrolexin behandeling </a:t>
            </a:r>
          </a:p>
        </p:txBody>
      </p:sp>
      <p:sp>
        <p:nvSpPr>
          <p:cNvPr id="6" name="TextBox 5">
            <a:extLst>
              <a:ext uri="{FF2B5EF4-FFF2-40B4-BE49-F238E27FC236}">
                <a16:creationId xmlns:a16="http://schemas.microsoft.com/office/drawing/2014/main" id="{1D7257DB-1332-9035-037B-09C67C21E5DA}"/>
              </a:ext>
            </a:extLst>
          </p:cNvPr>
          <p:cNvSpPr txBox="1"/>
          <p:nvPr/>
        </p:nvSpPr>
        <p:spPr>
          <a:xfrm>
            <a:off x="4140454" y="4595425"/>
            <a:ext cx="982362" cy="300082"/>
          </a:xfrm>
          <a:prstGeom prst="rect">
            <a:avLst/>
          </a:prstGeom>
          <a:noFill/>
        </p:spPr>
        <p:txBody>
          <a:bodyPr wrap="square" rtlCol="0">
            <a:spAutoFit/>
          </a:bodyPr>
          <a:lstStyle/>
          <a:p>
            <a:pPr defTabSz="685800"/>
            <a:r>
              <a:rPr lang="en-NL" sz="1350" dirty="0">
                <a:solidFill>
                  <a:prstClr val="white"/>
                </a:solidFill>
                <a:latin typeface="Asap Light" pitchFamily="2" charset="0"/>
              </a:rPr>
              <a:t>Juni tot juli</a:t>
            </a:r>
          </a:p>
        </p:txBody>
      </p:sp>
    </p:spTree>
    <p:extLst>
      <p:ext uri="{BB962C8B-B14F-4D97-AF65-F5344CB8AC3E}">
        <p14:creationId xmlns:p14="http://schemas.microsoft.com/office/powerpoint/2010/main" val="40014391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3CD467-DF8C-42A2-82A1-A24AB946208C}"/>
              </a:ext>
            </a:extLst>
          </p:cNvPr>
          <p:cNvSpPr>
            <a:spLocks noGrp="1"/>
          </p:cNvSpPr>
          <p:nvPr>
            <p:ph type="title"/>
          </p:nvPr>
        </p:nvSpPr>
        <p:spPr/>
        <p:txBody>
          <a:bodyPr/>
          <a:lstStyle/>
          <a:p>
            <a:r>
              <a:rPr lang="en-GB" dirty="0">
                <a:solidFill>
                  <a:schemeClr val="bg1"/>
                </a:solidFill>
                <a:latin typeface="Asap ExtraBold" pitchFamily="2" charset="0"/>
              </a:rPr>
              <a:t>M</a:t>
            </a:r>
            <a:r>
              <a:rPr lang="en-NL" dirty="0">
                <a:solidFill>
                  <a:schemeClr val="bg1"/>
                </a:solidFill>
                <a:latin typeface="Asap ExtraBold" pitchFamily="2" charset="0"/>
              </a:rPr>
              <a:t>astitisbehandelingen </a:t>
            </a:r>
          </a:p>
        </p:txBody>
      </p:sp>
      <p:sp>
        <p:nvSpPr>
          <p:cNvPr id="3" name="Content Placeholder 2">
            <a:extLst>
              <a:ext uri="{FF2B5EF4-FFF2-40B4-BE49-F238E27FC236}">
                <a16:creationId xmlns:a16="http://schemas.microsoft.com/office/drawing/2014/main" id="{CAA814DF-A2DB-D2EB-7AE6-ABE9F0F377B8}"/>
              </a:ext>
            </a:extLst>
          </p:cNvPr>
          <p:cNvSpPr>
            <a:spLocks noGrp="1"/>
          </p:cNvSpPr>
          <p:nvPr>
            <p:ph sz="half" idx="1"/>
          </p:nvPr>
        </p:nvSpPr>
        <p:spPr>
          <a:xfrm>
            <a:off x="628650" y="1215178"/>
            <a:ext cx="3886200" cy="2713292"/>
          </a:xfrm>
        </p:spPr>
        <p:txBody>
          <a:bodyPr>
            <a:normAutofit/>
          </a:bodyPr>
          <a:lstStyle/>
          <a:p>
            <a:pPr marL="0" indent="0" algn="ctr">
              <a:lnSpc>
                <a:spcPct val="107000"/>
              </a:lnSpc>
              <a:spcAft>
                <a:spcPts val="600"/>
              </a:spcAft>
              <a:buNone/>
            </a:pPr>
            <a:r>
              <a:rPr lang="nl-NL" sz="1500" kern="100" dirty="0">
                <a:solidFill>
                  <a:schemeClr val="bg1"/>
                </a:solidFill>
                <a:latin typeface="Asap ExtraBold" pitchFamily="2" charset="0"/>
                <a:ea typeface="Calibri" panose="020F0502020204030204" pitchFamily="34" charset="0"/>
                <a:cs typeface="Times New Roman" panose="02020603050405020304" pitchFamily="18" charset="0"/>
              </a:rPr>
              <a:t>2023</a:t>
            </a:r>
            <a:endParaRPr lang="en-NL" sz="1500" kern="100" dirty="0">
              <a:solidFill>
                <a:schemeClr val="bg1"/>
              </a:solidFill>
              <a:latin typeface="Asap ExtraBold" pitchFamily="2" charset="0"/>
              <a:ea typeface="Calibri" panose="020F0502020204030204" pitchFamily="34" charset="0"/>
              <a:cs typeface="Times New Roman" panose="02020603050405020304" pitchFamily="18" charset="0"/>
            </a:endParaRPr>
          </a:p>
          <a:p>
            <a:pPr marL="257175" indent="-257175">
              <a:lnSpc>
                <a:spcPct val="107000"/>
              </a:lnSpc>
              <a:buFont typeface="Symbol" pitchFamily="2" charset="2"/>
              <a:buChar char=""/>
            </a:pPr>
            <a:r>
              <a:rPr lang="nl-NL" sz="1500" kern="100" dirty="0">
                <a:solidFill>
                  <a:schemeClr val="bg1"/>
                </a:solidFill>
                <a:latin typeface="Asap Light" pitchFamily="2" charset="0"/>
                <a:ea typeface="Calibri" panose="020F0502020204030204" pitchFamily="34" charset="0"/>
                <a:cs typeface="Times New Roman" panose="02020603050405020304" pitchFamily="18" charset="0"/>
              </a:rPr>
              <a:t>41 koeien behandeld vanwege mastitis</a:t>
            </a:r>
            <a:endParaRPr lang="en-NL" sz="1500" kern="100" dirty="0">
              <a:solidFill>
                <a:schemeClr val="bg1"/>
              </a:solidFill>
              <a:latin typeface="Asap Light" pitchFamily="2" charset="0"/>
              <a:ea typeface="Calibri" panose="020F0502020204030204" pitchFamily="34" charset="0"/>
              <a:cs typeface="Times New Roman" panose="02020603050405020304" pitchFamily="18" charset="0"/>
            </a:endParaRPr>
          </a:p>
          <a:p>
            <a:pPr marL="257175" indent="-257175">
              <a:lnSpc>
                <a:spcPct val="107000"/>
              </a:lnSpc>
              <a:buFont typeface="Symbol" pitchFamily="2" charset="2"/>
              <a:buChar char=""/>
            </a:pPr>
            <a:r>
              <a:rPr lang="nl-NL" sz="1500" kern="100" dirty="0">
                <a:solidFill>
                  <a:schemeClr val="bg1"/>
                </a:solidFill>
                <a:latin typeface="Asap Light" pitchFamily="2" charset="0"/>
                <a:ea typeface="Calibri" panose="020F0502020204030204" pitchFamily="34" charset="0"/>
                <a:cs typeface="Times New Roman" panose="02020603050405020304" pitchFamily="18" charset="0"/>
              </a:rPr>
              <a:t>7 herhalingsgevallen</a:t>
            </a:r>
            <a:endParaRPr lang="en-NL" sz="1500" kern="100" dirty="0">
              <a:solidFill>
                <a:schemeClr val="bg1"/>
              </a:solidFill>
              <a:latin typeface="Asap Light" pitchFamily="2" charset="0"/>
              <a:ea typeface="Calibri" panose="020F0502020204030204" pitchFamily="34" charset="0"/>
              <a:cs typeface="Times New Roman" panose="02020603050405020304" pitchFamily="18" charset="0"/>
            </a:endParaRPr>
          </a:p>
          <a:p>
            <a:pPr marL="257175" indent="-257175">
              <a:lnSpc>
                <a:spcPct val="107000"/>
              </a:lnSpc>
              <a:buFont typeface="Symbol" pitchFamily="2" charset="2"/>
              <a:buChar char=""/>
            </a:pPr>
            <a:r>
              <a:rPr lang="nl-NL" sz="1500" kern="100" dirty="0">
                <a:solidFill>
                  <a:schemeClr val="bg1"/>
                </a:solidFill>
                <a:latin typeface="Asap Light" pitchFamily="2" charset="0"/>
                <a:ea typeface="Calibri" panose="020F0502020204030204" pitchFamily="34" charset="0"/>
                <a:cs typeface="Times New Roman" panose="02020603050405020304" pitchFamily="18" charset="0"/>
              </a:rPr>
              <a:t>20 keer </a:t>
            </a:r>
            <a:r>
              <a:rPr lang="nl-NL" sz="1500" kern="100" dirty="0" err="1">
                <a:solidFill>
                  <a:schemeClr val="bg1"/>
                </a:solidFill>
                <a:latin typeface="Asap Light" pitchFamily="2" charset="0"/>
                <a:ea typeface="Calibri" panose="020F0502020204030204" pitchFamily="34" charset="0"/>
                <a:cs typeface="Times New Roman" panose="02020603050405020304" pitchFamily="18" charset="0"/>
              </a:rPr>
              <a:t>Ubrolexin</a:t>
            </a:r>
            <a:r>
              <a:rPr lang="nl-NL" sz="1500" kern="100" dirty="0">
                <a:solidFill>
                  <a:schemeClr val="bg1"/>
                </a:solidFill>
                <a:latin typeface="Asap Light" pitchFamily="2" charset="0"/>
                <a:ea typeface="Calibri" panose="020F0502020204030204" pitchFamily="34" charset="0"/>
                <a:cs typeface="Times New Roman" panose="02020603050405020304" pitchFamily="18" charset="0"/>
              </a:rPr>
              <a:t> ingezet</a:t>
            </a:r>
            <a:endParaRPr lang="en-NL" sz="1500" kern="100" dirty="0">
              <a:solidFill>
                <a:schemeClr val="bg1"/>
              </a:solidFill>
              <a:latin typeface="Asap Light" pitchFamily="2" charset="0"/>
              <a:ea typeface="Calibri" panose="020F0502020204030204" pitchFamily="34" charset="0"/>
              <a:cs typeface="Times New Roman" panose="02020603050405020304" pitchFamily="18" charset="0"/>
            </a:endParaRPr>
          </a:p>
          <a:p>
            <a:pPr marL="257175" indent="-257175">
              <a:lnSpc>
                <a:spcPct val="107000"/>
              </a:lnSpc>
              <a:buFont typeface="Symbol" pitchFamily="2" charset="2"/>
              <a:buChar char=""/>
            </a:pPr>
            <a:r>
              <a:rPr lang="nl-NL" sz="1500" kern="100" dirty="0">
                <a:solidFill>
                  <a:schemeClr val="bg1"/>
                </a:solidFill>
                <a:latin typeface="Asap Light" pitchFamily="2" charset="0"/>
                <a:ea typeface="Calibri" panose="020F0502020204030204" pitchFamily="34" charset="0"/>
                <a:cs typeface="Times New Roman" panose="02020603050405020304" pitchFamily="18" charset="0"/>
              </a:rPr>
              <a:t>1 vaars behandeld </a:t>
            </a:r>
          </a:p>
          <a:p>
            <a:pPr marL="257175" indent="-257175">
              <a:lnSpc>
                <a:spcPct val="107000"/>
              </a:lnSpc>
              <a:buFont typeface="Symbol" pitchFamily="2" charset="2"/>
              <a:buChar char=""/>
            </a:pPr>
            <a:r>
              <a:rPr lang="nl-NL" sz="1500" kern="100" dirty="0">
                <a:solidFill>
                  <a:schemeClr val="bg1"/>
                </a:solidFill>
                <a:latin typeface="Asap Light" pitchFamily="2" charset="0"/>
                <a:ea typeface="Calibri" panose="020F0502020204030204" pitchFamily="34" charset="0"/>
                <a:cs typeface="Times New Roman" panose="02020603050405020304" pitchFamily="18" charset="0"/>
              </a:rPr>
              <a:t>21 koeien niet meer op stallijst (waarvan 4 koeien die ook in 24 zijn behandeld)</a:t>
            </a:r>
          </a:p>
        </p:txBody>
      </p:sp>
      <p:sp>
        <p:nvSpPr>
          <p:cNvPr id="5" name="Content Placeholder 4">
            <a:extLst>
              <a:ext uri="{FF2B5EF4-FFF2-40B4-BE49-F238E27FC236}">
                <a16:creationId xmlns:a16="http://schemas.microsoft.com/office/drawing/2014/main" id="{6A986707-074F-AD47-FC61-B2753E1813FE}"/>
              </a:ext>
            </a:extLst>
          </p:cNvPr>
          <p:cNvSpPr>
            <a:spLocks noGrp="1"/>
          </p:cNvSpPr>
          <p:nvPr>
            <p:ph sz="half" idx="2"/>
          </p:nvPr>
        </p:nvSpPr>
        <p:spPr>
          <a:xfrm>
            <a:off x="4514850" y="1215031"/>
            <a:ext cx="3886200" cy="3263504"/>
          </a:xfrm>
        </p:spPr>
        <p:txBody>
          <a:bodyPr>
            <a:normAutofit/>
          </a:bodyPr>
          <a:lstStyle/>
          <a:p>
            <a:pPr marL="0" indent="0" algn="ctr">
              <a:lnSpc>
                <a:spcPct val="107000"/>
              </a:lnSpc>
              <a:buNone/>
            </a:pPr>
            <a:r>
              <a:rPr lang="nl-NL" sz="1500" kern="100" dirty="0">
                <a:solidFill>
                  <a:schemeClr val="bg1"/>
                </a:solidFill>
                <a:latin typeface="Asap ExtraBold" pitchFamily="2" charset="0"/>
                <a:ea typeface="Calibri" panose="020F0502020204030204" pitchFamily="34" charset="0"/>
                <a:cs typeface="Times New Roman" panose="02020603050405020304" pitchFamily="18" charset="0"/>
              </a:rPr>
              <a:t>2024</a:t>
            </a:r>
            <a:endParaRPr lang="en-NL" sz="1500" kern="100" dirty="0">
              <a:solidFill>
                <a:schemeClr val="bg1"/>
              </a:solidFill>
              <a:latin typeface="Asap ExtraBold" pitchFamily="2" charset="0"/>
              <a:ea typeface="Calibri" panose="020F0502020204030204" pitchFamily="34" charset="0"/>
              <a:cs typeface="Times New Roman" panose="02020603050405020304" pitchFamily="18" charset="0"/>
            </a:endParaRPr>
          </a:p>
          <a:p>
            <a:pPr marL="257175" indent="-257175">
              <a:lnSpc>
                <a:spcPct val="107000"/>
              </a:lnSpc>
              <a:buFont typeface="Symbol" pitchFamily="2" charset="2"/>
              <a:buChar char=""/>
            </a:pPr>
            <a:r>
              <a:rPr lang="nl-NL" sz="1500" kern="100" dirty="0">
                <a:solidFill>
                  <a:schemeClr val="bg1"/>
                </a:solidFill>
                <a:latin typeface="Asap Light" pitchFamily="2" charset="0"/>
                <a:ea typeface="Calibri" panose="020F0502020204030204" pitchFamily="34" charset="0"/>
                <a:cs typeface="Times New Roman" panose="02020603050405020304" pitchFamily="18" charset="0"/>
              </a:rPr>
              <a:t>55 koeien behandeld vanwege mastitis</a:t>
            </a:r>
            <a:endParaRPr lang="en-NL" sz="1500" kern="100" dirty="0">
              <a:solidFill>
                <a:schemeClr val="bg1"/>
              </a:solidFill>
              <a:latin typeface="Asap Light" pitchFamily="2" charset="0"/>
              <a:ea typeface="Calibri" panose="020F0502020204030204" pitchFamily="34" charset="0"/>
              <a:cs typeface="Times New Roman" panose="02020603050405020304" pitchFamily="18" charset="0"/>
            </a:endParaRPr>
          </a:p>
          <a:p>
            <a:pPr marL="257175" indent="-257175">
              <a:lnSpc>
                <a:spcPct val="107000"/>
              </a:lnSpc>
              <a:buFont typeface="Symbol" pitchFamily="2" charset="2"/>
              <a:buChar char=""/>
            </a:pPr>
            <a:r>
              <a:rPr lang="nl-NL" sz="1500" kern="100" dirty="0">
                <a:solidFill>
                  <a:schemeClr val="bg1"/>
                </a:solidFill>
                <a:latin typeface="Asap Light" pitchFamily="2" charset="0"/>
                <a:ea typeface="Calibri" panose="020F0502020204030204" pitchFamily="34" charset="0"/>
                <a:cs typeface="Times New Roman" panose="02020603050405020304" pitchFamily="18" charset="0"/>
              </a:rPr>
              <a:t>6 herhalingsgevallen</a:t>
            </a:r>
            <a:endParaRPr lang="en-NL" sz="1500" kern="100" dirty="0">
              <a:solidFill>
                <a:schemeClr val="bg1"/>
              </a:solidFill>
              <a:latin typeface="Asap Light" pitchFamily="2" charset="0"/>
              <a:ea typeface="Calibri" panose="020F0502020204030204" pitchFamily="34" charset="0"/>
              <a:cs typeface="Times New Roman" panose="02020603050405020304" pitchFamily="18" charset="0"/>
            </a:endParaRPr>
          </a:p>
          <a:p>
            <a:pPr marL="257175" indent="-257175">
              <a:lnSpc>
                <a:spcPct val="107000"/>
              </a:lnSpc>
              <a:buFont typeface="Symbol" pitchFamily="2" charset="2"/>
              <a:buChar char=""/>
            </a:pPr>
            <a:r>
              <a:rPr lang="nl-NL" sz="1500" kern="100" dirty="0">
                <a:solidFill>
                  <a:schemeClr val="bg1"/>
                </a:solidFill>
                <a:latin typeface="Asap Light" pitchFamily="2" charset="0"/>
                <a:ea typeface="Calibri" panose="020F0502020204030204" pitchFamily="34" charset="0"/>
                <a:cs typeface="Times New Roman" panose="02020603050405020304" pitchFamily="18" charset="0"/>
              </a:rPr>
              <a:t>12 koeien ook 2023 behandeld</a:t>
            </a:r>
            <a:endParaRPr lang="en-NL" sz="1500" kern="100" dirty="0">
              <a:solidFill>
                <a:schemeClr val="bg1"/>
              </a:solidFill>
              <a:latin typeface="Asap Light" pitchFamily="2" charset="0"/>
              <a:ea typeface="Calibri" panose="020F0502020204030204" pitchFamily="34" charset="0"/>
              <a:cs typeface="Times New Roman" panose="02020603050405020304" pitchFamily="18" charset="0"/>
            </a:endParaRPr>
          </a:p>
          <a:p>
            <a:pPr marL="257175" indent="-257175">
              <a:lnSpc>
                <a:spcPct val="107000"/>
              </a:lnSpc>
              <a:buFont typeface="Symbol" pitchFamily="2" charset="2"/>
              <a:buChar char=""/>
            </a:pPr>
            <a:r>
              <a:rPr lang="nl-NL" sz="1500" kern="100" dirty="0">
                <a:solidFill>
                  <a:schemeClr val="bg1"/>
                </a:solidFill>
                <a:latin typeface="Asap Light" pitchFamily="2" charset="0"/>
                <a:ea typeface="Calibri" panose="020F0502020204030204" pitchFamily="34" charset="0"/>
                <a:cs typeface="Times New Roman" panose="02020603050405020304" pitchFamily="18" charset="0"/>
              </a:rPr>
              <a:t>21 keer </a:t>
            </a:r>
            <a:r>
              <a:rPr lang="nl-NL" sz="1500" kern="100" dirty="0" err="1">
                <a:solidFill>
                  <a:schemeClr val="bg1"/>
                </a:solidFill>
                <a:latin typeface="Asap Light" pitchFamily="2" charset="0"/>
                <a:ea typeface="Calibri" panose="020F0502020204030204" pitchFamily="34" charset="0"/>
                <a:cs typeface="Times New Roman" panose="02020603050405020304" pitchFamily="18" charset="0"/>
              </a:rPr>
              <a:t>Ubrolexin</a:t>
            </a:r>
            <a:r>
              <a:rPr lang="nl-NL" sz="1500" kern="100" dirty="0">
                <a:solidFill>
                  <a:schemeClr val="bg1"/>
                </a:solidFill>
                <a:latin typeface="Asap Light" pitchFamily="2" charset="0"/>
                <a:ea typeface="Calibri" panose="020F0502020204030204" pitchFamily="34" charset="0"/>
                <a:cs typeface="Times New Roman" panose="02020603050405020304" pitchFamily="18" charset="0"/>
              </a:rPr>
              <a:t> ingezet</a:t>
            </a:r>
            <a:endParaRPr lang="en-NL" sz="1500" kern="100" dirty="0">
              <a:solidFill>
                <a:schemeClr val="bg1"/>
              </a:solidFill>
              <a:latin typeface="Asap Light" pitchFamily="2" charset="0"/>
              <a:ea typeface="Calibri" panose="020F0502020204030204" pitchFamily="34" charset="0"/>
              <a:cs typeface="Times New Roman" panose="02020603050405020304" pitchFamily="18" charset="0"/>
            </a:endParaRPr>
          </a:p>
          <a:p>
            <a:pPr marL="257175" indent="-257175">
              <a:lnSpc>
                <a:spcPct val="107000"/>
              </a:lnSpc>
              <a:spcAft>
                <a:spcPts val="600"/>
              </a:spcAft>
              <a:buFont typeface="Symbol" pitchFamily="2" charset="2"/>
              <a:buChar char=""/>
            </a:pPr>
            <a:r>
              <a:rPr lang="nl-NL" sz="1500" kern="100" dirty="0">
                <a:solidFill>
                  <a:schemeClr val="bg1"/>
                </a:solidFill>
                <a:latin typeface="Asap Light" pitchFamily="2" charset="0"/>
                <a:ea typeface="Calibri" panose="020F0502020204030204" pitchFamily="34" charset="0"/>
                <a:cs typeface="Times New Roman" panose="02020603050405020304" pitchFamily="18" charset="0"/>
              </a:rPr>
              <a:t>2 vaarzen behandeld</a:t>
            </a:r>
          </a:p>
          <a:p>
            <a:pPr marL="257175" indent="-257175">
              <a:lnSpc>
                <a:spcPct val="107000"/>
              </a:lnSpc>
              <a:spcAft>
                <a:spcPts val="600"/>
              </a:spcAft>
              <a:buFont typeface="Symbol" pitchFamily="2" charset="2"/>
              <a:buChar char=""/>
            </a:pPr>
            <a:r>
              <a:rPr lang="nl-NL" sz="1500" kern="100" dirty="0">
                <a:solidFill>
                  <a:schemeClr val="bg1"/>
                </a:solidFill>
                <a:latin typeface="Asap Light" pitchFamily="2" charset="0"/>
                <a:ea typeface="Calibri" panose="020F0502020204030204" pitchFamily="34" charset="0"/>
                <a:cs typeface="Times New Roman" panose="02020603050405020304" pitchFamily="18" charset="0"/>
              </a:rPr>
              <a:t>14 koeien niet meer op stallijst</a:t>
            </a:r>
            <a:endParaRPr lang="en-NL" sz="1500" kern="100" dirty="0">
              <a:solidFill>
                <a:schemeClr val="bg1"/>
              </a:solidFill>
              <a:latin typeface="Asap Light"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BA78CE3-73B2-3BEB-648C-7352B8FE49F1}"/>
              </a:ext>
            </a:extLst>
          </p:cNvPr>
          <p:cNvSpPr txBox="1"/>
          <p:nvPr/>
        </p:nvSpPr>
        <p:spPr>
          <a:xfrm>
            <a:off x="4572000" y="3970704"/>
            <a:ext cx="3062931" cy="530915"/>
          </a:xfrm>
          <a:prstGeom prst="rect">
            <a:avLst/>
          </a:prstGeom>
          <a:noFill/>
        </p:spPr>
        <p:txBody>
          <a:bodyPr wrap="square" rtlCol="0">
            <a:spAutoFit/>
          </a:bodyPr>
          <a:lstStyle/>
          <a:p>
            <a:pPr algn="ctr" defTabSz="685800"/>
            <a:r>
              <a:rPr lang="en-NL" sz="1500" dirty="0">
                <a:solidFill>
                  <a:prstClr val="white"/>
                </a:solidFill>
                <a:latin typeface="Asap ExtraBold" pitchFamily="2" charset="0"/>
              </a:rPr>
              <a:t>2025 in Lely: </a:t>
            </a:r>
            <a:r>
              <a:rPr lang="nl-NL" sz="1500" kern="100" dirty="0">
                <a:solidFill>
                  <a:prstClr val="white"/>
                </a:solidFill>
                <a:latin typeface="Asap ExtraBold" pitchFamily="2" charset="0"/>
                <a:ea typeface="Calibri" panose="020F0502020204030204" pitchFamily="34" charset="0"/>
                <a:cs typeface="Times New Roman" panose="02020603050405020304" pitchFamily="18" charset="0"/>
                <a:sym typeface="Wingdings" pitchFamily="2" charset="2"/>
              </a:rPr>
              <a:t>16 in totaal</a:t>
            </a:r>
            <a:endParaRPr lang="en-NL" sz="1500" kern="100" dirty="0">
              <a:solidFill>
                <a:prstClr val="white"/>
              </a:solidFill>
              <a:latin typeface="Asap ExtraBold" pitchFamily="2" charset="0"/>
              <a:ea typeface="Calibri" panose="020F0502020204030204" pitchFamily="34" charset="0"/>
              <a:cs typeface="Times New Roman" panose="02020603050405020304" pitchFamily="18" charset="0"/>
            </a:endParaRPr>
          </a:p>
          <a:p>
            <a:pPr defTabSz="685800"/>
            <a:endParaRPr lang="en-NL" sz="1350" dirty="0">
              <a:solidFill>
                <a:prstClr val="black"/>
              </a:solidFill>
              <a:latin typeface="Calibri" panose="020F0502020204030204"/>
            </a:endParaRPr>
          </a:p>
        </p:txBody>
      </p:sp>
      <p:pic>
        <p:nvPicPr>
          <p:cNvPr id="2" name="Afbeelding 1">
            <a:extLst>
              <a:ext uri="{FF2B5EF4-FFF2-40B4-BE49-F238E27FC236}">
                <a16:creationId xmlns:a16="http://schemas.microsoft.com/office/drawing/2014/main" id="{8147F4A1-B143-0F38-FD83-73A0E9C85CD5}"/>
              </a:ext>
            </a:extLst>
          </p:cNvPr>
          <p:cNvPicPr>
            <a:picLocks noChangeAspect="1"/>
          </p:cNvPicPr>
          <p:nvPr/>
        </p:nvPicPr>
        <p:blipFill>
          <a:blip r:embed="rId2"/>
          <a:stretch>
            <a:fillRect/>
          </a:stretch>
        </p:blipFill>
        <p:spPr>
          <a:xfrm>
            <a:off x="84468" y="4584424"/>
            <a:ext cx="659168" cy="462170"/>
          </a:xfrm>
          <a:prstGeom prst="rect">
            <a:avLst/>
          </a:prstGeom>
        </p:spPr>
      </p:pic>
    </p:spTree>
    <p:extLst>
      <p:ext uri="{BB962C8B-B14F-4D97-AF65-F5344CB8AC3E}">
        <p14:creationId xmlns:p14="http://schemas.microsoft.com/office/powerpoint/2010/main" val="42657053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8126-F73C-3212-ABDD-8ECFE086E73E}"/>
              </a:ext>
            </a:extLst>
          </p:cNvPr>
          <p:cNvSpPr>
            <a:spLocks noGrp="1"/>
          </p:cNvSpPr>
          <p:nvPr>
            <p:ph type="title"/>
          </p:nvPr>
        </p:nvSpPr>
        <p:spPr/>
        <p:txBody>
          <a:bodyPr/>
          <a:lstStyle/>
          <a:p>
            <a:r>
              <a:rPr lang="en-GB" dirty="0">
                <a:solidFill>
                  <a:schemeClr val="bg1"/>
                </a:solidFill>
                <a:latin typeface="Asap ExtraBold" pitchFamily="2" charset="0"/>
              </a:rPr>
              <a:t>D</a:t>
            </a:r>
            <a:r>
              <a:rPr lang="en-NL" dirty="0">
                <a:solidFill>
                  <a:schemeClr val="bg1"/>
                </a:solidFill>
                <a:latin typeface="Asap ExtraBold" pitchFamily="2" charset="0"/>
              </a:rPr>
              <a:t>ierdagdosering mastitis preparaten</a:t>
            </a:r>
          </a:p>
        </p:txBody>
      </p:sp>
      <p:graphicFrame>
        <p:nvGraphicFramePr>
          <p:cNvPr id="4" name="Grafiek 1">
            <a:extLst>
              <a:ext uri="{FF2B5EF4-FFF2-40B4-BE49-F238E27FC236}">
                <a16:creationId xmlns:a16="http://schemas.microsoft.com/office/drawing/2014/main" id="{2EC725EC-2CC3-EBDE-71F9-96DFF3B074AD}"/>
              </a:ext>
            </a:extLst>
          </p:cNvPr>
          <p:cNvGraphicFramePr>
            <a:graphicFrameLocks noGrp="1"/>
          </p:cNvGraphicFramePr>
          <p:nvPr>
            <p:ph idx="1"/>
          </p:nvPr>
        </p:nvGraphicFramePr>
        <p:xfrm>
          <a:off x="628650" y="1369219"/>
          <a:ext cx="7886700" cy="3263504"/>
        </p:xfrm>
        <a:graphic>
          <a:graphicData uri="http://schemas.openxmlformats.org/drawingml/2006/chart">
            <c:chart xmlns:c="http://schemas.openxmlformats.org/drawingml/2006/chart" xmlns:r="http://schemas.openxmlformats.org/officeDocument/2006/relationships" r:id="rId2"/>
          </a:graphicData>
        </a:graphic>
      </p:graphicFrame>
      <p:pic>
        <p:nvPicPr>
          <p:cNvPr id="3" name="Afbeelding 2">
            <a:extLst>
              <a:ext uri="{FF2B5EF4-FFF2-40B4-BE49-F238E27FC236}">
                <a16:creationId xmlns:a16="http://schemas.microsoft.com/office/drawing/2014/main" id="{0148DB65-193D-7E6E-3EAC-23D829947946}"/>
              </a:ext>
            </a:extLst>
          </p:cNvPr>
          <p:cNvPicPr>
            <a:picLocks noChangeAspect="1"/>
          </p:cNvPicPr>
          <p:nvPr/>
        </p:nvPicPr>
        <p:blipFill>
          <a:blip r:embed="rId3"/>
          <a:stretch>
            <a:fillRect/>
          </a:stretch>
        </p:blipFill>
        <p:spPr>
          <a:xfrm>
            <a:off x="84468" y="4584424"/>
            <a:ext cx="659168" cy="462170"/>
          </a:xfrm>
          <a:prstGeom prst="rect">
            <a:avLst/>
          </a:prstGeom>
        </p:spPr>
      </p:pic>
    </p:spTree>
    <p:extLst>
      <p:ext uri="{BB962C8B-B14F-4D97-AF65-F5344CB8AC3E}">
        <p14:creationId xmlns:p14="http://schemas.microsoft.com/office/powerpoint/2010/main" val="4431354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3BF7F-FFE0-3EB4-53D4-84B3FFD9F70C}"/>
              </a:ext>
            </a:extLst>
          </p:cNvPr>
          <p:cNvSpPr>
            <a:spLocks noGrp="1"/>
          </p:cNvSpPr>
          <p:nvPr>
            <p:ph type="title"/>
          </p:nvPr>
        </p:nvSpPr>
        <p:spPr/>
        <p:txBody>
          <a:bodyPr/>
          <a:lstStyle/>
          <a:p>
            <a:r>
              <a:rPr lang="en-NL" dirty="0">
                <a:solidFill>
                  <a:schemeClr val="bg1"/>
                </a:solidFill>
                <a:latin typeface="Asap ExtraBold" pitchFamily="2" charset="0"/>
              </a:rPr>
              <a:t>Kan het uit?</a:t>
            </a:r>
          </a:p>
        </p:txBody>
      </p:sp>
      <p:graphicFrame>
        <p:nvGraphicFramePr>
          <p:cNvPr id="5" name="Content Placeholder 4">
            <a:extLst>
              <a:ext uri="{FF2B5EF4-FFF2-40B4-BE49-F238E27FC236}">
                <a16:creationId xmlns:a16="http://schemas.microsoft.com/office/drawing/2014/main" id="{93E60F5C-99DA-435B-3528-6FB3CE83D233}"/>
              </a:ext>
            </a:extLst>
          </p:cNvPr>
          <p:cNvGraphicFramePr>
            <a:graphicFrameLocks noGrp="1"/>
          </p:cNvGraphicFramePr>
          <p:nvPr>
            <p:ph idx="1"/>
          </p:nvPr>
        </p:nvGraphicFramePr>
        <p:xfrm>
          <a:off x="354485" y="1268017"/>
          <a:ext cx="8435033" cy="2797259"/>
        </p:xfrm>
        <a:graphic>
          <a:graphicData uri="http://schemas.openxmlformats.org/drawingml/2006/table">
            <a:tbl>
              <a:tblPr/>
              <a:tblGrid>
                <a:gridCol w="858259">
                  <a:extLst>
                    <a:ext uri="{9D8B030D-6E8A-4147-A177-3AD203B41FA5}">
                      <a16:colId xmlns:a16="http://schemas.microsoft.com/office/drawing/2014/main" val="2775632"/>
                    </a:ext>
                  </a:extLst>
                </a:gridCol>
                <a:gridCol w="858259">
                  <a:extLst>
                    <a:ext uri="{9D8B030D-6E8A-4147-A177-3AD203B41FA5}">
                      <a16:colId xmlns:a16="http://schemas.microsoft.com/office/drawing/2014/main" val="2070996768"/>
                    </a:ext>
                  </a:extLst>
                </a:gridCol>
                <a:gridCol w="221950">
                  <a:extLst>
                    <a:ext uri="{9D8B030D-6E8A-4147-A177-3AD203B41FA5}">
                      <a16:colId xmlns:a16="http://schemas.microsoft.com/office/drawing/2014/main" val="3015292319"/>
                    </a:ext>
                  </a:extLst>
                </a:gridCol>
                <a:gridCol w="636309">
                  <a:extLst>
                    <a:ext uri="{9D8B030D-6E8A-4147-A177-3AD203B41FA5}">
                      <a16:colId xmlns:a16="http://schemas.microsoft.com/office/drawing/2014/main" val="4010807956"/>
                    </a:ext>
                  </a:extLst>
                </a:gridCol>
                <a:gridCol w="858259">
                  <a:extLst>
                    <a:ext uri="{9D8B030D-6E8A-4147-A177-3AD203B41FA5}">
                      <a16:colId xmlns:a16="http://schemas.microsoft.com/office/drawing/2014/main" val="3026202588"/>
                    </a:ext>
                  </a:extLst>
                </a:gridCol>
                <a:gridCol w="294073">
                  <a:extLst>
                    <a:ext uri="{9D8B030D-6E8A-4147-A177-3AD203B41FA5}">
                      <a16:colId xmlns:a16="http://schemas.microsoft.com/office/drawing/2014/main" val="2540038890"/>
                    </a:ext>
                  </a:extLst>
                </a:gridCol>
                <a:gridCol w="664702">
                  <a:extLst>
                    <a:ext uri="{9D8B030D-6E8A-4147-A177-3AD203B41FA5}">
                      <a16:colId xmlns:a16="http://schemas.microsoft.com/office/drawing/2014/main" val="613872564"/>
                    </a:ext>
                  </a:extLst>
                </a:gridCol>
                <a:gridCol w="920115">
                  <a:extLst>
                    <a:ext uri="{9D8B030D-6E8A-4147-A177-3AD203B41FA5}">
                      <a16:colId xmlns:a16="http://schemas.microsoft.com/office/drawing/2014/main" val="742709753"/>
                    </a:ext>
                  </a:extLst>
                </a:gridCol>
                <a:gridCol w="203824">
                  <a:extLst>
                    <a:ext uri="{9D8B030D-6E8A-4147-A177-3AD203B41FA5}">
                      <a16:colId xmlns:a16="http://schemas.microsoft.com/office/drawing/2014/main" val="1121818863"/>
                    </a:ext>
                  </a:extLst>
                </a:gridCol>
                <a:gridCol w="500449">
                  <a:extLst>
                    <a:ext uri="{9D8B030D-6E8A-4147-A177-3AD203B41FA5}">
                      <a16:colId xmlns:a16="http://schemas.microsoft.com/office/drawing/2014/main" val="1030894833"/>
                    </a:ext>
                  </a:extLst>
                </a:gridCol>
                <a:gridCol w="1012245">
                  <a:extLst>
                    <a:ext uri="{9D8B030D-6E8A-4147-A177-3AD203B41FA5}">
                      <a16:colId xmlns:a16="http://schemas.microsoft.com/office/drawing/2014/main" val="3260876376"/>
                    </a:ext>
                  </a:extLst>
                </a:gridCol>
                <a:gridCol w="1406589">
                  <a:extLst>
                    <a:ext uri="{9D8B030D-6E8A-4147-A177-3AD203B41FA5}">
                      <a16:colId xmlns:a16="http://schemas.microsoft.com/office/drawing/2014/main" val="3746356086"/>
                    </a:ext>
                  </a:extLst>
                </a:gridCol>
              </a:tblGrid>
              <a:tr h="240030">
                <a:tc>
                  <a:txBody>
                    <a:bodyPr/>
                    <a:lstStyle/>
                    <a:p>
                      <a:pPr algn="ctr" fontAlgn="b"/>
                      <a:r>
                        <a:rPr lang="en-GB" sz="800" b="1" i="0" u="none" strike="noStrike" dirty="0" err="1">
                          <a:solidFill>
                            <a:srgbClr val="000000"/>
                          </a:solidFill>
                          <a:effectLst/>
                          <a:latin typeface="Arial" panose="020B0604020202020204" pitchFamily="34" charset="0"/>
                        </a:rPr>
                        <a:t>Kosten</a:t>
                      </a:r>
                      <a:r>
                        <a:rPr lang="en-GB" sz="800" b="1" i="0" u="none" strike="noStrike" dirty="0">
                          <a:solidFill>
                            <a:srgbClr val="000000"/>
                          </a:solidFill>
                          <a:effectLst/>
                          <a:latin typeface="Arial" panose="020B0604020202020204" pitchFamily="34" charset="0"/>
                        </a:rPr>
                        <a:t> mastitis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GB" sz="800" b="1" i="0" u="none" strike="noStrike" dirty="0" err="1">
                          <a:solidFill>
                            <a:srgbClr val="000000"/>
                          </a:solidFill>
                          <a:effectLst/>
                          <a:latin typeface="Arial" panose="020B0604020202020204" pitchFamily="34" charset="0"/>
                        </a:rPr>
                        <a:t>Kostenpost</a:t>
                      </a:r>
                      <a:endParaRPr lang="en-GB" sz="800" b="1" i="0" u="none" strike="noStrike" dirty="0">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GB" sz="1050" b="1" i="0" u="none" strike="noStrike">
                          <a:solidFill>
                            <a:srgbClr val="000000"/>
                          </a:solidFill>
                          <a:effectLst/>
                          <a:latin typeface="Arial" panose="020B0604020202020204" pitchFamily="34" charset="0"/>
                        </a:rPr>
                        <a:t>Aantal voor vacc.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GB" sz="800" b="1" i="0" u="none" strike="noStrike" dirty="0">
                          <a:solidFill>
                            <a:srgbClr val="000000"/>
                          </a:solidFill>
                          <a:effectLst/>
                          <a:latin typeface="Arial" panose="020B0604020202020204" pitchFamily="34" charset="0"/>
                        </a:rPr>
                        <a:t>Aantal </a:t>
                      </a:r>
                      <a:r>
                        <a:rPr lang="en-GB" sz="800" b="1" i="0" u="none" strike="noStrike" dirty="0" err="1">
                          <a:solidFill>
                            <a:srgbClr val="000000"/>
                          </a:solidFill>
                          <a:effectLst/>
                          <a:latin typeface="Arial" panose="020B0604020202020204" pitchFamily="34" charset="0"/>
                        </a:rPr>
                        <a:t>voor</a:t>
                      </a:r>
                      <a:r>
                        <a:rPr lang="en-GB" sz="800" b="1" i="0" u="none" strike="noStrike" dirty="0">
                          <a:solidFill>
                            <a:srgbClr val="000000"/>
                          </a:solidFill>
                          <a:effectLst/>
                          <a:latin typeface="Arial" panose="020B0604020202020204" pitchFamily="34" charset="0"/>
                        </a:rPr>
                        <a:t> </a:t>
                      </a:r>
                      <a:r>
                        <a:rPr lang="en-GB" sz="800" b="1" i="0" u="none" strike="noStrike" dirty="0" err="1">
                          <a:solidFill>
                            <a:srgbClr val="000000"/>
                          </a:solidFill>
                          <a:effectLst/>
                          <a:latin typeface="Arial" panose="020B0604020202020204" pitchFamily="34" charset="0"/>
                        </a:rPr>
                        <a:t>vacc</a:t>
                      </a:r>
                      <a:r>
                        <a:rPr lang="en-GB" sz="800" b="1" i="0" u="none" strike="noStrike" dirty="0">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GB" sz="800" b="1" i="0" u="none" strike="noStrike">
                          <a:solidFill>
                            <a:srgbClr val="000000"/>
                          </a:solidFill>
                          <a:effectLst/>
                          <a:latin typeface="Arial" panose="020B0604020202020204" pitchFamily="34" charset="0"/>
                        </a:rPr>
                        <a:t>Totaal voor vacc.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GB" sz="1050" b="1" i="0" u="none" strike="noStrike">
                          <a:solidFill>
                            <a:srgbClr val="000000"/>
                          </a:solidFill>
                          <a:effectLst/>
                          <a:latin typeface="Arial" panose="020B0604020202020204" pitchFamily="34" charset="0"/>
                        </a:rPr>
                        <a:t>Aantal tijdens vacc.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GB" sz="800" b="1" i="0" u="none" strike="noStrike">
                          <a:solidFill>
                            <a:srgbClr val="000000"/>
                          </a:solidFill>
                          <a:effectLst/>
                          <a:latin typeface="Arial" panose="020B0604020202020204" pitchFamily="34" charset="0"/>
                        </a:rPr>
                        <a:t>Aantal tijdens vacc.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GB" sz="800" b="1" i="0" u="none" strike="noStrike">
                          <a:solidFill>
                            <a:srgbClr val="000000"/>
                          </a:solidFill>
                          <a:effectLst/>
                          <a:latin typeface="Arial" panose="020B0604020202020204" pitchFamily="34" charset="0"/>
                        </a:rPr>
                        <a:t>Totaal tijdens vacc.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GB" sz="1050" b="1" i="0" u="none" strike="noStrike">
                          <a:solidFill>
                            <a:srgbClr val="000000"/>
                          </a:solidFill>
                          <a:effectLst/>
                          <a:latin typeface="Arial" panose="020B0604020202020204" pitchFamily="34" charset="0"/>
                        </a:rPr>
                        <a:t>Verschil in aantal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Arial" panose="020B0604020202020204" pitchFamily="34" charset="0"/>
                        </a:rPr>
                        <a:t>Verschil in aantal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GB" sz="800" b="1" i="0" u="none" strike="noStrike">
                          <a:solidFill>
                            <a:srgbClr val="000000"/>
                          </a:solidFill>
                          <a:effectLst/>
                          <a:latin typeface="Arial" panose="020B0604020202020204" pitchFamily="34" charset="0"/>
                        </a:rPr>
                        <a:t>Verschil in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NL"/>
                    </a:p>
                  </a:txBody>
                  <a:tcPr/>
                </a:tc>
                <a:extLst>
                  <a:ext uri="{0D108BD9-81ED-4DB2-BD59-A6C34878D82A}">
                    <a16:rowId xmlns:a16="http://schemas.microsoft.com/office/drawing/2014/main" val="843523296"/>
                  </a:ext>
                </a:extLst>
              </a:tr>
              <a:tr h="168543">
                <a:tc>
                  <a:txBody>
                    <a:bodyPr/>
                    <a:lstStyle/>
                    <a:p>
                      <a:pPr algn="ctr" fontAlgn="b"/>
                      <a:r>
                        <a:rPr lang="en-GB" sz="800" b="1" i="0" u="none" strike="noStrike">
                          <a:solidFill>
                            <a:srgbClr val="000000"/>
                          </a:solidFill>
                          <a:effectLst/>
                          <a:latin typeface="Arial" panose="020B0604020202020204" pitchFamily="34" charset="0"/>
                        </a:rPr>
                        <a:t>Graad 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NL" sz="800" b="1" i="0" u="none" strike="noStrike">
                          <a:solidFill>
                            <a:srgbClr val="000000"/>
                          </a:solidFill>
                          <a:effectLst/>
                          <a:latin typeface="Arial" panose="020B0604020202020204" pitchFamily="34" charset="0"/>
                        </a:rPr>
                        <a:t> €                         300,00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NL" sz="1000" b="1" i="0" u="none" strike="noStrike">
                          <a:solidFill>
                            <a:srgbClr val="757171"/>
                          </a:solidFill>
                          <a:effectLst/>
                          <a:latin typeface="Arial" panose="020B0604020202020204" pitchFamily="34" charset="0"/>
                        </a:rPr>
                        <a:t>21,0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NL" sz="800" b="1" i="0" u="none" strike="noStrike">
                          <a:solidFill>
                            <a:srgbClr val="757171"/>
                          </a:solidFill>
                          <a:effectLst/>
                          <a:latin typeface="Arial" panose="020B0604020202020204" pitchFamily="34" charset="0"/>
                        </a:rPr>
                        <a:t>21,0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NL" sz="800" b="1" i="0" u="none" strike="noStrike" dirty="0">
                          <a:solidFill>
                            <a:srgbClr val="000000"/>
                          </a:solidFill>
                          <a:effectLst/>
                          <a:latin typeface="Arial" panose="020B0604020202020204" pitchFamily="34" charset="0"/>
                        </a:rPr>
                        <a:t> €                      6.300,00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NL" sz="1000" b="1" i="0" u="none" strike="noStrike">
                          <a:solidFill>
                            <a:srgbClr val="757171"/>
                          </a:solidFill>
                          <a:effectLst/>
                          <a:latin typeface="Arial" panose="020B0604020202020204" pitchFamily="34" charset="0"/>
                        </a:rPr>
                        <a:t>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NL" sz="800" b="1" i="0" u="none" strike="noStrike">
                          <a:solidFill>
                            <a:srgbClr val="757171"/>
                          </a:solidFill>
                          <a:effectLst/>
                          <a:latin typeface="Arial" panose="020B0604020202020204" pitchFamily="34" charset="0"/>
                        </a:rPr>
                        <a:t>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NL" sz="800" b="1" i="0" u="none" strike="noStrike">
                          <a:solidFill>
                            <a:srgbClr val="000000"/>
                          </a:solidFill>
                          <a:effectLst/>
                          <a:latin typeface="Arial" panose="020B0604020202020204" pitchFamily="34" charset="0"/>
                        </a:rPr>
                        <a:t> €                       12.000,00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NL" sz="1000" b="1" i="0" u="none" strike="noStrike">
                          <a:solidFill>
                            <a:srgbClr val="000000"/>
                          </a:solidFill>
                          <a:effectLst/>
                          <a:latin typeface="Arial" panose="020B060402020202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L" sz="800" b="1" i="0" u="none" strike="noStrike">
                          <a:solidFill>
                            <a:srgbClr val="000000"/>
                          </a:solidFill>
                          <a:effectLst/>
                          <a:latin typeface="Arial" panose="020B060402020202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l" fontAlgn="t"/>
                      <a:r>
                        <a:rPr lang="en-NL" sz="800" b="1" i="0" u="none" strike="noStrike">
                          <a:solidFill>
                            <a:srgbClr val="000000"/>
                          </a:solidFill>
                          <a:effectLst/>
                          <a:latin typeface="Arial" panose="020B0604020202020204" pitchFamily="34" charset="0"/>
                        </a:rPr>
                        <a:t> €                                                               5.700,00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NL"/>
                    </a:p>
                  </a:txBody>
                  <a:tcPr/>
                </a:tc>
                <a:extLst>
                  <a:ext uri="{0D108BD9-81ED-4DB2-BD59-A6C34878D82A}">
                    <a16:rowId xmlns:a16="http://schemas.microsoft.com/office/drawing/2014/main" val="3819043818"/>
                  </a:ext>
                </a:extLst>
              </a:tr>
              <a:tr h="168543">
                <a:tc>
                  <a:txBody>
                    <a:bodyPr/>
                    <a:lstStyle/>
                    <a:p>
                      <a:pPr algn="ctr" fontAlgn="b"/>
                      <a:r>
                        <a:rPr lang="en-GB" sz="800" b="1" i="0" u="none" strike="noStrike">
                          <a:solidFill>
                            <a:srgbClr val="000000"/>
                          </a:solidFill>
                          <a:effectLst/>
                          <a:latin typeface="Arial" panose="020B0604020202020204" pitchFamily="34" charset="0"/>
                        </a:rPr>
                        <a:t>Graad 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NL" sz="800" b="1" i="0" u="none" strike="noStrike">
                          <a:solidFill>
                            <a:srgbClr val="000000"/>
                          </a:solidFill>
                          <a:effectLst/>
                          <a:latin typeface="Arial" panose="020B0604020202020204" pitchFamily="34" charset="0"/>
                        </a:rPr>
                        <a:t> €                         500,00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NL" sz="1000" b="1" i="0" u="none" strike="noStrike" dirty="0">
                          <a:solidFill>
                            <a:srgbClr val="757171"/>
                          </a:solidFill>
                          <a:effectLst/>
                          <a:latin typeface="Arial" panose="020B0604020202020204" pitchFamily="34" charset="0"/>
                        </a:rPr>
                        <a:t>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NL" sz="800" b="1" i="0" u="none" strike="noStrike">
                          <a:solidFill>
                            <a:srgbClr val="757171"/>
                          </a:solidFill>
                          <a:effectLst/>
                          <a:latin typeface="Arial" panose="020B0604020202020204" pitchFamily="34" charset="0"/>
                        </a:rPr>
                        <a:t>20,0</a:t>
                      </a:r>
                      <a:endParaRPr lang="en-NL" sz="800" b="1" i="0" u="none" strike="noStrike" dirty="0">
                        <a:solidFill>
                          <a:srgbClr val="757171"/>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NL" sz="800" b="1" i="0" u="none" strike="noStrike" dirty="0">
                          <a:solidFill>
                            <a:srgbClr val="000000"/>
                          </a:solidFill>
                          <a:effectLst/>
                          <a:latin typeface="Arial" panose="020B0604020202020204" pitchFamily="34" charset="0"/>
                        </a:rPr>
                        <a:t> €                    10.000,00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NL" sz="1000" b="1" i="0" u="none" strike="noStrike">
                          <a:solidFill>
                            <a:srgbClr val="757171"/>
                          </a:solidFill>
                          <a:effectLst/>
                          <a:latin typeface="Arial" panose="020B0604020202020204" pitchFamily="34" charset="0"/>
                        </a:rPr>
                        <a:t>21,0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NL" sz="800" b="1" i="0" u="none" strike="noStrike">
                          <a:solidFill>
                            <a:srgbClr val="757171"/>
                          </a:solidFill>
                          <a:effectLst/>
                          <a:latin typeface="Arial" panose="020B0604020202020204" pitchFamily="34" charset="0"/>
                        </a:rPr>
                        <a:t>21,0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NL" sz="800" b="1" i="0" u="none" strike="noStrike">
                          <a:solidFill>
                            <a:srgbClr val="000000"/>
                          </a:solidFill>
                          <a:effectLst/>
                          <a:latin typeface="Arial" panose="020B0604020202020204" pitchFamily="34" charset="0"/>
                        </a:rPr>
                        <a:t> €                       10.500,00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NL" sz="1000" b="1" i="0" u="none" strike="noStrike">
                          <a:solidFill>
                            <a:srgbClr val="000000"/>
                          </a:solidFill>
                          <a:effectLst/>
                          <a:latin typeface="Arial" panose="020B0604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L" sz="800" b="1" i="0" u="none" strike="noStrike">
                          <a:solidFill>
                            <a:srgbClr val="000000"/>
                          </a:solidFill>
                          <a:effectLst/>
                          <a:latin typeface="Arial" panose="020B0604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t"/>
                      <a:r>
                        <a:rPr lang="en-NL" sz="800" b="1" i="0" u="none" strike="noStrike">
                          <a:solidFill>
                            <a:srgbClr val="000000"/>
                          </a:solidFill>
                          <a:effectLst/>
                          <a:latin typeface="Arial" panose="020B0604020202020204" pitchFamily="34" charset="0"/>
                        </a:rPr>
                        <a:t> €                                                                  500,00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NL"/>
                    </a:p>
                  </a:txBody>
                  <a:tcPr/>
                </a:tc>
                <a:extLst>
                  <a:ext uri="{0D108BD9-81ED-4DB2-BD59-A6C34878D82A}">
                    <a16:rowId xmlns:a16="http://schemas.microsoft.com/office/drawing/2014/main" val="2088254812"/>
                  </a:ext>
                </a:extLst>
              </a:tr>
              <a:tr h="168543">
                <a:tc>
                  <a:txBody>
                    <a:bodyPr/>
                    <a:lstStyle/>
                    <a:p>
                      <a:pPr algn="ctr" fontAlgn="b"/>
                      <a:r>
                        <a:rPr lang="en-GB" sz="800" b="1" i="0" u="none" strike="noStrike">
                          <a:solidFill>
                            <a:srgbClr val="000000"/>
                          </a:solidFill>
                          <a:effectLst/>
                          <a:latin typeface="Arial" panose="020B0604020202020204" pitchFamily="34" charset="0"/>
                        </a:rPr>
                        <a:t>Afvoer mastitis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NL" sz="800" b="1" i="0" u="none" strike="noStrike">
                          <a:solidFill>
                            <a:srgbClr val="000000"/>
                          </a:solidFill>
                          <a:effectLst/>
                          <a:latin typeface="Arial" panose="020B0604020202020204" pitchFamily="34" charset="0"/>
                        </a:rPr>
                        <a:t> €                      2.000,00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NL" sz="1000" b="1" i="0" u="none" strike="noStrike">
                          <a:solidFill>
                            <a:srgbClr val="757171"/>
                          </a:solidFill>
                          <a:effectLst/>
                          <a:latin typeface="Arial" panose="020B060402020202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NL" sz="800" b="1" i="0" u="none" strike="noStrike">
                          <a:solidFill>
                            <a:srgbClr val="757171"/>
                          </a:solidFill>
                          <a:effectLst/>
                          <a:latin typeface="Arial" panose="020B060402020202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NL" sz="800" b="1" i="0" u="none" strike="noStrike" dirty="0">
                          <a:solidFill>
                            <a:srgbClr val="000000"/>
                          </a:solidFill>
                          <a:effectLst/>
                          <a:latin typeface="Arial" panose="020B0604020202020204" pitchFamily="34" charset="0"/>
                        </a:rPr>
                        <a:t> €                      8.000,00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NL" sz="1000" b="1" i="0" u="none" strike="noStrike">
                          <a:solidFill>
                            <a:srgbClr val="757171"/>
                          </a:solidFill>
                          <a:effectLst/>
                          <a:latin typeface="Arial" panose="020B060402020202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NL" sz="800" b="1" i="0" u="none" strike="noStrike" dirty="0">
                          <a:solidFill>
                            <a:srgbClr val="757171"/>
                          </a:solidFill>
                          <a:effectLst/>
                          <a:latin typeface="Arial" panose="020B060402020202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NL" sz="800" b="1" i="0" u="none" strike="noStrike">
                          <a:solidFill>
                            <a:srgbClr val="000000"/>
                          </a:solidFill>
                          <a:effectLst/>
                          <a:latin typeface="Arial" panose="020B0604020202020204" pitchFamily="34" charset="0"/>
                        </a:rPr>
                        <a:t> €                         6.000,00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NL" sz="1000" b="1" i="0" u="none" strike="noStrike">
                          <a:solidFill>
                            <a:srgbClr val="000000"/>
                          </a:solidFill>
                          <a:effectLst/>
                          <a:latin typeface="Arial" panose="020B0604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L" sz="800" b="1" i="0" u="none" strike="noStrike">
                          <a:solidFill>
                            <a:srgbClr val="000000"/>
                          </a:solidFill>
                          <a:effectLst/>
                          <a:latin typeface="Arial" panose="020B0604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t"/>
                      <a:r>
                        <a:rPr lang="en-NL" sz="800" b="1" i="0" u="none" strike="noStrike">
                          <a:solidFill>
                            <a:srgbClr val="000000"/>
                          </a:solidFill>
                          <a:effectLst/>
                          <a:latin typeface="Arial" panose="020B0604020202020204" pitchFamily="34" charset="0"/>
                        </a:rPr>
                        <a:t> €                                                              -2.000,00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NL"/>
                    </a:p>
                  </a:txBody>
                  <a:tcPr/>
                </a:tc>
                <a:extLst>
                  <a:ext uri="{0D108BD9-81ED-4DB2-BD59-A6C34878D82A}">
                    <a16:rowId xmlns:a16="http://schemas.microsoft.com/office/drawing/2014/main" val="644703165"/>
                  </a:ext>
                </a:extLst>
              </a:tr>
              <a:tr h="168543">
                <a:tc>
                  <a:txBody>
                    <a:bodyPr/>
                    <a:lstStyle/>
                    <a:p>
                      <a:pPr algn="ctr" fontAlgn="b"/>
                      <a:r>
                        <a:rPr lang="en-GB" sz="800" b="1" i="0" u="none" strike="noStrike">
                          <a:solidFill>
                            <a:srgbClr val="000000"/>
                          </a:solidFill>
                          <a:effectLst/>
                          <a:latin typeface="Arial" panose="020B0604020202020204" pitchFamily="34" charset="0"/>
                        </a:rPr>
                        <a:t>Dood mastitis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NL" sz="800" b="1" i="0" u="none" strike="noStrike">
                          <a:solidFill>
                            <a:srgbClr val="000000"/>
                          </a:solidFill>
                          <a:effectLst/>
                          <a:latin typeface="Arial" panose="020B0604020202020204" pitchFamily="34" charset="0"/>
                        </a:rPr>
                        <a:t> €                      2.500,00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NL" sz="1000" b="1" i="0" u="none" strike="noStrike">
                          <a:solidFill>
                            <a:srgbClr val="757171"/>
                          </a:solidFill>
                          <a:effectLst/>
                          <a:latin typeface="Arial" panose="020B060402020202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NL" sz="800" b="1" i="0" u="none" strike="noStrike">
                          <a:solidFill>
                            <a:srgbClr val="757171"/>
                          </a:solidFill>
                          <a:effectLst/>
                          <a:latin typeface="Arial" panose="020B060402020202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NL" sz="800" b="1" i="0" u="none" strike="noStrike">
                          <a:solidFill>
                            <a:srgbClr val="000000"/>
                          </a:solidFill>
                          <a:effectLst/>
                          <a:latin typeface="Arial" panose="020B0604020202020204" pitchFamily="34" charset="0"/>
                        </a:rPr>
                        <a:t> €                      5.000,00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NL" sz="1000" b="1" i="0" u="none" strike="noStrike">
                          <a:solidFill>
                            <a:srgbClr val="757171"/>
                          </a:solidFill>
                          <a:effectLst/>
                          <a:latin typeface="Arial" panose="020B060402020202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NL" sz="800" b="1" i="0" u="none" strike="noStrike">
                          <a:solidFill>
                            <a:srgbClr val="757171"/>
                          </a:solidFill>
                          <a:effectLst/>
                          <a:latin typeface="Arial" panose="020B060402020202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NL" sz="800" b="1" i="0" u="none" strike="noStrike" dirty="0">
                          <a:solidFill>
                            <a:srgbClr val="000000"/>
                          </a:solidFill>
                          <a:effectLst/>
                          <a:latin typeface="Arial" panose="020B0604020202020204" pitchFamily="34" charset="0"/>
                        </a:rPr>
                        <a:t> €                         5.000,00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NL" sz="1000" b="1" i="0" u="none" strike="noStrike">
                          <a:solidFill>
                            <a:srgbClr val="000000"/>
                          </a:solidFill>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L" sz="800" b="1" i="0" u="none" strike="noStrike" dirty="0">
                          <a:solidFill>
                            <a:srgbClr val="000000"/>
                          </a:solidFill>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t"/>
                      <a:r>
                        <a:rPr lang="en-NL" sz="800" b="1" i="0" u="none" strike="noStrike" dirty="0">
                          <a:solidFill>
                            <a:srgbClr val="000000"/>
                          </a:solidFill>
                          <a:effectLst/>
                          <a:latin typeface="Arial" panose="020B0604020202020204" pitchFamily="34" charset="0"/>
                        </a:rPr>
                        <a:t> €                                                                          -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NL"/>
                    </a:p>
                  </a:txBody>
                  <a:tcPr/>
                </a:tc>
                <a:extLst>
                  <a:ext uri="{0D108BD9-81ED-4DB2-BD59-A6C34878D82A}">
                    <a16:rowId xmlns:a16="http://schemas.microsoft.com/office/drawing/2014/main" val="4073387514"/>
                  </a:ext>
                </a:extLst>
              </a:tr>
              <a:tr h="168543">
                <a:tc>
                  <a:txBody>
                    <a:bodyPr/>
                    <a:lstStyle/>
                    <a:p>
                      <a:pPr algn="ctr" fontAlgn="b"/>
                      <a:r>
                        <a:rPr lang="en-GB" sz="800" b="1" i="0" u="none" strike="noStrike">
                          <a:solidFill>
                            <a:srgbClr val="000000"/>
                          </a:solidFill>
                          <a:effectLst/>
                          <a:latin typeface="Arial" panose="020B0604020202020204" pitchFamily="34" charset="0"/>
                        </a:rPr>
                        <a:t>Kosten Totaal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NL" sz="800" b="1"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NL" sz="1000" b="1"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L" sz="800" b="1"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NL" sz="800" b="1" i="0" u="none" strike="noStrike" dirty="0">
                          <a:solidFill>
                            <a:srgbClr val="000000"/>
                          </a:solidFill>
                          <a:effectLst/>
                          <a:latin typeface="Arial" panose="020B0604020202020204" pitchFamily="34" charset="0"/>
                        </a:rPr>
                        <a:t> €                    29.300,00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NL" sz="1000" b="1"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L" sz="800" b="1"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NL" sz="800" b="1" i="0" u="none" strike="noStrike" dirty="0">
                          <a:solidFill>
                            <a:srgbClr val="000000"/>
                          </a:solidFill>
                          <a:effectLst/>
                          <a:latin typeface="Arial" panose="020B0604020202020204" pitchFamily="34" charset="0"/>
                        </a:rPr>
                        <a:t> €                       33.500,00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b"/>
                      <a:r>
                        <a:rPr lang="en-NL" sz="1000" b="1"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L" sz="800" b="1"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t"/>
                      <a:r>
                        <a:rPr lang="en-NL" sz="800" b="1" i="0" u="none" strike="noStrike">
                          <a:solidFill>
                            <a:srgbClr val="000000"/>
                          </a:solidFill>
                          <a:effectLst/>
                          <a:latin typeface="Arial" panose="020B0604020202020204" pitchFamily="34" charset="0"/>
                        </a:rPr>
                        <a:t> €                                                               4.200,00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NL"/>
                    </a:p>
                  </a:txBody>
                  <a:tcPr/>
                </a:tc>
                <a:extLst>
                  <a:ext uri="{0D108BD9-81ED-4DB2-BD59-A6C34878D82A}">
                    <a16:rowId xmlns:a16="http://schemas.microsoft.com/office/drawing/2014/main" val="1021169708"/>
                  </a:ext>
                </a:extLst>
              </a:tr>
              <a:tr h="168543">
                <a:tc>
                  <a:txBody>
                    <a:bodyPr/>
                    <a:lstStyle/>
                    <a:p>
                      <a:pPr algn="l" fontAlgn="b"/>
                      <a:endParaRPr lang="en-NL" sz="8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l" fontAlgn="b"/>
                      <a:endParaRPr lang="en-NL" sz="8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l" fontAlgn="b"/>
                      <a:endParaRPr lang="en-NL" sz="105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NL" sz="800" b="0" i="0" u="none" strike="noStrike" dirty="0">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l" fontAlgn="b"/>
                      <a:endParaRPr lang="en-NL" sz="8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l" fontAlgn="b"/>
                      <a:endParaRPr lang="en-NL" sz="1050" b="0" i="0" u="none" strike="noStrike" dirty="0">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NL" sz="800" b="0" i="0" u="none" strike="noStrike" dirty="0">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l" fontAlgn="b"/>
                      <a:endParaRPr lang="en-NL" sz="800" b="0" i="0" u="none" strike="noStrike" dirty="0">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l" fontAlgn="b"/>
                      <a:endParaRPr lang="en-NL" sz="105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NL" sz="800" b="0" i="0" u="none" strike="noStrike" dirty="0">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endParaRPr lang="en-NL" sz="800" b="0" i="0" u="none" strike="noStrike" dirty="0">
                        <a:solidFill>
                          <a:srgbClr val="000000"/>
                        </a:solidFill>
                        <a:effectLst/>
                        <a:latin typeface="Arial" panose="020B060402020202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endParaRPr lang="en-NL" sz="1100" b="0" i="0" u="none" strike="noStrike">
                        <a:solidFill>
                          <a:srgbClr val="000000"/>
                        </a:solidFill>
                        <a:effectLst/>
                        <a:latin typeface="Arial" panose="020B060402020202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68451016"/>
                  </a:ext>
                </a:extLst>
              </a:tr>
              <a:tr h="168543">
                <a:tc gridSpan="10">
                  <a:txBody>
                    <a:bodyPr/>
                    <a:lstStyle/>
                    <a:p>
                      <a:pPr algn="l" fontAlgn="t"/>
                      <a:r>
                        <a:rPr lang="en-GB" sz="800" b="0" i="0" u="none" strike="noStrike" dirty="0" err="1">
                          <a:solidFill>
                            <a:srgbClr val="000000"/>
                          </a:solidFill>
                          <a:effectLst/>
                          <a:latin typeface="Arial" panose="020B0604020202020204" pitchFamily="34" charset="0"/>
                        </a:rPr>
                        <a:t>kosten</a:t>
                      </a:r>
                      <a:r>
                        <a:rPr lang="en-GB" sz="800" b="0" i="0" u="none" strike="noStrike" dirty="0">
                          <a:solidFill>
                            <a:srgbClr val="000000"/>
                          </a:solidFill>
                          <a:effectLst/>
                          <a:latin typeface="Arial" panose="020B0604020202020204" pitchFamily="34" charset="0"/>
                        </a:rPr>
                        <a:t> </a:t>
                      </a:r>
                      <a:r>
                        <a:rPr lang="en-GB" sz="800" b="0" i="0" u="none" strike="noStrike" dirty="0" err="1">
                          <a:solidFill>
                            <a:srgbClr val="000000"/>
                          </a:solidFill>
                          <a:effectLst/>
                          <a:latin typeface="Arial" panose="020B0604020202020204" pitchFamily="34" charset="0"/>
                        </a:rPr>
                        <a:t>vaccinatie</a:t>
                      </a:r>
                      <a:r>
                        <a:rPr lang="en-GB" sz="800" b="0" i="0" u="none" strike="noStrike" dirty="0">
                          <a:solidFill>
                            <a:srgbClr val="000000"/>
                          </a:solidFill>
                          <a:effectLst/>
                          <a:latin typeface="Arial" panose="020B0604020202020204" pitchFamily="34" charset="0"/>
                        </a:rPr>
                        <a:t>/</a:t>
                      </a:r>
                      <a:r>
                        <a:rPr lang="en-GB" sz="800" b="0" i="0" u="none" strike="noStrike" dirty="0" err="1">
                          <a:solidFill>
                            <a:srgbClr val="000000"/>
                          </a:solidFill>
                          <a:effectLst/>
                          <a:latin typeface="Arial" panose="020B0604020202020204" pitchFamily="34" charset="0"/>
                        </a:rPr>
                        <a:t>koe</a:t>
                      </a:r>
                      <a:r>
                        <a:rPr lang="en-GB" sz="800" b="0" i="0" u="none" strike="noStrike" dirty="0">
                          <a:solidFill>
                            <a:srgbClr val="000000"/>
                          </a:solidFill>
                          <a:effectLst/>
                          <a:latin typeface="Arial" panose="020B0604020202020204" pitchFamily="34" charset="0"/>
                        </a:rPr>
                        <a:t>/</a:t>
                      </a:r>
                      <a:r>
                        <a:rPr lang="en-GB" sz="800" b="0" i="0" u="none" strike="noStrike" dirty="0" err="1">
                          <a:solidFill>
                            <a:srgbClr val="000000"/>
                          </a:solidFill>
                          <a:effectLst/>
                          <a:latin typeface="Arial" panose="020B0604020202020204" pitchFamily="34" charset="0"/>
                        </a:rPr>
                        <a:t>jaar</a:t>
                      </a:r>
                      <a:r>
                        <a:rPr lang="en-GB" sz="800" b="0" i="0" u="none" strike="noStrike" dirty="0">
                          <a:solidFill>
                            <a:srgbClr val="000000"/>
                          </a:solidFill>
                          <a:effectLst/>
                          <a:latin typeface="Arial" panose="020B0604020202020204" pitchFamily="34" charset="0"/>
                        </a:rPr>
                        <a:t> (excl. </a:t>
                      </a:r>
                      <a:r>
                        <a:rPr lang="en-GB" sz="800" b="0" i="0" u="none" strike="noStrike" dirty="0" err="1">
                          <a:solidFill>
                            <a:srgbClr val="000000"/>
                          </a:solidFill>
                          <a:effectLst/>
                          <a:latin typeface="Arial" panose="020B0604020202020204" pitchFamily="34" charset="0"/>
                        </a:rPr>
                        <a:t>tijd</a:t>
                      </a:r>
                      <a:r>
                        <a:rPr lang="en-GB" sz="800" b="0" i="0" u="none" strike="noStrike" dirty="0">
                          <a:solidFill>
                            <a:srgbClr val="000000"/>
                          </a:solidFill>
                          <a:effectLst/>
                          <a:latin typeface="Arial" panose="020B0604020202020204" pitchFamily="34" charset="0"/>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pPr algn="l" fontAlgn="t"/>
                      <a:endParaRPr lang="en-GB" sz="1050" b="0" i="0" u="none" strike="noStrike" dirty="0">
                        <a:solidFill>
                          <a:srgbClr val="000000"/>
                        </a:solidFill>
                        <a:effectLst/>
                        <a:latin typeface="Arial" panose="020B0604020202020204"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NL" sz="800" b="0" i="0" u="none" strike="noStrike" dirty="0">
                          <a:solidFill>
                            <a:srgbClr val="000000"/>
                          </a:solidFill>
                          <a:effectLst/>
                          <a:latin typeface="Arial" panose="020B0604020202020204" pitchFamily="34" charset="0"/>
                        </a:rPr>
                        <a:t> €                                          32,00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NL"/>
                    </a:p>
                  </a:txBody>
                  <a:tcPr/>
                </a:tc>
                <a:extLst>
                  <a:ext uri="{0D108BD9-81ED-4DB2-BD59-A6C34878D82A}">
                    <a16:rowId xmlns:a16="http://schemas.microsoft.com/office/drawing/2014/main" val="1046169782"/>
                  </a:ext>
                </a:extLst>
              </a:tr>
              <a:tr h="168543">
                <a:tc gridSpan="10">
                  <a:txBody>
                    <a:bodyPr/>
                    <a:lstStyle/>
                    <a:p>
                      <a:pPr algn="r" fontAlgn="b"/>
                      <a:r>
                        <a:rPr lang="en-GB" sz="800" b="1" i="0" u="none" strike="noStrike">
                          <a:solidFill>
                            <a:srgbClr val="000000"/>
                          </a:solidFill>
                          <a:effectLst/>
                          <a:latin typeface="Arial" panose="020B0604020202020204" pitchFamily="34" charset="0"/>
                        </a:rPr>
                        <a:t>Vaccinatiekosten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pPr algn="r" fontAlgn="b"/>
                      <a:endParaRPr lang="en-GB" sz="1050" b="1"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NL" sz="800" b="0" i="0" u="none" strike="noStrike" dirty="0">
                          <a:solidFill>
                            <a:srgbClr val="FFFFFF"/>
                          </a:solidFill>
                          <a:effectLst/>
                          <a:latin typeface="Arial" panose="020B0604020202020204" pitchFamily="34" charset="0"/>
                        </a:rPr>
                        <a:t> €                                      8.980,16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NL"/>
                    </a:p>
                  </a:txBody>
                  <a:tcPr/>
                </a:tc>
                <a:extLst>
                  <a:ext uri="{0D108BD9-81ED-4DB2-BD59-A6C34878D82A}">
                    <a16:rowId xmlns:a16="http://schemas.microsoft.com/office/drawing/2014/main" val="2628035071"/>
                  </a:ext>
                </a:extLst>
              </a:tr>
              <a:tr h="266780">
                <a:tc>
                  <a:txBody>
                    <a:bodyPr/>
                    <a:lstStyle/>
                    <a:p>
                      <a:pPr algn="l" fontAlgn="b"/>
                      <a:endParaRPr lang="en-NL" sz="8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NL" sz="8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l" fontAlgn="b"/>
                      <a:endParaRPr lang="en-NL" sz="8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fontAlgn="b"/>
                      <a:endParaRPr lang="en-NL" sz="105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NL" sz="8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l" fontAlgn="b"/>
                      <a:endParaRPr lang="en-NL" sz="8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fontAlgn="b"/>
                      <a:endParaRPr lang="en-NL" sz="105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NL" sz="800" b="0" i="0" u="none" strike="noStrike">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l" fontAlgn="b"/>
                      <a:endParaRPr lang="en-NL" sz="800" b="0" i="0" u="none" strike="noStrike" dirty="0">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fontAlgn="b"/>
                      <a:endParaRPr lang="en-NL" sz="1050" b="0" i="0" u="none" strike="noStrike" dirty="0">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NL" sz="800" b="0" i="0" u="none" strike="noStrike" dirty="0">
                        <a:solidFill>
                          <a:srgbClr val="000000"/>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n-NL" sz="1100" b="0" i="0" u="none" strike="noStrike" dirty="0">
                        <a:solidFill>
                          <a:schemeClr val="bg1"/>
                        </a:solidFill>
                        <a:effectLst/>
                        <a:latin typeface="Arial" panose="020B060402020202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559198882"/>
                  </a:ext>
                </a:extLst>
              </a:tr>
              <a:tr h="182588">
                <a:tc gridSpan="10">
                  <a:txBody>
                    <a:bodyPr/>
                    <a:lstStyle/>
                    <a:p>
                      <a:pPr algn="r" fontAlgn="b"/>
                      <a:r>
                        <a:rPr lang="en-GB" sz="800" b="0" i="0" u="none" strike="noStrike" dirty="0" err="1">
                          <a:solidFill>
                            <a:srgbClr val="FFFFFF"/>
                          </a:solidFill>
                          <a:effectLst/>
                          <a:latin typeface="Arial" panose="020B0604020202020204" pitchFamily="34" charset="0"/>
                        </a:rPr>
                        <a:t>Resultaat</a:t>
                      </a:r>
                      <a:r>
                        <a:rPr lang="en-GB" sz="800" b="0" i="0" u="none" strike="noStrike" dirty="0">
                          <a:solidFill>
                            <a:srgbClr val="FFFFFF"/>
                          </a:solidFill>
                          <a:effectLst/>
                          <a:latin typeface="Arial" panose="020B0604020202020204" pitchFamily="34" charset="0"/>
                        </a:rPr>
                        <a:t> </a:t>
                      </a:r>
                      <a:r>
                        <a:rPr lang="en-GB" sz="800" b="0" i="0" u="none" strike="noStrike" dirty="0" err="1">
                          <a:solidFill>
                            <a:srgbClr val="FFFFFF"/>
                          </a:solidFill>
                          <a:effectLst/>
                          <a:latin typeface="Arial" panose="020B0604020202020204" pitchFamily="34" charset="0"/>
                        </a:rPr>
                        <a:t>vaccineren</a:t>
                      </a:r>
                      <a:endParaRPr lang="en-GB" sz="800" b="0" i="0" u="none" strike="noStrike" dirty="0">
                        <a:solidFill>
                          <a:srgbClr val="FFFFFF"/>
                        </a:solidFill>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endParaRPr lang="en-NL"/>
                    </a:p>
                  </a:txBody>
                  <a:tcPr/>
                </a:tc>
                <a:tc hMerge="1">
                  <a:txBody>
                    <a:bodyPr/>
                    <a:lstStyle/>
                    <a:p>
                      <a:pPr algn="r" fontAlgn="b"/>
                      <a:endParaRPr lang="en-GB" sz="1050" b="0" i="0" u="none" strike="noStrike" dirty="0">
                        <a:solidFill>
                          <a:srgbClr val="FFFFFF"/>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gridSpan="2">
                  <a:txBody>
                    <a:bodyPr/>
                    <a:lstStyle/>
                    <a:p>
                      <a:pPr algn="l" fontAlgn="b"/>
                      <a:r>
                        <a:rPr lang="en-NL" sz="900" b="0" i="0" u="none" strike="noStrike" dirty="0">
                          <a:solidFill>
                            <a:schemeClr val="bg1"/>
                          </a:solidFill>
                          <a:effectLst/>
                          <a:latin typeface="Arial" panose="020B0604020202020204" pitchFamily="34" charset="0"/>
                        </a:rPr>
                        <a:t> </a:t>
                      </a:r>
                      <a:r>
                        <a:rPr lang="en-NL" sz="900" b="0" i="0" u="none" strike="noStrike" dirty="0">
                          <a:solidFill>
                            <a:schemeClr val="bg1"/>
                          </a:solidFill>
                          <a:effectLst/>
                          <a:highlight>
                            <a:srgbClr val="FF0000"/>
                          </a:highlight>
                          <a:latin typeface="Arial" panose="020B0604020202020204" pitchFamily="34" charset="0"/>
                        </a:rPr>
                        <a:t>€                                   -</a:t>
                      </a:r>
                      <a:r>
                        <a:rPr lang="en-NL" sz="1100" b="0" i="0" u="none" strike="noStrike" dirty="0">
                          <a:solidFill>
                            <a:schemeClr val="bg1"/>
                          </a:solidFill>
                          <a:effectLst/>
                          <a:highlight>
                            <a:srgbClr val="FF0000"/>
                          </a:highlight>
                          <a:latin typeface="Arial" panose="020B0604020202020204" pitchFamily="34" charset="0"/>
                        </a:rPr>
                        <a:t>13.180,16</a:t>
                      </a:r>
                      <a:r>
                        <a:rPr lang="en-NL" sz="900" b="0" i="0" u="none" strike="noStrike" dirty="0">
                          <a:solidFill>
                            <a:schemeClr val="bg1"/>
                          </a:solidFill>
                          <a:effectLst/>
                          <a:highlight>
                            <a:srgbClr val="FF0000"/>
                          </a:highlight>
                          <a:latin typeface="Arial" panose="020B0604020202020204" pitchFamily="34" charset="0"/>
                        </a:rPr>
                        <a:t> </a:t>
                      </a:r>
                    </a:p>
                  </a:txBody>
                  <a:tcPr marL="0" marR="0" marT="0" marB="0" anchor="b">
                    <a:lnL>
                      <a:noFill/>
                    </a:lnL>
                    <a:lnR>
                      <a:noFill/>
                    </a:lnR>
                    <a:lnT>
                      <a:noFill/>
                    </a:lnT>
                    <a:lnB>
                      <a:noFill/>
                    </a:lnB>
                    <a:solidFill>
                      <a:schemeClr val="bg1"/>
                    </a:solidFill>
                  </a:tcPr>
                </a:tc>
                <a:tc hMerge="1">
                  <a:txBody>
                    <a:bodyPr/>
                    <a:lstStyle/>
                    <a:p>
                      <a:endParaRPr lang="en-NL"/>
                    </a:p>
                  </a:txBody>
                  <a:tcPr/>
                </a:tc>
                <a:extLst>
                  <a:ext uri="{0D108BD9-81ED-4DB2-BD59-A6C34878D82A}">
                    <a16:rowId xmlns:a16="http://schemas.microsoft.com/office/drawing/2014/main" val="2888773430"/>
                  </a:ext>
                </a:extLst>
              </a:tr>
              <a:tr h="168543">
                <a:tc>
                  <a:txBody>
                    <a:bodyPr/>
                    <a:lstStyle/>
                    <a:p>
                      <a:pPr algn="l" fontAlgn="b"/>
                      <a:endParaRPr lang="en-NL" sz="800" b="0" i="0" u="none" strike="noStrike">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n-NL" sz="800" b="0" i="0" u="none" strike="noStrike">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gridSpan="2">
                  <a:txBody>
                    <a:bodyPr/>
                    <a:lstStyle/>
                    <a:p>
                      <a:pPr algn="l" fontAlgn="b"/>
                      <a:endParaRPr lang="en-NL" sz="800" b="0" i="0" u="none" strike="noStrike">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hMerge="1">
                  <a:txBody>
                    <a:bodyPr/>
                    <a:lstStyle/>
                    <a:p>
                      <a:pPr algn="l" fontAlgn="b"/>
                      <a:endParaRPr lang="en-NL" sz="1050" b="0" i="0" u="none" strike="noStrike">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NL" sz="800" b="0" i="0" u="none" strike="noStrike">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gridSpan="2">
                  <a:txBody>
                    <a:bodyPr/>
                    <a:lstStyle/>
                    <a:p>
                      <a:pPr algn="l" fontAlgn="b"/>
                      <a:endParaRPr lang="en-NL" sz="800" b="0" i="0" u="none" strike="noStrike">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hMerge="1">
                  <a:txBody>
                    <a:bodyPr/>
                    <a:lstStyle/>
                    <a:p>
                      <a:pPr algn="l" fontAlgn="b"/>
                      <a:endParaRPr lang="en-NL" sz="1050" b="0" i="0" u="none" strike="noStrike">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NL" sz="800" b="0" i="0" u="none" strike="noStrike">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gridSpan="2">
                  <a:txBody>
                    <a:bodyPr/>
                    <a:lstStyle/>
                    <a:p>
                      <a:pPr algn="l" fontAlgn="b"/>
                      <a:endParaRPr lang="en-NL" sz="800" b="0" i="0" u="none" strike="noStrike">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hMerge="1">
                  <a:txBody>
                    <a:bodyPr/>
                    <a:lstStyle/>
                    <a:p>
                      <a:pPr algn="l" fontAlgn="b"/>
                      <a:endParaRPr lang="en-NL" sz="1050" b="0" i="0" u="none" strike="noStrike">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NL" sz="8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en-NL" sz="11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4065413792"/>
                  </a:ext>
                </a:extLst>
              </a:tr>
              <a:tr h="210679">
                <a:tc>
                  <a:txBody>
                    <a:bodyPr/>
                    <a:lstStyle/>
                    <a:p>
                      <a:pPr algn="l" fontAlgn="b"/>
                      <a:endParaRPr lang="en-NL"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en-NL"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gridSpan="2">
                  <a:txBody>
                    <a:bodyPr/>
                    <a:lstStyle/>
                    <a:p>
                      <a:pPr algn="l" fontAlgn="b"/>
                      <a:endParaRPr lang="en-NL"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hMerge="1">
                  <a:txBody>
                    <a:bodyPr/>
                    <a:lstStyle/>
                    <a:p>
                      <a:pPr algn="l" fontAlgn="b"/>
                      <a:endParaRPr lang="en-NL" sz="14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NL"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gridSpan="2">
                  <a:txBody>
                    <a:bodyPr/>
                    <a:lstStyle/>
                    <a:p>
                      <a:pPr algn="l" fontAlgn="b"/>
                      <a:endParaRPr lang="en-NL"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hMerge="1">
                  <a:txBody>
                    <a:bodyPr/>
                    <a:lstStyle/>
                    <a:p>
                      <a:pPr algn="l" fontAlgn="b"/>
                      <a:endParaRPr lang="en-NL" sz="14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n-NL" sz="8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gridSpan="2">
                  <a:txBody>
                    <a:bodyPr/>
                    <a:lstStyle/>
                    <a:p>
                      <a:pPr algn="l" fontAlgn="b"/>
                      <a:r>
                        <a:rPr lang="en-GB" sz="800" b="1" i="0" u="none" strike="noStrike" dirty="0">
                          <a:solidFill>
                            <a:srgbClr val="000000"/>
                          </a:solidFill>
                          <a:effectLst/>
                          <a:latin typeface="Arial" panose="020B0604020202020204" pitchFamily="34" charset="0"/>
                        </a:rPr>
                        <a:t>ROI</a:t>
                      </a:r>
                    </a:p>
                  </a:txBody>
                  <a:tcPr marL="0" marR="0" marT="0" marB="0" anchor="b">
                    <a:lnL>
                      <a:noFill/>
                    </a:lnL>
                    <a:lnR>
                      <a:noFill/>
                    </a:lnR>
                    <a:lnT>
                      <a:noFill/>
                    </a:lnT>
                    <a:lnB>
                      <a:noFill/>
                    </a:lnB>
                    <a:solidFill>
                      <a:schemeClr val="bg1"/>
                    </a:solidFill>
                  </a:tcPr>
                </a:tc>
                <a:tc hMerge="1">
                  <a:txBody>
                    <a:bodyPr/>
                    <a:lstStyle/>
                    <a:p>
                      <a:pPr algn="l" fontAlgn="b"/>
                      <a:endParaRPr lang="en-GB" sz="14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gridSpan="2">
                  <a:txBody>
                    <a:bodyPr/>
                    <a:lstStyle/>
                    <a:p>
                      <a:pPr algn="r" fontAlgn="b"/>
                      <a:r>
                        <a:rPr lang="en-NL" sz="800" b="1" i="0" u="none" strike="noStrike" dirty="0">
                          <a:solidFill>
                            <a:srgbClr val="000000"/>
                          </a:solidFill>
                          <a:effectLst/>
                          <a:latin typeface="Arial" panose="020B0604020202020204" pitchFamily="34" charset="0"/>
                        </a:rPr>
                        <a:t>-1,5</a:t>
                      </a:r>
                    </a:p>
                  </a:txBody>
                  <a:tcPr marL="0" marR="0" marT="0" marB="0" anchor="b">
                    <a:lnL>
                      <a:noFill/>
                    </a:lnL>
                    <a:lnR>
                      <a:noFill/>
                    </a:lnR>
                    <a:lnT>
                      <a:noFill/>
                    </a:lnT>
                    <a:lnB>
                      <a:noFill/>
                    </a:lnB>
                    <a:solidFill>
                      <a:schemeClr val="bg1"/>
                    </a:solidFill>
                  </a:tcPr>
                </a:tc>
                <a:tc hMerge="1">
                  <a:txBody>
                    <a:bodyPr/>
                    <a:lstStyle/>
                    <a:p>
                      <a:endParaRPr lang="en-NL"/>
                    </a:p>
                  </a:txBody>
                  <a:tcPr/>
                </a:tc>
                <a:extLst>
                  <a:ext uri="{0D108BD9-81ED-4DB2-BD59-A6C34878D82A}">
                    <a16:rowId xmlns:a16="http://schemas.microsoft.com/office/drawing/2014/main" val="3930396943"/>
                  </a:ext>
                </a:extLst>
              </a:tr>
            </a:tbl>
          </a:graphicData>
        </a:graphic>
      </p:graphicFrame>
      <p:sp>
        <p:nvSpPr>
          <p:cNvPr id="6" name="TextBox 5">
            <a:extLst>
              <a:ext uri="{FF2B5EF4-FFF2-40B4-BE49-F238E27FC236}">
                <a16:creationId xmlns:a16="http://schemas.microsoft.com/office/drawing/2014/main" id="{548CB625-DB92-0BC3-925F-DFF08045480F}"/>
              </a:ext>
            </a:extLst>
          </p:cNvPr>
          <p:cNvSpPr txBox="1"/>
          <p:nvPr/>
        </p:nvSpPr>
        <p:spPr>
          <a:xfrm>
            <a:off x="628650" y="3778906"/>
            <a:ext cx="4348034" cy="923330"/>
          </a:xfrm>
          <a:prstGeom prst="rect">
            <a:avLst/>
          </a:prstGeom>
          <a:noFill/>
        </p:spPr>
        <p:txBody>
          <a:bodyPr wrap="square" rtlCol="0">
            <a:spAutoFit/>
          </a:bodyPr>
          <a:lstStyle/>
          <a:p>
            <a:pPr marL="214313" indent="-214313" defTabSz="685800">
              <a:buFont typeface="Arial" panose="020B0604020202020204" pitchFamily="34" charset="0"/>
              <a:buChar char="•"/>
            </a:pPr>
            <a:r>
              <a:rPr lang="en-GB" sz="1350" dirty="0">
                <a:solidFill>
                  <a:prstClr val="white"/>
                </a:solidFill>
                <a:latin typeface="Asap Light" pitchFamily="2" charset="0"/>
              </a:rPr>
              <a:t>G</a:t>
            </a:r>
            <a:r>
              <a:rPr lang="en-NL" sz="1350" dirty="0">
                <a:solidFill>
                  <a:prstClr val="white"/>
                </a:solidFill>
                <a:latin typeface="Asap Light" pitchFamily="2" charset="0"/>
              </a:rPr>
              <a:t>raad 3 overschat (maar dat is voor beide jaartallen)</a:t>
            </a:r>
          </a:p>
          <a:p>
            <a:pPr marL="214313" indent="-214313" defTabSz="685800">
              <a:buFont typeface="Arial" panose="020B0604020202020204" pitchFamily="34" charset="0"/>
              <a:buChar char="•"/>
            </a:pPr>
            <a:r>
              <a:rPr lang="en-GB" sz="1350" dirty="0">
                <a:solidFill>
                  <a:prstClr val="white"/>
                </a:solidFill>
                <a:latin typeface="Asap Light" pitchFamily="2" charset="0"/>
              </a:rPr>
              <a:t>A</a:t>
            </a:r>
            <a:r>
              <a:rPr lang="en-NL" sz="1350" dirty="0">
                <a:solidFill>
                  <a:prstClr val="white"/>
                </a:solidFill>
                <a:latin typeface="Asap Light" pitchFamily="2" charset="0"/>
              </a:rPr>
              <a:t>fvoer mastitis kloppend?</a:t>
            </a:r>
          </a:p>
          <a:p>
            <a:pPr marL="214313" indent="-214313" defTabSz="685800">
              <a:buFont typeface="Arial" panose="020B0604020202020204" pitchFamily="34" charset="0"/>
              <a:buChar char="•"/>
            </a:pPr>
            <a:endParaRPr lang="en-NL" sz="1350" dirty="0">
              <a:solidFill>
                <a:prstClr val="white"/>
              </a:solidFill>
              <a:latin typeface="Asap Light" pitchFamily="2" charset="0"/>
            </a:endParaRPr>
          </a:p>
          <a:p>
            <a:pPr defTabSz="685800"/>
            <a:endParaRPr lang="en-NL" sz="1350" dirty="0">
              <a:solidFill>
                <a:prstClr val="black"/>
              </a:solidFill>
              <a:latin typeface="Calibri" panose="020F0502020204030204"/>
            </a:endParaRPr>
          </a:p>
        </p:txBody>
      </p:sp>
      <p:pic>
        <p:nvPicPr>
          <p:cNvPr id="3" name="Afbeelding 2">
            <a:extLst>
              <a:ext uri="{FF2B5EF4-FFF2-40B4-BE49-F238E27FC236}">
                <a16:creationId xmlns:a16="http://schemas.microsoft.com/office/drawing/2014/main" id="{BDA82905-58C9-7AB6-CD8F-C3E47D32B5F0}"/>
              </a:ext>
            </a:extLst>
          </p:cNvPr>
          <p:cNvPicPr>
            <a:picLocks noChangeAspect="1"/>
          </p:cNvPicPr>
          <p:nvPr/>
        </p:nvPicPr>
        <p:blipFill>
          <a:blip r:embed="rId2"/>
          <a:stretch>
            <a:fillRect/>
          </a:stretch>
        </p:blipFill>
        <p:spPr>
          <a:xfrm>
            <a:off x="84468" y="4584424"/>
            <a:ext cx="659168" cy="462170"/>
          </a:xfrm>
          <a:prstGeom prst="rect">
            <a:avLst/>
          </a:prstGeom>
        </p:spPr>
      </p:pic>
    </p:spTree>
    <p:extLst>
      <p:ext uri="{BB962C8B-B14F-4D97-AF65-F5344CB8AC3E}">
        <p14:creationId xmlns:p14="http://schemas.microsoft.com/office/powerpoint/2010/main" val="32694404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8568-92CC-26D5-EFBD-B644CA9EE661}"/>
              </a:ext>
            </a:extLst>
          </p:cNvPr>
          <p:cNvSpPr>
            <a:spLocks noGrp="1"/>
          </p:cNvSpPr>
          <p:nvPr>
            <p:ph type="title"/>
          </p:nvPr>
        </p:nvSpPr>
        <p:spPr/>
        <p:txBody>
          <a:bodyPr/>
          <a:lstStyle/>
          <a:p>
            <a:r>
              <a:rPr lang="en-NL" dirty="0">
                <a:solidFill>
                  <a:schemeClr val="bg1"/>
                </a:solidFill>
                <a:latin typeface="Asap ExtraBold" pitchFamily="2" charset="0"/>
              </a:rPr>
              <a:t>Conclusies</a:t>
            </a:r>
          </a:p>
        </p:txBody>
      </p:sp>
      <p:sp>
        <p:nvSpPr>
          <p:cNvPr id="3" name="Content Placeholder 2">
            <a:extLst>
              <a:ext uri="{FF2B5EF4-FFF2-40B4-BE49-F238E27FC236}">
                <a16:creationId xmlns:a16="http://schemas.microsoft.com/office/drawing/2014/main" id="{BBB65B02-F2E1-006C-4837-34FABB959059}"/>
              </a:ext>
            </a:extLst>
          </p:cNvPr>
          <p:cNvSpPr>
            <a:spLocks noGrp="1"/>
          </p:cNvSpPr>
          <p:nvPr>
            <p:ph idx="1"/>
          </p:nvPr>
        </p:nvSpPr>
        <p:spPr/>
        <p:txBody>
          <a:bodyPr>
            <a:normAutofit fontScale="92500" lnSpcReduction="20000"/>
          </a:bodyPr>
          <a:lstStyle/>
          <a:p>
            <a:r>
              <a:rPr lang="en-NL" dirty="0">
                <a:solidFill>
                  <a:schemeClr val="bg1"/>
                </a:solidFill>
                <a:latin typeface="Asap Light" pitchFamily="2" charset="0"/>
              </a:rPr>
              <a:t>Tankcelgetal</a:t>
            </a:r>
          </a:p>
          <a:p>
            <a:pPr lvl="1"/>
            <a:r>
              <a:rPr lang="en-NL" dirty="0">
                <a:solidFill>
                  <a:schemeClr val="bg1"/>
                </a:solidFill>
                <a:latin typeface="Asap Light" pitchFamily="2" charset="0"/>
              </a:rPr>
              <a:t>❌onveranderd </a:t>
            </a:r>
          </a:p>
          <a:p>
            <a:r>
              <a:rPr lang="en-GB" dirty="0">
                <a:solidFill>
                  <a:schemeClr val="bg1"/>
                </a:solidFill>
                <a:latin typeface="Asap Light" pitchFamily="2" charset="0"/>
              </a:rPr>
              <a:t>I</a:t>
            </a:r>
            <a:r>
              <a:rPr lang="en-NL" dirty="0">
                <a:solidFill>
                  <a:schemeClr val="bg1"/>
                </a:solidFill>
                <a:latin typeface="Asap Light" pitchFamily="2" charset="0"/>
              </a:rPr>
              <a:t>ndividueel tankcelgetal</a:t>
            </a:r>
          </a:p>
          <a:p>
            <a:pPr lvl="1"/>
            <a:r>
              <a:rPr lang="en-NL" dirty="0">
                <a:solidFill>
                  <a:schemeClr val="bg1"/>
                </a:solidFill>
                <a:latin typeface="Asap Light" pitchFamily="2" charset="0"/>
              </a:rPr>
              <a:t>❌onveranderd</a:t>
            </a:r>
          </a:p>
          <a:p>
            <a:r>
              <a:rPr lang="en-GB" dirty="0">
                <a:solidFill>
                  <a:schemeClr val="bg1"/>
                </a:solidFill>
                <a:latin typeface="Asap Light" pitchFamily="2" charset="0"/>
              </a:rPr>
              <a:t>M</a:t>
            </a:r>
            <a:r>
              <a:rPr lang="en-NL" dirty="0">
                <a:solidFill>
                  <a:schemeClr val="bg1"/>
                </a:solidFill>
                <a:latin typeface="Asap Light" pitchFamily="2" charset="0"/>
              </a:rPr>
              <a:t>astitis</a:t>
            </a:r>
          </a:p>
          <a:p>
            <a:pPr lvl="1"/>
            <a:r>
              <a:rPr lang="en-GB" dirty="0">
                <a:solidFill>
                  <a:schemeClr val="bg1"/>
                </a:solidFill>
                <a:latin typeface="Asap Light" pitchFamily="2" charset="0"/>
              </a:rPr>
              <a:t>❌M</a:t>
            </a:r>
            <a:r>
              <a:rPr lang="en-NL" dirty="0">
                <a:solidFill>
                  <a:schemeClr val="bg1"/>
                </a:solidFill>
                <a:latin typeface="Asap Light" pitchFamily="2" charset="0"/>
              </a:rPr>
              <a:t>eer mastitis behandelingen (wordt er ”overbehandeld”?)</a:t>
            </a:r>
          </a:p>
          <a:p>
            <a:pPr lvl="1"/>
            <a:r>
              <a:rPr lang="en-GB" dirty="0">
                <a:solidFill>
                  <a:schemeClr val="bg1"/>
                </a:solidFill>
                <a:latin typeface="Asap Light" pitchFamily="2" charset="0"/>
              </a:rPr>
              <a:t>✅M</a:t>
            </a:r>
            <a:r>
              <a:rPr lang="en-NL" dirty="0">
                <a:solidFill>
                  <a:schemeClr val="bg1"/>
                </a:solidFill>
                <a:latin typeface="Asap Light" pitchFamily="2" charset="0"/>
              </a:rPr>
              <a:t>inder E Coli behandelingen</a:t>
            </a:r>
          </a:p>
          <a:p>
            <a:r>
              <a:rPr lang="en-GB" dirty="0">
                <a:solidFill>
                  <a:schemeClr val="bg1"/>
                </a:solidFill>
                <a:latin typeface="Asap Light" pitchFamily="2" charset="0"/>
              </a:rPr>
              <a:t>H</a:t>
            </a:r>
            <a:r>
              <a:rPr lang="en-NL" dirty="0">
                <a:solidFill>
                  <a:schemeClr val="bg1"/>
                </a:solidFill>
                <a:latin typeface="Asap Light" pitchFamily="2" charset="0"/>
              </a:rPr>
              <a:t>oogcelgetal koeien</a:t>
            </a:r>
          </a:p>
          <a:p>
            <a:pPr lvl="1"/>
            <a:r>
              <a:rPr lang="en-GB" dirty="0">
                <a:solidFill>
                  <a:schemeClr val="bg1"/>
                </a:solidFill>
                <a:latin typeface="Asap Light" pitchFamily="2" charset="0"/>
              </a:rPr>
              <a:t>✅L</a:t>
            </a:r>
            <a:r>
              <a:rPr lang="en-NL" dirty="0">
                <a:solidFill>
                  <a:schemeClr val="bg1"/>
                </a:solidFill>
                <a:latin typeface="Asap Light" pitchFamily="2" charset="0"/>
              </a:rPr>
              <a:t>ijstje chronisch hoogcelgetal koeien is korter geworden</a:t>
            </a:r>
          </a:p>
          <a:p>
            <a:pPr lvl="1"/>
            <a:r>
              <a:rPr lang="en-GB" dirty="0">
                <a:solidFill>
                  <a:schemeClr val="bg1"/>
                </a:solidFill>
                <a:latin typeface="Asap Light" pitchFamily="2" charset="0"/>
              </a:rPr>
              <a:t>✅G</a:t>
            </a:r>
            <a:r>
              <a:rPr lang="en-NL" dirty="0">
                <a:solidFill>
                  <a:schemeClr val="bg1"/>
                </a:solidFill>
                <a:latin typeface="Asap Light" pitchFamily="2" charset="0"/>
              </a:rPr>
              <a:t>een vaarzen op het lijstje</a:t>
            </a:r>
          </a:p>
          <a:p>
            <a:r>
              <a:rPr lang="en-GB" i="1" dirty="0">
                <a:solidFill>
                  <a:schemeClr val="bg1"/>
                </a:solidFill>
                <a:latin typeface="Asap Light" pitchFamily="2" charset="0"/>
              </a:rPr>
              <a:t>“G</a:t>
            </a:r>
            <a:r>
              <a:rPr lang="en-NL" i="1" dirty="0">
                <a:solidFill>
                  <a:schemeClr val="bg1"/>
                </a:solidFill>
                <a:latin typeface="Asap Light" pitchFamily="2" charset="0"/>
              </a:rPr>
              <a:t>evoel”: minder ernstige mastitis over het algemeen, maar we zijn er nog niet. </a:t>
            </a:r>
          </a:p>
        </p:txBody>
      </p:sp>
      <p:sp>
        <p:nvSpPr>
          <p:cNvPr id="5" name="TextBox 4">
            <a:extLst>
              <a:ext uri="{FF2B5EF4-FFF2-40B4-BE49-F238E27FC236}">
                <a16:creationId xmlns:a16="http://schemas.microsoft.com/office/drawing/2014/main" id="{2525B114-09F4-B916-EAEB-CAA5344CF3D4}"/>
              </a:ext>
            </a:extLst>
          </p:cNvPr>
          <p:cNvSpPr txBox="1"/>
          <p:nvPr/>
        </p:nvSpPr>
        <p:spPr>
          <a:xfrm>
            <a:off x="5258572" y="424681"/>
            <a:ext cx="3885428" cy="715581"/>
          </a:xfrm>
          <a:prstGeom prst="rect">
            <a:avLst/>
          </a:prstGeom>
          <a:noFill/>
        </p:spPr>
        <p:txBody>
          <a:bodyPr wrap="square">
            <a:spAutoFit/>
          </a:bodyPr>
          <a:lstStyle/>
          <a:p>
            <a:pPr defTabSz="685800"/>
            <a:r>
              <a:rPr lang="en-GB" sz="1350" i="1" dirty="0">
                <a:solidFill>
                  <a:prstClr val="white"/>
                </a:solidFill>
                <a:latin typeface="Asap Light" pitchFamily="2" charset="0"/>
              </a:rPr>
              <a:t>❌ Minder mastitis</a:t>
            </a:r>
          </a:p>
          <a:p>
            <a:pPr defTabSz="685800"/>
            <a:r>
              <a:rPr lang="en-GB" sz="1350" i="1" dirty="0">
                <a:solidFill>
                  <a:prstClr val="white"/>
                </a:solidFill>
                <a:latin typeface="Asap Light" pitchFamily="2" charset="0"/>
              </a:rPr>
              <a:t>❌ K</a:t>
            </a:r>
            <a:r>
              <a:rPr lang="en-NL" sz="1350" i="1" dirty="0">
                <a:solidFill>
                  <a:prstClr val="white"/>
                </a:solidFill>
                <a:latin typeface="Asap Light" pitchFamily="2" charset="0"/>
              </a:rPr>
              <a:t>laar met E.Coli behandelingen en sterfte</a:t>
            </a:r>
          </a:p>
          <a:p>
            <a:pPr defTabSz="685800"/>
            <a:r>
              <a:rPr lang="en-GB" sz="1350" i="1" dirty="0">
                <a:solidFill>
                  <a:prstClr val="white"/>
                </a:solidFill>
                <a:latin typeface="Asap Light" pitchFamily="2" charset="0"/>
              </a:rPr>
              <a:t>❌ </a:t>
            </a:r>
            <a:r>
              <a:rPr lang="en-NL" sz="1350" i="1" dirty="0">
                <a:solidFill>
                  <a:prstClr val="white"/>
                </a:solidFill>
                <a:latin typeface="Asap Light" pitchFamily="2" charset="0"/>
              </a:rPr>
              <a:t>SAU hcg</a:t>
            </a:r>
          </a:p>
        </p:txBody>
      </p:sp>
    </p:spTree>
    <p:extLst>
      <p:ext uri="{BB962C8B-B14F-4D97-AF65-F5344CB8AC3E}">
        <p14:creationId xmlns:p14="http://schemas.microsoft.com/office/powerpoint/2010/main" val="16102384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8A7C2-65EF-1910-641E-294EDC6BC2B8}"/>
              </a:ext>
            </a:extLst>
          </p:cNvPr>
          <p:cNvSpPr>
            <a:spLocks noGrp="1"/>
          </p:cNvSpPr>
          <p:nvPr>
            <p:ph type="title"/>
          </p:nvPr>
        </p:nvSpPr>
        <p:spPr/>
        <p:txBody>
          <a:bodyPr/>
          <a:lstStyle/>
          <a:p>
            <a:r>
              <a:rPr lang="en-NL" dirty="0">
                <a:solidFill>
                  <a:schemeClr val="bg1"/>
                </a:solidFill>
                <a:latin typeface="Asap ExtraBold" pitchFamily="2" charset="0"/>
              </a:rPr>
              <a:t>Wensen en actiepunten</a:t>
            </a:r>
          </a:p>
        </p:txBody>
      </p:sp>
      <p:sp>
        <p:nvSpPr>
          <p:cNvPr id="3" name="Content Placeholder 2">
            <a:extLst>
              <a:ext uri="{FF2B5EF4-FFF2-40B4-BE49-F238E27FC236}">
                <a16:creationId xmlns:a16="http://schemas.microsoft.com/office/drawing/2014/main" id="{18FF34F1-E320-54D3-B6C4-38D1B06B31EF}"/>
              </a:ext>
            </a:extLst>
          </p:cNvPr>
          <p:cNvSpPr>
            <a:spLocks noGrp="1"/>
          </p:cNvSpPr>
          <p:nvPr>
            <p:ph sz="half" idx="1"/>
          </p:nvPr>
        </p:nvSpPr>
        <p:spPr/>
        <p:txBody>
          <a:bodyPr>
            <a:normAutofit/>
          </a:bodyPr>
          <a:lstStyle/>
          <a:p>
            <a:r>
              <a:rPr lang="en-GB" dirty="0">
                <a:solidFill>
                  <a:schemeClr val="bg1"/>
                </a:solidFill>
                <a:latin typeface="Asap Light" pitchFamily="2" charset="0"/>
              </a:rPr>
              <a:t>M</a:t>
            </a:r>
            <a:r>
              <a:rPr lang="en-NL" dirty="0">
                <a:solidFill>
                  <a:schemeClr val="bg1"/>
                </a:solidFill>
                <a:latin typeface="Asap Light" pitchFamily="2" charset="0"/>
              </a:rPr>
              <a:t>inder mastitisgevallen</a:t>
            </a:r>
          </a:p>
          <a:p>
            <a:r>
              <a:rPr lang="en-NL" dirty="0">
                <a:solidFill>
                  <a:schemeClr val="bg1"/>
                </a:solidFill>
                <a:latin typeface="Asap Light" pitchFamily="2" charset="0"/>
              </a:rPr>
              <a:t>Daling tankcelgetal</a:t>
            </a:r>
          </a:p>
          <a:p>
            <a:r>
              <a:rPr lang="en-GB" dirty="0">
                <a:solidFill>
                  <a:schemeClr val="bg1"/>
                </a:solidFill>
                <a:latin typeface="Asap Light" pitchFamily="2" charset="0"/>
              </a:rPr>
              <a:t>C</a:t>
            </a:r>
            <a:r>
              <a:rPr lang="en-NL" dirty="0">
                <a:solidFill>
                  <a:schemeClr val="bg1"/>
                </a:solidFill>
                <a:latin typeface="Asap Light" pitchFamily="2" charset="0"/>
              </a:rPr>
              <a:t>hronisch hoogcelgetal koeien blijven opvolgen en acties op ondernemen </a:t>
            </a:r>
          </a:p>
          <a:p>
            <a:endParaRPr lang="en-NL" dirty="0">
              <a:solidFill>
                <a:schemeClr val="bg1"/>
              </a:solidFill>
              <a:latin typeface="Asap Light" pitchFamily="2" charset="0"/>
            </a:endParaRPr>
          </a:p>
          <a:p>
            <a:endParaRPr lang="en-NL" dirty="0">
              <a:solidFill>
                <a:schemeClr val="bg1"/>
              </a:solidFill>
              <a:latin typeface="Asap Light" pitchFamily="2" charset="0"/>
            </a:endParaRPr>
          </a:p>
          <a:p>
            <a:endParaRPr lang="en-NL" dirty="0">
              <a:solidFill>
                <a:schemeClr val="bg1"/>
              </a:solidFill>
              <a:latin typeface="Asap Light" pitchFamily="2" charset="0"/>
            </a:endParaRPr>
          </a:p>
        </p:txBody>
      </p:sp>
      <p:sp>
        <p:nvSpPr>
          <p:cNvPr id="4" name="Content Placeholder 3">
            <a:extLst>
              <a:ext uri="{FF2B5EF4-FFF2-40B4-BE49-F238E27FC236}">
                <a16:creationId xmlns:a16="http://schemas.microsoft.com/office/drawing/2014/main" id="{AC8FC391-5919-CD63-D050-E8C86E23B176}"/>
              </a:ext>
            </a:extLst>
          </p:cNvPr>
          <p:cNvSpPr>
            <a:spLocks noGrp="1"/>
          </p:cNvSpPr>
          <p:nvPr>
            <p:ph sz="half" idx="2"/>
          </p:nvPr>
        </p:nvSpPr>
        <p:spPr>
          <a:xfrm>
            <a:off x="4629150" y="1369219"/>
            <a:ext cx="3886200" cy="3774281"/>
          </a:xfrm>
        </p:spPr>
        <p:txBody>
          <a:bodyPr>
            <a:normAutofit/>
          </a:bodyPr>
          <a:lstStyle/>
          <a:p>
            <a:r>
              <a:rPr lang="en-NL" dirty="0">
                <a:solidFill>
                  <a:schemeClr val="bg1"/>
                </a:solidFill>
                <a:latin typeface="Asap Light" pitchFamily="2" charset="0"/>
              </a:rPr>
              <a:t>Wat is de rol van S. uberis? </a:t>
            </a:r>
            <a:endParaRPr lang="en-GB" dirty="0">
              <a:solidFill>
                <a:schemeClr val="bg1"/>
              </a:solidFill>
              <a:latin typeface="Asap Light" pitchFamily="2" charset="0"/>
            </a:endParaRPr>
          </a:p>
          <a:p>
            <a:pPr lvl="1"/>
            <a:r>
              <a:rPr lang="en-GB" dirty="0" err="1">
                <a:solidFill>
                  <a:schemeClr val="bg1"/>
                </a:solidFill>
                <a:latin typeface="Asap Light" pitchFamily="2" charset="0"/>
              </a:rPr>
              <a:t>Nog</a:t>
            </a:r>
            <a:r>
              <a:rPr lang="en-GB" dirty="0">
                <a:solidFill>
                  <a:schemeClr val="bg1"/>
                </a:solidFill>
                <a:latin typeface="Asap Light" pitchFamily="2" charset="0"/>
              </a:rPr>
              <a:t> </a:t>
            </a:r>
            <a:r>
              <a:rPr lang="en-GB" dirty="0" err="1">
                <a:solidFill>
                  <a:schemeClr val="bg1"/>
                </a:solidFill>
                <a:latin typeface="Asap Light" pitchFamily="2" charset="0"/>
              </a:rPr>
              <a:t>altijd</a:t>
            </a:r>
            <a:r>
              <a:rPr lang="en-GB" dirty="0">
                <a:solidFill>
                  <a:schemeClr val="bg1"/>
                </a:solidFill>
                <a:latin typeface="Asap Light" pitchFamily="2" charset="0"/>
              </a:rPr>
              <a:t> </a:t>
            </a:r>
            <a:r>
              <a:rPr lang="en-GB" dirty="0" err="1">
                <a:solidFill>
                  <a:schemeClr val="bg1"/>
                </a:solidFill>
                <a:latin typeface="Asap Light" pitchFamily="2" charset="0"/>
              </a:rPr>
              <a:t>aanwezig</a:t>
            </a:r>
            <a:r>
              <a:rPr lang="en-GB" dirty="0">
                <a:solidFill>
                  <a:schemeClr val="bg1"/>
                </a:solidFill>
                <a:latin typeface="Asap Light" pitchFamily="2" charset="0"/>
              </a:rPr>
              <a:t> in </a:t>
            </a:r>
            <a:r>
              <a:rPr lang="en-GB" dirty="0" err="1">
                <a:solidFill>
                  <a:schemeClr val="bg1"/>
                </a:solidFill>
                <a:latin typeface="Asap Light" pitchFamily="2" charset="0"/>
              </a:rPr>
              <a:t>tankmelkonderzoek</a:t>
            </a:r>
            <a:r>
              <a:rPr lang="en-GB" dirty="0">
                <a:solidFill>
                  <a:schemeClr val="bg1"/>
                </a:solidFill>
                <a:latin typeface="Asap Light" pitchFamily="2" charset="0"/>
              </a:rPr>
              <a:t> GD</a:t>
            </a:r>
          </a:p>
          <a:p>
            <a:r>
              <a:rPr lang="en-GB" dirty="0" err="1">
                <a:solidFill>
                  <a:schemeClr val="bg1"/>
                </a:solidFill>
                <a:latin typeface="Asap Light" pitchFamily="2" charset="0"/>
              </a:rPr>
              <a:t>Koeien</a:t>
            </a:r>
            <a:r>
              <a:rPr lang="en-GB" dirty="0">
                <a:solidFill>
                  <a:schemeClr val="bg1"/>
                </a:solidFill>
                <a:latin typeface="Asap Light" pitchFamily="2" charset="0"/>
              </a:rPr>
              <a:t> </a:t>
            </a:r>
            <a:r>
              <a:rPr lang="en-GB" dirty="0" err="1">
                <a:solidFill>
                  <a:schemeClr val="bg1"/>
                </a:solidFill>
                <a:latin typeface="Asap Light" pitchFamily="2" charset="0"/>
              </a:rPr>
              <a:t>opvolgen</a:t>
            </a:r>
            <a:r>
              <a:rPr lang="en-GB" dirty="0">
                <a:solidFill>
                  <a:schemeClr val="bg1"/>
                </a:solidFill>
                <a:latin typeface="Asap Light" pitchFamily="2" charset="0"/>
              </a:rPr>
              <a:t> in cg </a:t>
            </a:r>
            <a:r>
              <a:rPr lang="en-GB" dirty="0" err="1">
                <a:solidFill>
                  <a:schemeClr val="bg1"/>
                </a:solidFill>
                <a:latin typeface="Asap Light" pitchFamily="2" charset="0"/>
              </a:rPr>
              <a:t>en</a:t>
            </a:r>
            <a:r>
              <a:rPr lang="en-GB" dirty="0">
                <a:solidFill>
                  <a:schemeClr val="bg1"/>
                </a:solidFill>
                <a:latin typeface="Asap Light" pitchFamily="2" charset="0"/>
              </a:rPr>
              <a:t> BO</a:t>
            </a:r>
          </a:p>
          <a:p>
            <a:pPr lvl="1"/>
            <a:r>
              <a:rPr lang="en-GB" dirty="0" err="1">
                <a:solidFill>
                  <a:schemeClr val="bg1"/>
                </a:solidFill>
                <a:latin typeface="Asap Light" pitchFamily="2" charset="0"/>
              </a:rPr>
              <a:t>Afvoer</a:t>
            </a:r>
            <a:r>
              <a:rPr lang="en-GB" dirty="0">
                <a:solidFill>
                  <a:schemeClr val="bg1"/>
                </a:solidFill>
                <a:latin typeface="Asap Light" pitchFamily="2" charset="0"/>
              </a:rPr>
              <a:t> </a:t>
            </a:r>
            <a:r>
              <a:rPr lang="en-GB" dirty="0" err="1">
                <a:solidFill>
                  <a:schemeClr val="bg1"/>
                </a:solidFill>
                <a:latin typeface="Asap Light" pitchFamily="2" charset="0"/>
              </a:rPr>
              <a:t>chronisch</a:t>
            </a:r>
            <a:endParaRPr lang="en-GB" dirty="0">
              <a:solidFill>
                <a:schemeClr val="bg1"/>
              </a:solidFill>
              <a:latin typeface="Asap Light" pitchFamily="2" charset="0"/>
            </a:endParaRPr>
          </a:p>
          <a:p>
            <a:pPr marL="0" indent="0">
              <a:buNone/>
            </a:pPr>
            <a:endParaRPr lang="en-NL" dirty="0">
              <a:solidFill>
                <a:schemeClr val="bg1"/>
              </a:solidFill>
              <a:latin typeface="Asap Light" pitchFamily="2" charset="0"/>
            </a:endParaRPr>
          </a:p>
          <a:p>
            <a:pPr marL="0" indent="0">
              <a:buNone/>
            </a:pPr>
            <a:r>
              <a:rPr lang="en-NL" dirty="0">
                <a:solidFill>
                  <a:schemeClr val="bg1"/>
                </a:solidFill>
                <a:latin typeface="Asap Light" pitchFamily="2" charset="0"/>
              </a:rPr>
              <a:t>Aanpak adhv BO </a:t>
            </a:r>
          </a:p>
          <a:p>
            <a:r>
              <a:rPr lang="en-GB" dirty="0" err="1">
                <a:solidFill>
                  <a:schemeClr val="bg1"/>
                </a:solidFill>
                <a:latin typeface="Asap Light" pitchFamily="2" charset="0"/>
              </a:rPr>
              <a:t>Strohok</a:t>
            </a:r>
            <a:r>
              <a:rPr lang="en-GB" dirty="0">
                <a:solidFill>
                  <a:schemeClr val="bg1"/>
                </a:solidFill>
                <a:latin typeface="Asap Light" pitchFamily="2" charset="0"/>
              </a:rPr>
              <a:t> ?</a:t>
            </a:r>
          </a:p>
          <a:p>
            <a:r>
              <a:rPr lang="en-GB" dirty="0">
                <a:solidFill>
                  <a:schemeClr val="bg1"/>
                </a:solidFill>
                <a:latin typeface="Asap Light" pitchFamily="2" charset="0"/>
              </a:rPr>
              <a:t>B</a:t>
            </a:r>
            <a:r>
              <a:rPr lang="en-NL" dirty="0">
                <a:solidFill>
                  <a:schemeClr val="bg1"/>
                </a:solidFill>
                <a:latin typeface="Asap Light" pitchFamily="2" charset="0"/>
              </a:rPr>
              <a:t>oxbedekking?</a:t>
            </a:r>
            <a:r>
              <a:rPr lang="nl-NL" dirty="0">
                <a:solidFill>
                  <a:schemeClr val="bg1"/>
                </a:solidFill>
                <a:latin typeface="Asap Light" pitchFamily="2" charset="0"/>
              </a:rPr>
              <a:t> </a:t>
            </a:r>
            <a:r>
              <a:rPr lang="nl-NL" sz="1200" dirty="0" err="1">
                <a:solidFill>
                  <a:schemeClr val="bg1"/>
                </a:solidFill>
                <a:latin typeface="Asap Light" pitchFamily="2" charset="0"/>
              </a:rPr>
              <a:t>Gehakselt</a:t>
            </a:r>
            <a:r>
              <a:rPr lang="nl-NL" sz="1200" dirty="0">
                <a:solidFill>
                  <a:schemeClr val="bg1"/>
                </a:solidFill>
                <a:latin typeface="Asap Light" pitchFamily="2" charset="0"/>
              </a:rPr>
              <a:t> stro met lava</a:t>
            </a:r>
            <a:endParaRPr lang="en-NL" dirty="0">
              <a:solidFill>
                <a:schemeClr val="bg1"/>
              </a:solidFill>
              <a:latin typeface="Asap Light" pitchFamily="2" charset="0"/>
            </a:endParaRPr>
          </a:p>
          <a:p>
            <a:r>
              <a:rPr lang="en-GB" dirty="0">
                <a:solidFill>
                  <a:schemeClr val="bg1"/>
                </a:solidFill>
                <a:latin typeface="Asap Light" pitchFamily="2" charset="0"/>
              </a:rPr>
              <a:t>R</a:t>
            </a:r>
            <a:r>
              <a:rPr lang="en-NL" dirty="0">
                <a:solidFill>
                  <a:schemeClr val="bg1"/>
                </a:solidFill>
                <a:latin typeface="Asap Light" pitchFamily="2" charset="0"/>
              </a:rPr>
              <a:t>obot?</a:t>
            </a:r>
          </a:p>
          <a:p>
            <a:endParaRPr lang="en-NL" dirty="0">
              <a:solidFill>
                <a:schemeClr val="bg1"/>
              </a:solidFill>
              <a:latin typeface="Asap Light" pitchFamily="2" charset="0"/>
            </a:endParaRPr>
          </a:p>
        </p:txBody>
      </p:sp>
      <p:sp>
        <p:nvSpPr>
          <p:cNvPr id="6" name="TextBox 5">
            <a:extLst>
              <a:ext uri="{FF2B5EF4-FFF2-40B4-BE49-F238E27FC236}">
                <a16:creationId xmlns:a16="http://schemas.microsoft.com/office/drawing/2014/main" id="{86110062-C523-3C29-2FAA-22BC13DE1711}"/>
              </a:ext>
            </a:extLst>
          </p:cNvPr>
          <p:cNvSpPr txBox="1"/>
          <p:nvPr/>
        </p:nvSpPr>
        <p:spPr>
          <a:xfrm>
            <a:off x="5258572" y="424681"/>
            <a:ext cx="3885428" cy="715581"/>
          </a:xfrm>
          <a:prstGeom prst="rect">
            <a:avLst/>
          </a:prstGeom>
          <a:noFill/>
        </p:spPr>
        <p:txBody>
          <a:bodyPr wrap="square">
            <a:spAutoFit/>
          </a:bodyPr>
          <a:lstStyle/>
          <a:p>
            <a:pPr defTabSz="685800"/>
            <a:r>
              <a:rPr lang="en-GB" sz="1350" i="1" dirty="0">
                <a:solidFill>
                  <a:prstClr val="white"/>
                </a:solidFill>
                <a:latin typeface="Calibri" panose="020F0502020204030204"/>
              </a:rPr>
              <a:t>❌ Minder mastitis</a:t>
            </a:r>
          </a:p>
          <a:p>
            <a:pPr defTabSz="685800"/>
            <a:r>
              <a:rPr lang="en-GB" sz="1350" i="1" dirty="0">
                <a:solidFill>
                  <a:prstClr val="white"/>
                </a:solidFill>
                <a:latin typeface="Calibri" panose="020F0502020204030204"/>
              </a:rPr>
              <a:t>❌ K</a:t>
            </a:r>
            <a:r>
              <a:rPr lang="en-NL" sz="1350" i="1" dirty="0">
                <a:solidFill>
                  <a:prstClr val="white"/>
                </a:solidFill>
                <a:latin typeface="Calibri" panose="020F0502020204030204"/>
              </a:rPr>
              <a:t>laar met E.Coli behandelingen en sterfte</a:t>
            </a:r>
          </a:p>
          <a:p>
            <a:pPr defTabSz="685800"/>
            <a:r>
              <a:rPr lang="en-GB" sz="1350" i="1" dirty="0">
                <a:solidFill>
                  <a:prstClr val="white"/>
                </a:solidFill>
                <a:latin typeface="Calibri" panose="020F0502020204030204"/>
              </a:rPr>
              <a:t>❌ </a:t>
            </a:r>
            <a:r>
              <a:rPr lang="en-NL" sz="1350" i="1" dirty="0">
                <a:solidFill>
                  <a:prstClr val="white"/>
                </a:solidFill>
                <a:latin typeface="Calibri" panose="020F0502020204030204"/>
              </a:rPr>
              <a:t>SAU hcg</a:t>
            </a:r>
          </a:p>
        </p:txBody>
      </p:sp>
      <p:pic>
        <p:nvPicPr>
          <p:cNvPr id="5" name="Afbeelding 4">
            <a:extLst>
              <a:ext uri="{FF2B5EF4-FFF2-40B4-BE49-F238E27FC236}">
                <a16:creationId xmlns:a16="http://schemas.microsoft.com/office/drawing/2014/main" id="{B0922AE4-E828-7D4F-8D3F-4CD4D0772F2F}"/>
              </a:ext>
            </a:extLst>
          </p:cNvPr>
          <p:cNvPicPr>
            <a:picLocks noChangeAspect="1"/>
          </p:cNvPicPr>
          <p:nvPr/>
        </p:nvPicPr>
        <p:blipFill>
          <a:blip r:embed="rId2"/>
          <a:stretch>
            <a:fillRect/>
          </a:stretch>
        </p:blipFill>
        <p:spPr>
          <a:xfrm>
            <a:off x="84468" y="4584424"/>
            <a:ext cx="659168" cy="462170"/>
          </a:xfrm>
          <a:prstGeom prst="rect">
            <a:avLst/>
          </a:prstGeom>
        </p:spPr>
      </p:pic>
    </p:spTree>
    <p:extLst>
      <p:ext uri="{BB962C8B-B14F-4D97-AF65-F5344CB8AC3E}">
        <p14:creationId xmlns:p14="http://schemas.microsoft.com/office/powerpoint/2010/main" val="32716557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BB08CD7-CE2D-3B46-B08B-012E0D3FD693}"/>
              </a:ext>
            </a:extLst>
          </p:cNvPr>
          <p:cNvSpPr>
            <a:spLocks noGrp="1"/>
          </p:cNvSpPr>
          <p:nvPr>
            <p:ph type="ctrTitle"/>
          </p:nvPr>
        </p:nvSpPr>
        <p:spPr/>
        <p:txBody>
          <a:bodyPr/>
          <a:lstStyle/>
          <a:p>
            <a:r>
              <a:rPr lang="en-GB" dirty="0" err="1"/>
              <a:t>Bedrijf</a:t>
            </a:r>
            <a:r>
              <a:rPr lang="en-GB" dirty="0"/>
              <a:t> </a:t>
            </a:r>
            <a:r>
              <a:rPr lang="en-GB" dirty="0" err="1"/>
              <a:t>Startvac</a:t>
            </a:r>
            <a:r>
              <a:rPr lang="en-GB" dirty="0"/>
              <a:t> 3</a:t>
            </a:r>
          </a:p>
        </p:txBody>
      </p:sp>
      <p:cxnSp>
        <p:nvCxnSpPr>
          <p:cNvPr id="7" name="Conector recto 6">
            <a:extLst>
              <a:ext uri="{FF2B5EF4-FFF2-40B4-BE49-F238E27FC236}">
                <a16:creationId xmlns:a16="http://schemas.microsoft.com/office/drawing/2014/main" id="{8B76053D-59A5-5E4B-9551-27D1ED0CB93B}"/>
              </a:ext>
            </a:extLst>
          </p:cNvPr>
          <p:cNvCxnSpPr>
            <a:cxnSpLocks/>
          </p:cNvCxnSpPr>
          <p:nvPr/>
        </p:nvCxnSpPr>
        <p:spPr>
          <a:xfrm>
            <a:off x="2658532" y="491067"/>
            <a:ext cx="0" cy="55033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ndertitel 2">
            <a:extLst>
              <a:ext uri="{FF2B5EF4-FFF2-40B4-BE49-F238E27FC236}">
                <a16:creationId xmlns:a16="http://schemas.microsoft.com/office/drawing/2014/main" id="{3E81EDF4-98B4-73C2-16E2-AC3F634E1477}"/>
              </a:ext>
            </a:extLst>
          </p:cNvPr>
          <p:cNvSpPr>
            <a:spLocks noGrp="1"/>
          </p:cNvSpPr>
          <p:nvPr>
            <p:ph type="subTitle" idx="1"/>
          </p:nvPr>
        </p:nvSpPr>
        <p:spPr>
          <a:xfrm>
            <a:off x="1041401" y="3242410"/>
            <a:ext cx="4936737" cy="393123"/>
          </a:xfrm>
        </p:spPr>
        <p:txBody>
          <a:bodyPr>
            <a:normAutofit/>
          </a:bodyPr>
          <a:lstStyle/>
          <a:p>
            <a:r>
              <a:rPr lang="nl-NL" sz="1800" dirty="0" err="1"/>
              <a:t>Klebsiella</a:t>
            </a:r>
            <a:endParaRPr lang="nl-NL" sz="1800" dirty="0"/>
          </a:p>
        </p:txBody>
      </p:sp>
    </p:spTree>
    <p:extLst>
      <p:ext uri="{BB962C8B-B14F-4D97-AF65-F5344CB8AC3E}">
        <p14:creationId xmlns:p14="http://schemas.microsoft.com/office/powerpoint/2010/main" val="18046315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F3BE9-CC6A-F6E3-B7E6-F30FC5174CAA}"/>
            </a:ext>
          </a:extLst>
        </p:cNvPr>
        <p:cNvGrpSpPr/>
        <p:nvPr/>
      </p:nvGrpSpPr>
      <p:grpSpPr>
        <a:xfrm>
          <a:off x="0" y="0"/>
          <a:ext cx="0" cy="0"/>
          <a:chOff x="0" y="0"/>
          <a:chExt cx="0" cy="0"/>
        </a:xfrm>
      </p:grpSpPr>
      <p:sp>
        <p:nvSpPr>
          <p:cNvPr id="19" name="Marcador de texto 18">
            <a:extLst>
              <a:ext uri="{FF2B5EF4-FFF2-40B4-BE49-F238E27FC236}">
                <a16:creationId xmlns:a16="http://schemas.microsoft.com/office/drawing/2014/main" id="{5EA03625-C2FB-7C82-3424-A50BF1AF2E11}"/>
              </a:ext>
            </a:extLst>
          </p:cNvPr>
          <p:cNvSpPr>
            <a:spLocks noGrp="1"/>
          </p:cNvSpPr>
          <p:nvPr>
            <p:ph type="body" sz="quarter" idx="11"/>
          </p:nvPr>
        </p:nvSpPr>
        <p:spPr>
          <a:xfrm>
            <a:off x="910624" y="1432637"/>
            <a:ext cx="5246336" cy="3141004"/>
          </a:xfrm>
        </p:spPr>
        <p:txBody>
          <a:bodyPr/>
          <a:lstStyle/>
          <a:p>
            <a:pPr marL="171450" indent="-171450">
              <a:lnSpc>
                <a:spcPct val="150000"/>
              </a:lnSpc>
              <a:buFont typeface="Arial" panose="020B0604020202020204" pitchFamily="34" charset="0"/>
              <a:buChar char="•"/>
            </a:pPr>
            <a:r>
              <a:rPr lang="en-GB" sz="1400" dirty="0"/>
              <a:t>190 </a:t>
            </a:r>
            <a:r>
              <a:rPr lang="en-GB" sz="1400" dirty="0" err="1"/>
              <a:t>melkkoeien</a:t>
            </a:r>
            <a:r>
              <a:rPr lang="en-GB" sz="1400" dirty="0"/>
              <a:t>, </a:t>
            </a:r>
            <a:r>
              <a:rPr lang="en-GB" sz="1400" dirty="0" err="1"/>
              <a:t>vader</a:t>
            </a:r>
            <a:r>
              <a:rPr lang="en-GB" sz="1400" dirty="0"/>
              <a:t>-zoon </a:t>
            </a:r>
          </a:p>
          <a:p>
            <a:pPr marL="171450" indent="-171450">
              <a:lnSpc>
                <a:spcPct val="150000"/>
              </a:lnSpc>
              <a:buFont typeface="Arial" panose="020B0604020202020204" pitchFamily="34" charset="0"/>
              <a:buChar char="•"/>
            </a:pPr>
            <a:r>
              <a:rPr lang="en-GB" sz="1400" dirty="0"/>
              <a:t>Rollend </a:t>
            </a:r>
            <a:r>
              <a:rPr lang="en-GB" sz="1400" dirty="0" err="1"/>
              <a:t>jaargemiddelde</a:t>
            </a:r>
            <a:r>
              <a:rPr lang="en-GB" sz="1400" dirty="0"/>
              <a:t>/</a:t>
            </a:r>
            <a:r>
              <a:rPr lang="en-GB" sz="1400" dirty="0" err="1"/>
              <a:t>koe</a:t>
            </a:r>
            <a:r>
              <a:rPr lang="en-GB" sz="1400" dirty="0"/>
              <a:t>: 11.000 kg </a:t>
            </a:r>
            <a:r>
              <a:rPr lang="en-GB" sz="1400" dirty="0" err="1"/>
              <a:t>melk</a:t>
            </a:r>
            <a:endParaRPr lang="en-GB" sz="1400" dirty="0"/>
          </a:p>
          <a:p>
            <a:pPr marL="171450" indent="-171450">
              <a:lnSpc>
                <a:spcPct val="150000"/>
              </a:lnSpc>
              <a:buFont typeface="Arial" panose="020B0604020202020204" pitchFamily="34" charset="0"/>
              <a:buChar char="•"/>
            </a:pPr>
            <a:r>
              <a:rPr lang="en-GB" sz="1400" dirty="0" err="1"/>
              <a:t>Nieuwe</a:t>
            </a:r>
            <a:r>
              <a:rPr lang="en-GB" sz="1400" dirty="0"/>
              <a:t> </a:t>
            </a:r>
            <a:r>
              <a:rPr lang="en-GB" sz="1400" dirty="0" err="1"/>
              <a:t>stal</a:t>
            </a:r>
            <a:r>
              <a:rPr lang="en-GB" sz="1400" dirty="0"/>
              <a:t> met </a:t>
            </a:r>
            <a:r>
              <a:rPr lang="en-GB" sz="1400" dirty="0" err="1"/>
              <a:t>groene</a:t>
            </a:r>
            <a:r>
              <a:rPr lang="en-GB" sz="1400" dirty="0"/>
              <a:t> </a:t>
            </a:r>
            <a:r>
              <a:rPr lang="en-GB" sz="1400" dirty="0" err="1"/>
              <a:t>vlag</a:t>
            </a:r>
            <a:r>
              <a:rPr lang="en-GB" sz="1400" dirty="0"/>
              <a:t> </a:t>
            </a:r>
            <a:r>
              <a:rPr lang="en-GB" sz="1400" dirty="0" err="1"/>
              <a:t>vloer</a:t>
            </a:r>
            <a:r>
              <a:rPr lang="en-GB" sz="1400" dirty="0"/>
              <a:t> en 3 Lely A5</a:t>
            </a:r>
          </a:p>
          <a:p>
            <a:pPr marL="171450" indent="-171450">
              <a:lnSpc>
                <a:spcPct val="150000"/>
              </a:lnSpc>
              <a:buFont typeface="Arial" panose="020B0604020202020204" pitchFamily="34" charset="0"/>
              <a:buChar char="•"/>
            </a:pPr>
            <a:r>
              <a:rPr lang="en-GB" sz="1400" dirty="0" err="1"/>
              <a:t>Mestrobot</a:t>
            </a:r>
            <a:endParaRPr lang="en-GB" sz="1400" dirty="0"/>
          </a:p>
          <a:p>
            <a:pPr marL="171450" indent="-171450">
              <a:lnSpc>
                <a:spcPct val="150000"/>
              </a:lnSpc>
              <a:buFont typeface="Arial" panose="020B0604020202020204" pitchFamily="34" charset="0"/>
              <a:buChar char="•"/>
            </a:pPr>
            <a:r>
              <a:rPr lang="en-GB" sz="1400" dirty="0" err="1"/>
              <a:t>Gescheiden</a:t>
            </a:r>
            <a:r>
              <a:rPr lang="en-GB" sz="1400" dirty="0"/>
              <a:t> </a:t>
            </a:r>
            <a:r>
              <a:rPr lang="en-GB" sz="1400" dirty="0" err="1"/>
              <a:t>mest</a:t>
            </a:r>
            <a:r>
              <a:rPr lang="en-GB" sz="1400" dirty="0"/>
              <a:t> in de boxen</a:t>
            </a:r>
          </a:p>
          <a:p>
            <a:pPr marL="171450" indent="-171450">
              <a:lnSpc>
                <a:spcPct val="150000"/>
              </a:lnSpc>
              <a:buFont typeface="Arial" panose="020B0604020202020204" pitchFamily="34" charset="0"/>
              <a:buChar char="•"/>
            </a:pPr>
            <a:r>
              <a:rPr lang="en-GB" sz="1400" dirty="0"/>
              <a:t>2x </a:t>
            </a:r>
            <a:r>
              <a:rPr lang="en-GB" sz="1400" dirty="0" err="1"/>
              <a:t>daags</a:t>
            </a:r>
            <a:r>
              <a:rPr lang="en-GB" sz="1400" dirty="0"/>
              <a:t> </a:t>
            </a:r>
            <a:r>
              <a:rPr lang="en-GB" sz="1400" dirty="0" err="1"/>
              <a:t>ligboxen</a:t>
            </a:r>
            <a:r>
              <a:rPr lang="en-GB" sz="1400" dirty="0"/>
              <a:t> </a:t>
            </a:r>
            <a:r>
              <a:rPr lang="en-GB" sz="1400" dirty="0" err="1"/>
              <a:t>uitgekrabd</a:t>
            </a:r>
            <a:endParaRPr lang="en-GB" sz="1400" dirty="0"/>
          </a:p>
          <a:p>
            <a:pPr marL="171450" indent="-171450">
              <a:lnSpc>
                <a:spcPct val="150000"/>
              </a:lnSpc>
              <a:buFont typeface="Arial" panose="020B0604020202020204" pitchFamily="34" charset="0"/>
              <a:buChar char="•"/>
            </a:pPr>
            <a:r>
              <a:rPr lang="en-GB" sz="1400" dirty="0"/>
              <a:t>1x </a:t>
            </a:r>
            <a:r>
              <a:rPr lang="en-GB" sz="1400" dirty="0" err="1"/>
              <a:t>daags</a:t>
            </a:r>
            <a:r>
              <a:rPr lang="en-GB" sz="1400" dirty="0"/>
              <a:t> CaCO3 </a:t>
            </a:r>
            <a:r>
              <a:rPr lang="en-GB" sz="1400" dirty="0" err="1"/>
              <a:t>mergelkalk</a:t>
            </a:r>
            <a:r>
              <a:rPr lang="en-GB" sz="1400" dirty="0"/>
              <a:t> (1 emmer op 55 </a:t>
            </a:r>
            <a:r>
              <a:rPr lang="en-GB" sz="1400" dirty="0" err="1"/>
              <a:t>ligboxen</a:t>
            </a:r>
            <a:r>
              <a:rPr lang="en-GB" sz="1400" dirty="0"/>
              <a:t>)</a:t>
            </a:r>
          </a:p>
          <a:p>
            <a:pPr marL="171450" indent="-171450">
              <a:lnSpc>
                <a:spcPct val="150000"/>
              </a:lnSpc>
              <a:buFont typeface="Arial" panose="020B0604020202020204" pitchFamily="34" charset="0"/>
              <a:buChar char="•"/>
            </a:pPr>
            <a:r>
              <a:rPr lang="en-GB" sz="1400" dirty="0"/>
              <a:t>Groene </a:t>
            </a:r>
            <a:r>
              <a:rPr lang="en-GB" sz="1400" dirty="0" err="1"/>
              <a:t>vlag-vloer</a:t>
            </a:r>
            <a:r>
              <a:rPr lang="en-GB" sz="1400" dirty="0"/>
              <a:t>, </a:t>
            </a:r>
            <a:r>
              <a:rPr lang="en-GB" sz="1400" dirty="0" err="1"/>
              <a:t>veel</a:t>
            </a:r>
            <a:r>
              <a:rPr lang="en-GB" sz="1400" dirty="0"/>
              <a:t> “</a:t>
            </a:r>
            <a:r>
              <a:rPr lang="en-GB" sz="1400" dirty="0" err="1"/>
              <a:t>damslapers</a:t>
            </a:r>
            <a:r>
              <a:rPr lang="en-GB" sz="1400" dirty="0"/>
              <a:t>”</a:t>
            </a:r>
          </a:p>
          <a:p>
            <a:endParaRPr lang="en-GB" dirty="0"/>
          </a:p>
          <a:p>
            <a:endParaRPr lang="en-GB" dirty="0"/>
          </a:p>
          <a:p>
            <a:endParaRPr lang="en-GB" dirty="0"/>
          </a:p>
          <a:p>
            <a:endParaRPr lang="en-GB" dirty="0"/>
          </a:p>
          <a:p>
            <a:endParaRPr lang="en-GB" dirty="0"/>
          </a:p>
          <a:p>
            <a:endParaRPr lang="en-GB" dirty="0"/>
          </a:p>
          <a:p>
            <a:endParaRPr lang="en-GB" dirty="0"/>
          </a:p>
        </p:txBody>
      </p:sp>
      <p:sp>
        <p:nvSpPr>
          <p:cNvPr id="17" name="Título 16">
            <a:extLst>
              <a:ext uri="{FF2B5EF4-FFF2-40B4-BE49-F238E27FC236}">
                <a16:creationId xmlns:a16="http://schemas.microsoft.com/office/drawing/2014/main" id="{EE44167F-8F17-372E-7D2C-4345B392D8B1}"/>
              </a:ext>
            </a:extLst>
          </p:cNvPr>
          <p:cNvSpPr>
            <a:spLocks noGrp="1"/>
          </p:cNvSpPr>
          <p:nvPr>
            <p:ph type="title"/>
          </p:nvPr>
        </p:nvSpPr>
        <p:spPr/>
        <p:txBody>
          <a:bodyPr/>
          <a:lstStyle/>
          <a:p>
            <a:r>
              <a:rPr lang="en-GB" dirty="0" err="1"/>
              <a:t>Algemene</a:t>
            </a:r>
            <a:r>
              <a:rPr lang="en-GB" dirty="0"/>
              <a:t> info </a:t>
            </a:r>
            <a:r>
              <a:rPr lang="en-GB" dirty="0" err="1"/>
              <a:t>bedrijf</a:t>
            </a:r>
            <a:r>
              <a:rPr lang="en-GB" dirty="0"/>
              <a:t> </a:t>
            </a:r>
          </a:p>
        </p:txBody>
      </p:sp>
      <p:pic>
        <p:nvPicPr>
          <p:cNvPr id="3" name="Afbeelding 2" descr="Afbeelding met gebouw, schuur, vee, melkproducten&#10;&#10;Door AI gegenereerde inhoud is mogelijk onjuist.">
            <a:extLst>
              <a:ext uri="{FF2B5EF4-FFF2-40B4-BE49-F238E27FC236}">
                <a16:creationId xmlns:a16="http://schemas.microsoft.com/office/drawing/2014/main" id="{68F8018D-5486-0417-BBA4-E8D13CE69D0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21696" y="0"/>
            <a:ext cx="3922304" cy="2941728"/>
          </a:xfrm>
          <a:prstGeom prst="rect">
            <a:avLst/>
          </a:prstGeom>
        </p:spPr>
      </p:pic>
    </p:spTree>
    <p:extLst>
      <p:ext uri="{BB962C8B-B14F-4D97-AF65-F5344CB8AC3E}">
        <p14:creationId xmlns:p14="http://schemas.microsoft.com/office/powerpoint/2010/main" val="1469955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AE6CDD7-0B26-C9AD-C395-167CF17B2F2B}"/>
              </a:ext>
            </a:extLst>
          </p:cNvPr>
          <p:cNvSpPr>
            <a:spLocks noGrp="1"/>
          </p:cNvSpPr>
          <p:nvPr>
            <p:ph type="body" sz="quarter" idx="11"/>
          </p:nvPr>
        </p:nvSpPr>
        <p:spPr>
          <a:xfrm>
            <a:off x="910623" y="1318776"/>
            <a:ext cx="7583681" cy="2505948"/>
          </a:xfrm>
        </p:spPr>
        <p:txBody>
          <a:bodyPr/>
          <a:lstStyle/>
          <a:p>
            <a:pPr marL="285750" indent="-285750">
              <a:lnSpc>
                <a:spcPct val="150000"/>
              </a:lnSpc>
              <a:buFont typeface="Arial" panose="020B0604020202020204" pitchFamily="34" charset="0"/>
              <a:buChar char="•"/>
            </a:pPr>
            <a:r>
              <a:rPr lang="nl-NL" sz="1600" dirty="0"/>
              <a:t>Wat vinden jullie van mastitisvaccinatie?</a:t>
            </a:r>
          </a:p>
          <a:p>
            <a:pPr marL="285750" indent="-285750">
              <a:lnSpc>
                <a:spcPct val="150000"/>
              </a:lnSpc>
              <a:buFont typeface="Arial" panose="020B0604020202020204" pitchFamily="34" charset="0"/>
              <a:buChar char="•"/>
            </a:pPr>
            <a:r>
              <a:rPr lang="nl-NL" sz="1600" dirty="0"/>
              <a:t>Ken je het product genoeg?</a:t>
            </a:r>
          </a:p>
          <a:p>
            <a:pPr marL="285750" indent="-285750">
              <a:lnSpc>
                <a:spcPct val="150000"/>
              </a:lnSpc>
              <a:buFont typeface="Arial" panose="020B0604020202020204" pitchFamily="34" charset="0"/>
              <a:buChar char="•"/>
            </a:pPr>
            <a:r>
              <a:rPr lang="nl-NL" sz="1600" dirty="0"/>
              <a:t>Adviseer je het met vertrouwen?</a:t>
            </a:r>
          </a:p>
          <a:p>
            <a:pPr marL="285750" indent="-285750">
              <a:lnSpc>
                <a:spcPct val="150000"/>
              </a:lnSpc>
              <a:buFont typeface="Arial" panose="020B0604020202020204" pitchFamily="34" charset="0"/>
              <a:buChar char="•"/>
            </a:pPr>
            <a:r>
              <a:rPr lang="nl-NL" sz="1600" dirty="0"/>
              <a:t>Welke bedrijven vinden jullie geschikt?</a:t>
            </a:r>
          </a:p>
          <a:p>
            <a:pPr marL="285750" indent="-285750">
              <a:lnSpc>
                <a:spcPct val="150000"/>
              </a:lnSpc>
              <a:buFont typeface="Arial" panose="020B0604020202020204" pitchFamily="34" charset="0"/>
              <a:buChar char="•"/>
            </a:pPr>
            <a:r>
              <a:rPr lang="nl-NL" sz="1600" dirty="0"/>
              <a:t>Waar loop je tegen aan? Wat weerhoud je? Negatieve ervaringen?</a:t>
            </a:r>
          </a:p>
          <a:p>
            <a:pPr marL="285750" indent="-285750">
              <a:lnSpc>
                <a:spcPct val="150000"/>
              </a:lnSpc>
              <a:buFont typeface="Arial" panose="020B0604020202020204" pitchFamily="34" charset="0"/>
              <a:buChar char="•"/>
            </a:pPr>
            <a:endParaRPr lang="nl-NL" sz="1600" dirty="0"/>
          </a:p>
          <a:p>
            <a:pPr>
              <a:lnSpc>
                <a:spcPct val="150000"/>
              </a:lnSpc>
            </a:pPr>
            <a:r>
              <a:rPr lang="nl-NL" sz="1600" b="1" dirty="0"/>
              <a:t>STELLING: </a:t>
            </a:r>
          </a:p>
          <a:p>
            <a:pPr>
              <a:lnSpc>
                <a:spcPct val="150000"/>
              </a:lnSpc>
            </a:pPr>
            <a:r>
              <a:rPr lang="nl-NL" sz="1600" b="1" dirty="0"/>
              <a:t>‘Mastitisvaccinatie is een managementmaatregel, geen laatste redmiddel</a:t>
            </a:r>
            <a:r>
              <a:rPr lang="nl-NL" sz="1600" dirty="0"/>
              <a:t>’</a:t>
            </a:r>
          </a:p>
          <a:p>
            <a:endParaRPr lang="nl-NL" sz="1600" dirty="0"/>
          </a:p>
        </p:txBody>
      </p:sp>
      <p:sp>
        <p:nvSpPr>
          <p:cNvPr id="4" name="Titel 3">
            <a:extLst>
              <a:ext uri="{FF2B5EF4-FFF2-40B4-BE49-F238E27FC236}">
                <a16:creationId xmlns:a16="http://schemas.microsoft.com/office/drawing/2014/main" id="{6D9F0998-281B-2837-644E-A1714D1534DE}"/>
              </a:ext>
            </a:extLst>
          </p:cNvPr>
          <p:cNvSpPr>
            <a:spLocks noGrp="1"/>
          </p:cNvSpPr>
          <p:nvPr>
            <p:ph type="title"/>
          </p:nvPr>
        </p:nvSpPr>
        <p:spPr/>
        <p:txBody>
          <a:bodyPr/>
          <a:lstStyle/>
          <a:p>
            <a:r>
              <a:rPr lang="nl-NL" dirty="0"/>
              <a:t>MASTITISVACCINATIE</a:t>
            </a:r>
            <a:br>
              <a:rPr lang="nl-NL" dirty="0"/>
            </a:br>
            <a:br>
              <a:rPr lang="nl-NL" dirty="0"/>
            </a:br>
            <a:r>
              <a:rPr lang="nl-NL" dirty="0"/>
              <a:t>	</a:t>
            </a:r>
          </a:p>
        </p:txBody>
      </p:sp>
      <p:pic>
        <p:nvPicPr>
          <p:cNvPr id="5" name="Afbeelding 4">
            <a:extLst>
              <a:ext uri="{FF2B5EF4-FFF2-40B4-BE49-F238E27FC236}">
                <a16:creationId xmlns:a16="http://schemas.microsoft.com/office/drawing/2014/main" id="{4325E7E4-6397-EDBE-01A8-2C2298B89481}"/>
              </a:ext>
            </a:extLst>
          </p:cNvPr>
          <p:cNvPicPr>
            <a:picLocks noChangeAspect="1"/>
          </p:cNvPicPr>
          <p:nvPr/>
        </p:nvPicPr>
        <p:blipFill>
          <a:blip r:embed="rId3"/>
          <a:stretch>
            <a:fillRect/>
          </a:stretch>
        </p:blipFill>
        <p:spPr>
          <a:xfrm>
            <a:off x="6165951" y="0"/>
            <a:ext cx="2994759" cy="2882901"/>
          </a:xfrm>
          <a:prstGeom prst="rect">
            <a:avLst/>
          </a:prstGeom>
        </p:spPr>
      </p:pic>
    </p:spTree>
    <p:extLst>
      <p:ext uri="{BB962C8B-B14F-4D97-AF65-F5344CB8AC3E}">
        <p14:creationId xmlns:p14="http://schemas.microsoft.com/office/powerpoint/2010/main" val="41412734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arcador de texto 18">
            <a:extLst>
              <a:ext uri="{FF2B5EF4-FFF2-40B4-BE49-F238E27FC236}">
                <a16:creationId xmlns:a16="http://schemas.microsoft.com/office/drawing/2014/main" id="{7B43F765-E10F-C548-89EA-F9D7B358A869}"/>
              </a:ext>
            </a:extLst>
          </p:cNvPr>
          <p:cNvSpPr>
            <a:spLocks noGrp="1"/>
          </p:cNvSpPr>
          <p:nvPr>
            <p:ph type="body" sz="quarter" idx="11"/>
          </p:nvPr>
        </p:nvSpPr>
        <p:spPr>
          <a:xfrm>
            <a:off x="741676" y="1025432"/>
            <a:ext cx="6451603" cy="2505948"/>
          </a:xfrm>
        </p:spPr>
        <p:txBody>
          <a:bodyPr/>
          <a:lstStyle/>
          <a:p>
            <a:pPr marL="171450" indent="-171450">
              <a:lnSpc>
                <a:spcPct val="150000"/>
              </a:lnSpc>
              <a:buFont typeface="Wingdings" panose="05000000000000000000" pitchFamily="2" charset="2"/>
              <a:buChar char="à"/>
            </a:pPr>
            <a:r>
              <a:rPr lang="en-GB" sz="1400" dirty="0"/>
              <a:t>Begin 2024: </a:t>
            </a:r>
            <a:r>
              <a:rPr lang="en-GB" sz="1400" dirty="0" err="1"/>
              <a:t>overstap</a:t>
            </a:r>
            <a:r>
              <a:rPr lang="en-GB" sz="1400" dirty="0"/>
              <a:t> </a:t>
            </a:r>
            <a:r>
              <a:rPr lang="en-GB" sz="1400" dirty="0" err="1"/>
              <a:t>naar</a:t>
            </a:r>
            <a:r>
              <a:rPr lang="en-GB" sz="1400" dirty="0"/>
              <a:t> </a:t>
            </a:r>
            <a:r>
              <a:rPr lang="en-GB" sz="1400" dirty="0" err="1"/>
              <a:t>robotmelken</a:t>
            </a:r>
            <a:r>
              <a:rPr lang="en-GB" sz="1400" dirty="0"/>
              <a:t> </a:t>
            </a:r>
          </a:p>
          <a:p>
            <a:pPr marL="171450" indent="-171450">
              <a:lnSpc>
                <a:spcPct val="150000"/>
              </a:lnSpc>
              <a:buFont typeface="Wingdings" panose="05000000000000000000" pitchFamily="2" charset="2"/>
              <a:buChar char="à"/>
            </a:pPr>
            <a:r>
              <a:rPr lang="en-GB" sz="1400" dirty="0" err="1"/>
              <a:t>Vanaf</a:t>
            </a:r>
            <a:r>
              <a:rPr lang="en-GB" sz="1400" dirty="0"/>
              <a:t> </a:t>
            </a:r>
            <a:r>
              <a:rPr lang="en-GB" sz="1400" dirty="0" err="1"/>
              <a:t>januari</a:t>
            </a:r>
            <a:r>
              <a:rPr lang="en-GB" sz="1400" dirty="0"/>
              <a:t> / </a:t>
            </a:r>
            <a:r>
              <a:rPr lang="en-GB" sz="1400" dirty="0" err="1"/>
              <a:t>februari</a:t>
            </a:r>
            <a:r>
              <a:rPr lang="en-GB" sz="1400" dirty="0"/>
              <a:t> 2024 </a:t>
            </a:r>
            <a:r>
              <a:rPr lang="en-GB" sz="1400" dirty="0" err="1"/>
              <a:t>zeer</a:t>
            </a:r>
            <a:r>
              <a:rPr lang="en-GB" sz="1400" dirty="0"/>
              <a:t> </a:t>
            </a:r>
            <a:r>
              <a:rPr lang="en-GB" sz="1400" dirty="0" err="1"/>
              <a:t>ernstige</a:t>
            </a:r>
            <a:r>
              <a:rPr lang="en-GB" sz="1400" dirty="0"/>
              <a:t> </a:t>
            </a:r>
            <a:r>
              <a:rPr lang="en-GB" sz="1400" dirty="0" err="1"/>
              <a:t>mastitisgevallen</a:t>
            </a:r>
            <a:r>
              <a:rPr lang="en-GB" sz="1400" dirty="0"/>
              <a:t> </a:t>
            </a:r>
          </a:p>
          <a:p>
            <a:pPr marL="171450" indent="-171450">
              <a:lnSpc>
                <a:spcPct val="150000"/>
              </a:lnSpc>
              <a:buFont typeface="Arial" panose="020B0604020202020204" pitchFamily="34" charset="0"/>
              <a:buChar char="•"/>
            </a:pPr>
            <a:r>
              <a:rPr lang="en-GB" sz="1400" dirty="0"/>
              <a:t>Klebsiella, E coli </a:t>
            </a:r>
          </a:p>
          <a:p>
            <a:pPr marL="171450" indent="-171450">
              <a:lnSpc>
                <a:spcPct val="150000"/>
              </a:lnSpc>
              <a:buFont typeface="Wingdings" panose="05000000000000000000" pitchFamily="2" charset="2"/>
              <a:buChar char="à"/>
            </a:pPr>
            <a:r>
              <a:rPr lang="en-GB" sz="1400" dirty="0" err="1"/>
              <a:t>Oplossingen</a:t>
            </a:r>
            <a:r>
              <a:rPr lang="en-GB" sz="1400" dirty="0"/>
              <a:t> </a:t>
            </a:r>
            <a:r>
              <a:rPr lang="en-GB" sz="1400" dirty="0" err="1"/>
              <a:t>gezocht</a:t>
            </a:r>
            <a:r>
              <a:rPr lang="en-GB" sz="1400" dirty="0"/>
              <a:t> in </a:t>
            </a:r>
            <a:r>
              <a:rPr lang="en-GB" sz="1400" dirty="0" err="1"/>
              <a:t>ligbedmanagement</a:t>
            </a:r>
            <a:r>
              <a:rPr lang="en-GB" sz="1400" dirty="0"/>
              <a:t> en “</a:t>
            </a:r>
            <a:r>
              <a:rPr lang="en-GB" sz="1400" dirty="0" err="1"/>
              <a:t>barriere”spray</a:t>
            </a:r>
            <a:endParaRPr lang="en-GB" sz="1400" dirty="0"/>
          </a:p>
          <a:p>
            <a:pPr marL="171450" indent="-171450">
              <a:lnSpc>
                <a:spcPct val="150000"/>
              </a:lnSpc>
              <a:buFont typeface="Arial" panose="020B0604020202020204" pitchFamily="34" charset="0"/>
              <a:buChar char="•"/>
            </a:pPr>
            <a:r>
              <a:rPr lang="en-GB" sz="1400" dirty="0"/>
              <a:t>Temp </a:t>
            </a:r>
            <a:r>
              <a:rPr lang="en-GB" sz="1400" dirty="0" err="1"/>
              <a:t>ligboxen</a:t>
            </a:r>
            <a:r>
              <a:rPr lang="en-GB" sz="1400" dirty="0"/>
              <a:t> </a:t>
            </a:r>
            <a:r>
              <a:rPr lang="en-GB" sz="1400" dirty="0" err="1"/>
              <a:t>te</a:t>
            </a:r>
            <a:r>
              <a:rPr lang="en-GB" sz="1400" dirty="0"/>
              <a:t> </a:t>
            </a:r>
            <a:r>
              <a:rPr lang="en-GB" sz="1400" dirty="0" err="1"/>
              <a:t>hoog</a:t>
            </a:r>
            <a:r>
              <a:rPr lang="en-GB" sz="1400" dirty="0"/>
              <a:t> (</a:t>
            </a:r>
            <a:r>
              <a:rPr lang="en-GB" sz="1400" dirty="0" err="1"/>
              <a:t>gevuld</a:t>
            </a:r>
            <a:r>
              <a:rPr lang="en-GB" sz="1400" dirty="0"/>
              <a:t> met </a:t>
            </a:r>
            <a:r>
              <a:rPr lang="en-GB" sz="1400" dirty="0" err="1"/>
              <a:t>gedroogde</a:t>
            </a:r>
            <a:r>
              <a:rPr lang="en-GB" sz="1400" dirty="0"/>
              <a:t> </a:t>
            </a:r>
            <a:r>
              <a:rPr lang="en-GB" sz="1400" dirty="0" err="1"/>
              <a:t>mest</a:t>
            </a:r>
            <a:r>
              <a:rPr lang="en-GB" sz="1400" dirty="0"/>
              <a:t>)</a:t>
            </a:r>
          </a:p>
          <a:p>
            <a:pPr>
              <a:lnSpc>
                <a:spcPct val="150000"/>
              </a:lnSpc>
            </a:pPr>
            <a:r>
              <a:rPr lang="en-GB" sz="1400" dirty="0">
                <a:sym typeface="Wingdings" panose="05000000000000000000" pitchFamily="2" charset="2"/>
              </a:rPr>
              <a:t> </a:t>
            </a:r>
            <a:r>
              <a:rPr lang="en-GB" sz="1400" dirty="0" err="1"/>
              <a:t>Maart</a:t>
            </a:r>
            <a:r>
              <a:rPr lang="en-GB" sz="1400" dirty="0"/>
              <a:t> / </a:t>
            </a:r>
            <a:r>
              <a:rPr lang="en-GB" sz="1400" dirty="0" err="1"/>
              <a:t>april</a:t>
            </a:r>
            <a:r>
              <a:rPr lang="en-GB" sz="1400" dirty="0"/>
              <a:t> 2024 bedding </a:t>
            </a:r>
            <a:r>
              <a:rPr lang="en-GB" sz="1400" dirty="0" err="1"/>
              <a:t>vervangen</a:t>
            </a:r>
            <a:r>
              <a:rPr lang="en-GB" sz="1400" dirty="0"/>
              <a:t> door </a:t>
            </a:r>
            <a:r>
              <a:rPr lang="en-GB" sz="1400" dirty="0" err="1"/>
              <a:t>kalk</a:t>
            </a:r>
            <a:r>
              <a:rPr lang="en-GB" sz="1400" dirty="0"/>
              <a:t>/</a:t>
            </a:r>
            <a:r>
              <a:rPr lang="en-GB" sz="1400" dirty="0" err="1"/>
              <a:t>stro</a:t>
            </a:r>
            <a:r>
              <a:rPr lang="en-GB" sz="1400" dirty="0"/>
              <a:t> </a:t>
            </a:r>
            <a:r>
              <a:rPr lang="en-GB" sz="1400" dirty="0" err="1"/>
              <a:t>mengsel</a:t>
            </a:r>
            <a:endParaRPr lang="en-GB" sz="1400" dirty="0"/>
          </a:p>
          <a:p>
            <a:pPr marL="171450" indent="-171450">
              <a:lnSpc>
                <a:spcPct val="150000"/>
              </a:lnSpc>
              <a:buFont typeface="Arial" panose="020B0604020202020204" pitchFamily="34" charset="0"/>
              <a:buChar char="•"/>
            </a:pPr>
            <a:r>
              <a:rPr lang="en-GB" sz="1400" dirty="0" err="1"/>
              <a:t>Investering</a:t>
            </a:r>
            <a:r>
              <a:rPr lang="en-GB" sz="1400" dirty="0"/>
              <a:t>: € 4000,- voor 8 </a:t>
            </a:r>
            <a:r>
              <a:rPr lang="en-GB" sz="1400" dirty="0" err="1"/>
              <a:t>weken</a:t>
            </a:r>
            <a:r>
              <a:rPr lang="en-GB" sz="1400" dirty="0"/>
              <a:t> </a:t>
            </a:r>
            <a:r>
              <a:rPr lang="en-GB" sz="1400" dirty="0" err="1"/>
              <a:t>instrooien</a:t>
            </a:r>
            <a:endParaRPr lang="en-GB" sz="1400" dirty="0"/>
          </a:p>
          <a:p>
            <a:pPr marL="171450" indent="-171450">
              <a:lnSpc>
                <a:spcPct val="150000"/>
              </a:lnSpc>
              <a:buFont typeface="Arial" panose="020B0604020202020204" pitchFamily="34" charset="0"/>
              <a:buChar char="•"/>
            </a:pPr>
            <a:r>
              <a:rPr lang="en-GB" sz="1400" dirty="0"/>
              <a:t>3 </a:t>
            </a:r>
            <a:r>
              <a:rPr lang="en-GB" sz="1400" dirty="0" err="1"/>
              <a:t>weken</a:t>
            </a:r>
            <a:r>
              <a:rPr lang="en-GB" sz="1400" dirty="0"/>
              <a:t> </a:t>
            </a:r>
            <a:r>
              <a:rPr lang="en-GB" sz="1400" dirty="0" err="1"/>
              <a:t>rustiger</a:t>
            </a:r>
            <a:r>
              <a:rPr lang="en-GB" sz="1400" dirty="0"/>
              <a:t> met </a:t>
            </a:r>
            <a:r>
              <a:rPr lang="en-GB" sz="1400" dirty="0" err="1"/>
              <a:t>gevallen</a:t>
            </a:r>
            <a:r>
              <a:rPr lang="en-GB" sz="1400" dirty="0"/>
              <a:t>… </a:t>
            </a:r>
            <a:r>
              <a:rPr lang="en-GB" sz="1400" dirty="0" err="1"/>
              <a:t>Daarna</a:t>
            </a:r>
            <a:r>
              <a:rPr lang="en-GB" sz="1400" dirty="0"/>
              <a:t> </a:t>
            </a:r>
            <a:r>
              <a:rPr lang="en-GB" sz="1400" dirty="0" err="1"/>
              <a:t>nemen</a:t>
            </a:r>
            <a:r>
              <a:rPr lang="en-GB" sz="1400" dirty="0"/>
              <a:t> </a:t>
            </a:r>
            <a:r>
              <a:rPr lang="en-GB" sz="1400" dirty="0" err="1"/>
              <a:t>gevallen</a:t>
            </a:r>
            <a:r>
              <a:rPr lang="en-GB" sz="1400" dirty="0"/>
              <a:t> </a:t>
            </a:r>
            <a:r>
              <a:rPr lang="en-GB" sz="1400" dirty="0" err="1"/>
              <a:t>weer</a:t>
            </a:r>
            <a:r>
              <a:rPr lang="en-GB" sz="1400"/>
              <a:t> toe!</a:t>
            </a:r>
            <a:endParaRPr lang="en-GB" sz="1400" dirty="0"/>
          </a:p>
          <a:p>
            <a:pPr marL="171450" indent="-171450">
              <a:lnSpc>
                <a:spcPct val="150000"/>
              </a:lnSpc>
              <a:buFont typeface="Wingdings" panose="05000000000000000000" pitchFamily="2" charset="2"/>
              <a:buChar char="à"/>
            </a:pPr>
            <a:r>
              <a:rPr lang="en-GB" sz="1400" dirty="0"/>
              <a:t>Eind </a:t>
            </a:r>
            <a:r>
              <a:rPr lang="en-GB" sz="1400" dirty="0" err="1"/>
              <a:t>mei</a:t>
            </a:r>
            <a:r>
              <a:rPr lang="en-GB" sz="1400" dirty="0"/>
              <a:t> en </a:t>
            </a:r>
            <a:r>
              <a:rPr lang="en-GB" sz="1400" dirty="0" err="1"/>
              <a:t>eind</a:t>
            </a:r>
            <a:r>
              <a:rPr lang="en-GB" sz="1400" dirty="0"/>
              <a:t> </a:t>
            </a:r>
            <a:r>
              <a:rPr lang="en-GB" sz="1400" dirty="0" err="1"/>
              <a:t>juni</a:t>
            </a:r>
            <a:r>
              <a:rPr lang="en-GB" sz="1400" dirty="0"/>
              <a:t> 2024 Startvac </a:t>
            </a:r>
            <a:r>
              <a:rPr lang="en-GB" sz="1400" dirty="0" err="1"/>
              <a:t>koppelvaccinatie</a:t>
            </a:r>
            <a:endParaRPr lang="en-GB" sz="1400" dirty="0"/>
          </a:p>
          <a:p>
            <a:pPr marL="171450" indent="-171450">
              <a:lnSpc>
                <a:spcPct val="150000"/>
              </a:lnSpc>
              <a:buFont typeface="Wingdings" panose="05000000000000000000" pitchFamily="2" charset="2"/>
              <a:buChar char="à"/>
            </a:pPr>
            <a:r>
              <a:rPr lang="en-GB" sz="1400" dirty="0"/>
              <a:t>Tot </a:t>
            </a:r>
            <a:r>
              <a:rPr lang="en-GB" sz="1400" dirty="0" err="1"/>
              <a:t>februari</a:t>
            </a:r>
            <a:r>
              <a:rPr lang="en-GB" sz="1400" dirty="0"/>
              <a:t> 2025 </a:t>
            </a:r>
            <a:r>
              <a:rPr lang="en-GB" sz="1400" dirty="0" err="1"/>
              <a:t>Gedroogde</a:t>
            </a:r>
            <a:r>
              <a:rPr lang="en-GB" sz="1400" dirty="0"/>
              <a:t> </a:t>
            </a:r>
            <a:r>
              <a:rPr lang="en-GB" sz="1400" dirty="0" err="1"/>
              <a:t>mest</a:t>
            </a:r>
            <a:r>
              <a:rPr lang="en-GB" sz="1400" dirty="0"/>
              <a:t> en </a:t>
            </a:r>
            <a:r>
              <a:rPr lang="en-GB" sz="1400" dirty="0" err="1"/>
              <a:t>kalk</a:t>
            </a:r>
            <a:r>
              <a:rPr lang="en-GB" sz="1400" dirty="0"/>
              <a:t>, </a:t>
            </a:r>
            <a:r>
              <a:rPr lang="en-GB" sz="1400" dirty="0" err="1"/>
              <a:t>daarna</a:t>
            </a:r>
            <a:r>
              <a:rPr lang="en-GB" sz="1400" dirty="0"/>
              <a:t> </a:t>
            </a:r>
            <a:r>
              <a:rPr lang="en-GB" sz="1400" dirty="0" err="1"/>
              <a:t>alleen</a:t>
            </a:r>
            <a:r>
              <a:rPr lang="en-GB" sz="1400" dirty="0"/>
              <a:t> </a:t>
            </a:r>
            <a:r>
              <a:rPr lang="en-GB" sz="1400" dirty="0" err="1"/>
              <a:t>gedroogde</a:t>
            </a:r>
            <a:r>
              <a:rPr lang="en-GB" sz="1400" dirty="0"/>
              <a:t> </a:t>
            </a:r>
            <a:r>
              <a:rPr lang="en-GB" sz="1400" dirty="0" err="1"/>
              <a:t>mest</a:t>
            </a:r>
            <a:endParaRPr lang="en-GB" sz="1400" dirty="0"/>
          </a:p>
          <a:p>
            <a:pPr marL="171450" indent="-171450">
              <a:buFont typeface="Wingdings" panose="05000000000000000000" pitchFamily="2" charset="2"/>
              <a:buChar char="à"/>
            </a:pPr>
            <a:endParaRPr lang="en-GB" dirty="0"/>
          </a:p>
          <a:p>
            <a:endParaRPr lang="en-GB" dirty="0"/>
          </a:p>
          <a:p>
            <a:endParaRPr lang="en-GB" dirty="0"/>
          </a:p>
        </p:txBody>
      </p:sp>
      <p:sp>
        <p:nvSpPr>
          <p:cNvPr id="17" name="Título 16">
            <a:extLst>
              <a:ext uri="{FF2B5EF4-FFF2-40B4-BE49-F238E27FC236}">
                <a16:creationId xmlns:a16="http://schemas.microsoft.com/office/drawing/2014/main" id="{B436909A-FC7C-624C-A7A8-0DDD0EDFF321}"/>
              </a:ext>
            </a:extLst>
          </p:cNvPr>
          <p:cNvSpPr>
            <a:spLocks noGrp="1"/>
          </p:cNvSpPr>
          <p:nvPr>
            <p:ph type="title"/>
          </p:nvPr>
        </p:nvSpPr>
        <p:spPr>
          <a:xfrm>
            <a:off x="900113" y="581863"/>
            <a:ext cx="8243887" cy="443569"/>
          </a:xfrm>
        </p:spPr>
        <p:txBody>
          <a:bodyPr/>
          <a:lstStyle/>
          <a:p>
            <a:r>
              <a:rPr lang="en-GB" dirty="0" err="1"/>
              <a:t>Geschiedenis</a:t>
            </a:r>
            <a:endParaRPr lang="en-GB" dirty="0"/>
          </a:p>
        </p:txBody>
      </p:sp>
      <p:pic>
        <p:nvPicPr>
          <p:cNvPr id="3" name="Afbeelding 2" descr="Afbeelding met gebouw, schuur, vee, melkproducten&#10;&#10;Door AI gegenereerde inhoud is mogelijk onjuist.">
            <a:extLst>
              <a:ext uri="{FF2B5EF4-FFF2-40B4-BE49-F238E27FC236}">
                <a16:creationId xmlns:a16="http://schemas.microsoft.com/office/drawing/2014/main" id="{7054186A-2548-CCC0-D8F0-4A5BFBEBDDC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52755" y="1"/>
            <a:ext cx="2891245" cy="2168434"/>
          </a:xfrm>
          <a:prstGeom prst="rect">
            <a:avLst/>
          </a:prstGeom>
        </p:spPr>
      </p:pic>
    </p:spTree>
    <p:extLst>
      <p:ext uri="{BB962C8B-B14F-4D97-AF65-F5344CB8AC3E}">
        <p14:creationId xmlns:p14="http://schemas.microsoft.com/office/powerpoint/2010/main" val="380794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D1C5-2E00-3EDD-2DFE-ED67CADE33CC}"/>
            </a:ext>
          </a:extLst>
        </p:cNvPr>
        <p:cNvGrpSpPr/>
        <p:nvPr/>
      </p:nvGrpSpPr>
      <p:grpSpPr>
        <a:xfrm>
          <a:off x="0" y="0"/>
          <a:ext cx="0" cy="0"/>
          <a:chOff x="0" y="0"/>
          <a:chExt cx="0" cy="0"/>
        </a:xfrm>
      </p:grpSpPr>
      <p:sp>
        <p:nvSpPr>
          <p:cNvPr id="18" name="Marcador de texto 17">
            <a:extLst>
              <a:ext uri="{FF2B5EF4-FFF2-40B4-BE49-F238E27FC236}">
                <a16:creationId xmlns:a16="http://schemas.microsoft.com/office/drawing/2014/main" id="{61D69679-1A82-2938-783C-05131C5B7619}"/>
              </a:ext>
            </a:extLst>
          </p:cNvPr>
          <p:cNvSpPr>
            <a:spLocks noGrp="1"/>
          </p:cNvSpPr>
          <p:nvPr>
            <p:ph type="body" sz="quarter" idx="10"/>
          </p:nvPr>
        </p:nvSpPr>
        <p:spPr/>
        <p:txBody>
          <a:bodyPr/>
          <a:lstStyle/>
          <a:p>
            <a:endParaRPr lang="en-GB"/>
          </a:p>
        </p:txBody>
      </p:sp>
      <p:sp>
        <p:nvSpPr>
          <p:cNvPr id="19" name="Marcador de texto 18">
            <a:extLst>
              <a:ext uri="{FF2B5EF4-FFF2-40B4-BE49-F238E27FC236}">
                <a16:creationId xmlns:a16="http://schemas.microsoft.com/office/drawing/2014/main" id="{AE9C3F18-35C0-63CE-41F3-C28573E8D909}"/>
              </a:ext>
            </a:extLst>
          </p:cNvPr>
          <p:cNvSpPr>
            <a:spLocks noGrp="1"/>
          </p:cNvSpPr>
          <p:nvPr>
            <p:ph type="body" sz="quarter" idx="11"/>
          </p:nvPr>
        </p:nvSpPr>
        <p:spPr/>
        <p:txBody>
          <a:bodyPr/>
          <a:lstStyle/>
          <a:p>
            <a:endParaRPr lang="en-GB" dirty="0"/>
          </a:p>
        </p:txBody>
      </p:sp>
      <p:sp>
        <p:nvSpPr>
          <p:cNvPr id="17" name="Título 16">
            <a:extLst>
              <a:ext uri="{FF2B5EF4-FFF2-40B4-BE49-F238E27FC236}">
                <a16:creationId xmlns:a16="http://schemas.microsoft.com/office/drawing/2014/main" id="{C8FDC77B-3704-3441-2728-F0A70BBED0A8}"/>
              </a:ext>
            </a:extLst>
          </p:cNvPr>
          <p:cNvSpPr>
            <a:spLocks noGrp="1"/>
          </p:cNvSpPr>
          <p:nvPr>
            <p:ph type="title"/>
          </p:nvPr>
        </p:nvSpPr>
        <p:spPr/>
        <p:txBody>
          <a:bodyPr/>
          <a:lstStyle/>
          <a:p>
            <a:r>
              <a:rPr lang="en-GB" dirty="0" err="1"/>
              <a:t>Uddercheck</a:t>
            </a:r>
            <a:r>
              <a:rPr lang="en-GB" dirty="0"/>
              <a:t> </a:t>
            </a:r>
            <a:r>
              <a:rPr lang="en-GB" dirty="0" err="1"/>
              <a:t>mei</a:t>
            </a:r>
            <a:r>
              <a:rPr lang="en-GB" dirty="0"/>
              <a:t> 2024 </a:t>
            </a:r>
          </a:p>
        </p:txBody>
      </p:sp>
      <p:pic>
        <p:nvPicPr>
          <p:cNvPr id="3" name="Afbeelding 2">
            <a:extLst>
              <a:ext uri="{FF2B5EF4-FFF2-40B4-BE49-F238E27FC236}">
                <a16:creationId xmlns:a16="http://schemas.microsoft.com/office/drawing/2014/main" id="{49945034-9C69-65CF-402C-DAA234510B54}"/>
              </a:ext>
            </a:extLst>
          </p:cNvPr>
          <p:cNvPicPr>
            <a:picLocks noChangeAspect="1"/>
          </p:cNvPicPr>
          <p:nvPr/>
        </p:nvPicPr>
        <p:blipFill>
          <a:blip r:embed="rId3"/>
          <a:stretch>
            <a:fillRect/>
          </a:stretch>
        </p:blipFill>
        <p:spPr>
          <a:xfrm>
            <a:off x="903383" y="1269723"/>
            <a:ext cx="7337234" cy="1641513"/>
          </a:xfrm>
          <a:prstGeom prst="rect">
            <a:avLst/>
          </a:prstGeom>
        </p:spPr>
      </p:pic>
      <p:pic>
        <p:nvPicPr>
          <p:cNvPr id="5" name="Afbeelding 4">
            <a:extLst>
              <a:ext uri="{FF2B5EF4-FFF2-40B4-BE49-F238E27FC236}">
                <a16:creationId xmlns:a16="http://schemas.microsoft.com/office/drawing/2014/main" id="{6D926622-4D98-42C9-7995-B0DC734F5B4F}"/>
              </a:ext>
            </a:extLst>
          </p:cNvPr>
          <p:cNvPicPr>
            <a:picLocks noChangeAspect="1"/>
          </p:cNvPicPr>
          <p:nvPr/>
        </p:nvPicPr>
        <p:blipFill>
          <a:blip r:embed="rId4"/>
          <a:stretch>
            <a:fillRect/>
          </a:stretch>
        </p:blipFill>
        <p:spPr>
          <a:xfrm>
            <a:off x="903383" y="3019358"/>
            <a:ext cx="7271133" cy="1107195"/>
          </a:xfrm>
          <a:prstGeom prst="rect">
            <a:avLst/>
          </a:prstGeom>
        </p:spPr>
      </p:pic>
    </p:spTree>
    <p:extLst>
      <p:ext uri="{BB962C8B-B14F-4D97-AF65-F5344CB8AC3E}">
        <p14:creationId xmlns:p14="http://schemas.microsoft.com/office/powerpoint/2010/main" val="998603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6484BC6-EE62-E285-EA9E-CA79D73FF978}"/>
            </a:ext>
          </a:extLst>
        </p:cNvPr>
        <p:cNvGrpSpPr/>
        <p:nvPr/>
      </p:nvGrpSpPr>
      <p:grpSpPr>
        <a:xfrm>
          <a:off x="0" y="0"/>
          <a:ext cx="0" cy="0"/>
          <a:chOff x="0" y="0"/>
          <a:chExt cx="0" cy="0"/>
        </a:xfrm>
      </p:grpSpPr>
      <p:sp>
        <p:nvSpPr>
          <p:cNvPr id="18" name="Marcador de texto 17">
            <a:extLst>
              <a:ext uri="{FF2B5EF4-FFF2-40B4-BE49-F238E27FC236}">
                <a16:creationId xmlns:a16="http://schemas.microsoft.com/office/drawing/2014/main" id="{2AC3AEAA-BF4C-5F51-0E21-24EC0EA13EC4}"/>
              </a:ext>
            </a:extLst>
          </p:cNvPr>
          <p:cNvSpPr>
            <a:spLocks noGrp="1"/>
          </p:cNvSpPr>
          <p:nvPr>
            <p:ph type="body" sz="quarter" idx="10"/>
          </p:nvPr>
        </p:nvSpPr>
        <p:spPr/>
        <p:txBody>
          <a:bodyPr/>
          <a:lstStyle/>
          <a:p>
            <a:r>
              <a:rPr lang="en-GB" dirty="0" err="1"/>
              <a:t>Wanneer</a:t>
            </a:r>
            <a:r>
              <a:rPr lang="en-GB" dirty="0"/>
              <a:t>? </a:t>
            </a:r>
            <a:r>
              <a:rPr lang="en-GB" dirty="0" err="1"/>
              <a:t>Waarom</a:t>
            </a:r>
            <a:r>
              <a:rPr lang="en-GB" dirty="0"/>
              <a:t>? Welke </a:t>
            </a:r>
            <a:r>
              <a:rPr lang="en-GB" dirty="0" err="1"/>
              <a:t>documenten</a:t>
            </a:r>
            <a:r>
              <a:rPr lang="en-GB" dirty="0"/>
              <a:t>?</a:t>
            </a:r>
          </a:p>
        </p:txBody>
      </p:sp>
      <p:sp>
        <p:nvSpPr>
          <p:cNvPr id="19" name="Marcador de texto 18">
            <a:extLst>
              <a:ext uri="{FF2B5EF4-FFF2-40B4-BE49-F238E27FC236}">
                <a16:creationId xmlns:a16="http://schemas.microsoft.com/office/drawing/2014/main" id="{4976D391-4A82-83F8-A566-B197BF229AD2}"/>
              </a:ext>
            </a:extLst>
          </p:cNvPr>
          <p:cNvSpPr>
            <a:spLocks noGrp="1"/>
          </p:cNvSpPr>
          <p:nvPr>
            <p:ph type="body" sz="quarter" idx="11"/>
          </p:nvPr>
        </p:nvSpPr>
        <p:spPr>
          <a:xfrm>
            <a:off x="910624" y="1728728"/>
            <a:ext cx="3098668" cy="2505948"/>
          </a:xfrm>
        </p:spPr>
        <p:txBody>
          <a:bodyPr/>
          <a:lstStyle/>
          <a:p>
            <a:r>
              <a:rPr lang="en-GB" dirty="0"/>
              <a:t>Snelzicht </a:t>
            </a:r>
          </a:p>
          <a:p>
            <a:r>
              <a:rPr lang="en-GB" dirty="0"/>
              <a:t>Snelzicht </a:t>
            </a:r>
            <a:r>
              <a:rPr lang="en-GB" dirty="0" err="1"/>
              <a:t>Uiergezondheid</a:t>
            </a:r>
            <a:endParaRPr lang="en-GB" dirty="0"/>
          </a:p>
          <a:p>
            <a:r>
              <a:rPr lang="en-GB" dirty="0" err="1"/>
              <a:t>Droogstandsevaluatie</a:t>
            </a:r>
            <a:endParaRPr lang="en-GB" dirty="0"/>
          </a:p>
          <a:p>
            <a:r>
              <a:rPr lang="en-GB" dirty="0" err="1"/>
              <a:t>Medirund</a:t>
            </a:r>
            <a:r>
              <a:rPr lang="en-GB" dirty="0"/>
              <a:t> </a:t>
            </a:r>
            <a:r>
              <a:rPr lang="en-GB" dirty="0" err="1"/>
              <a:t>injectoren</a:t>
            </a:r>
            <a:r>
              <a:rPr lang="en-GB" dirty="0"/>
              <a:t> en </a:t>
            </a:r>
            <a:r>
              <a:rPr lang="en-GB" dirty="0" err="1"/>
              <a:t>vaccinaties</a:t>
            </a:r>
            <a:r>
              <a:rPr lang="en-GB" dirty="0"/>
              <a:t> </a:t>
            </a:r>
          </a:p>
          <a:p>
            <a:r>
              <a:rPr lang="en-GB" dirty="0" err="1"/>
              <a:t>Behandelingen</a:t>
            </a:r>
            <a:r>
              <a:rPr lang="en-GB" dirty="0"/>
              <a:t> </a:t>
            </a:r>
            <a:r>
              <a:rPr lang="en-GB" dirty="0" err="1"/>
              <a:t>uit</a:t>
            </a:r>
            <a:r>
              <a:rPr lang="en-GB" dirty="0"/>
              <a:t> </a:t>
            </a:r>
            <a:r>
              <a:rPr lang="en-GB" dirty="0" err="1"/>
              <a:t>administratie</a:t>
            </a:r>
            <a:r>
              <a:rPr lang="en-GB" dirty="0"/>
              <a:t> </a:t>
            </a:r>
            <a:r>
              <a:rPr lang="en-GB" dirty="0" err="1"/>
              <a:t>veehouder</a:t>
            </a:r>
            <a:endParaRPr lang="en-GB" dirty="0"/>
          </a:p>
          <a:p>
            <a:r>
              <a:rPr lang="en-GB" dirty="0"/>
              <a:t>(Kalender </a:t>
            </a:r>
            <a:r>
              <a:rPr lang="en-GB" dirty="0" err="1"/>
              <a:t>turven</a:t>
            </a:r>
            <a:r>
              <a:rPr lang="en-GB" dirty="0"/>
              <a:t> of BMS)</a:t>
            </a:r>
          </a:p>
          <a:p>
            <a:endParaRPr lang="en-GB" dirty="0"/>
          </a:p>
          <a:p>
            <a:r>
              <a:rPr lang="en-GB" dirty="0" err="1"/>
              <a:t>Afvoer</a:t>
            </a:r>
            <a:r>
              <a:rPr lang="en-GB" dirty="0"/>
              <a:t> en </a:t>
            </a:r>
            <a:r>
              <a:rPr lang="en-GB" dirty="0" err="1"/>
              <a:t>dood</a:t>
            </a:r>
            <a:r>
              <a:rPr lang="en-GB" dirty="0"/>
              <a:t> (</a:t>
            </a:r>
            <a:r>
              <a:rPr lang="en-GB" dirty="0" err="1"/>
              <a:t>Veeonline</a:t>
            </a:r>
            <a:r>
              <a:rPr lang="en-GB" dirty="0"/>
              <a:t>)</a:t>
            </a:r>
          </a:p>
          <a:p>
            <a:endParaRPr lang="en-GB" dirty="0"/>
          </a:p>
          <a:p>
            <a:r>
              <a:rPr lang="en-GB" dirty="0" err="1"/>
              <a:t>Bewaren</a:t>
            </a:r>
            <a:r>
              <a:rPr lang="en-GB" dirty="0"/>
              <a:t> PIRDAP </a:t>
            </a:r>
            <a:r>
              <a:rPr lang="en-GB" dirty="0" err="1"/>
              <a:t>bij</a:t>
            </a:r>
            <a:r>
              <a:rPr lang="en-GB" dirty="0"/>
              <a:t> </a:t>
            </a:r>
            <a:r>
              <a:rPr lang="en-GB" dirty="0" err="1"/>
              <a:t>opstart</a:t>
            </a:r>
            <a:r>
              <a:rPr lang="en-GB" dirty="0"/>
              <a:t>!</a:t>
            </a:r>
          </a:p>
          <a:p>
            <a:endParaRPr lang="en-GB" dirty="0"/>
          </a:p>
        </p:txBody>
      </p:sp>
      <p:sp>
        <p:nvSpPr>
          <p:cNvPr id="17" name="Título 16">
            <a:extLst>
              <a:ext uri="{FF2B5EF4-FFF2-40B4-BE49-F238E27FC236}">
                <a16:creationId xmlns:a16="http://schemas.microsoft.com/office/drawing/2014/main" id="{6FFDAFF6-668E-134E-6D72-C4AEF98AF6EC}"/>
              </a:ext>
            </a:extLst>
          </p:cNvPr>
          <p:cNvSpPr>
            <a:spLocks noGrp="1"/>
          </p:cNvSpPr>
          <p:nvPr>
            <p:ph type="title"/>
          </p:nvPr>
        </p:nvSpPr>
        <p:spPr/>
        <p:txBody>
          <a:bodyPr/>
          <a:lstStyle/>
          <a:p>
            <a:r>
              <a:rPr lang="en-GB" dirty="0"/>
              <a:t>Info </a:t>
            </a:r>
            <a:r>
              <a:rPr lang="en-GB" dirty="0" err="1"/>
              <a:t>bedrijf</a:t>
            </a:r>
            <a:r>
              <a:rPr lang="en-GB" dirty="0"/>
              <a:t> </a:t>
            </a:r>
            <a:r>
              <a:rPr lang="en-GB" dirty="0" err="1"/>
              <a:t>na</a:t>
            </a:r>
            <a:r>
              <a:rPr lang="en-GB" dirty="0"/>
              <a:t> </a:t>
            </a:r>
            <a:r>
              <a:rPr lang="en-GB" dirty="0" err="1"/>
              <a:t>vaccinatie</a:t>
            </a:r>
            <a:endParaRPr lang="en-GB" dirty="0"/>
          </a:p>
        </p:txBody>
      </p:sp>
    </p:spTree>
    <p:extLst>
      <p:ext uri="{BB962C8B-B14F-4D97-AF65-F5344CB8AC3E}">
        <p14:creationId xmlns:p14="http://schemas.microsoft.com/office/powerpoint/2010/main" val="29390025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a:extLst>
              <a:ext uri="{FF2B5EF4-FFF2-40B4-BE49-F238E27FC236}">
                <a16:creationId xmlns:a16="http://schemas.microsoft.com/office/drawing/2014/main" id="{8FD16AA8-16C5-534D-905E-0D524E8617A8}"/>
              </a:ext>
            </a:extLst>
          </p:cNvPr>
          <p:cNvSpPr>
            <a:spLocks noGrp="1"/>
          </p:cNvSpPr>
          <p:nvPr>
            <p:ph type="title"/>
          </p:nvPr>
        </p:nvSpPr>
        <p:spPr/>
        <p:txBody>
          <a:bodyPr/>
          <a:lstStyle/>
          <a:p>
            <a:r>
              <a:rPr lang="en-GB" dirty="0" err="1"/>
              <a:t>Vaccinatiedata</a:t>
            </a:r>
            <a:endParaRPr lang="en-GB" dirty="0"/>
          </a:p>
        </p:txBody>
      </p:sp>
      <p:grpSp>
        <p:nvGrpSpPr>
          <p:cNvPr id="33" name="Grupo 15">
            <a:extLst>
              <a:ext uri="{FF2B5EF4-FFF2-40B4-BE49-F238E27FC236}">
                <a16:creationId xmlns:a16="http://schemas.microsoft.com/office/drawing/2014/main" id="{0D277C6C-E19C-7565-18E8-BCEA8BE3F4C7}"/>
              </a:ext>
            </a:extLst>
          </p:cNvPr>
          <p:cNvGrpSpPr/>
          <p:nvPr/>
        </p:nvGrpSpPr>
        <p:grpSpPr>
          <a:xfrm>
            <a:off x="2261902" y="2966870"/>
            <a:ext cx="3852333" cy="846666"/>
            <a:chOff x="719667" y="2878667"/>
            <a:chExt cx="8187266" cy="1227666"/>
          </a:xfrm>
        </p:grpSpPr>
        <p:sp>
          <p:nvSpPr>
            <p:cNvPr id="34" name="Rectángulo 16">
              <a:extLst>
                <a:ext uri="{FF2B5EF4-FFF2-40B4-BE49-F238E27FC236}">
                  <a16:creationId xmlns:a16="http://schemas.microsoft.com/office/drawing/2014/main" id="{75F60B59-7664-ACFD-328C-8C0224A53FCA}"/>
                </a:ext>
              </a:extLst>
            </p:cNvPr>
            <p:cNvSpPr/>
            <p:nvPr/>
          </p:nvSpPr>
          <p:spPr>
            <a:xfrm>
              <a:off x="719667" y="2878667"/>
              <a:ext cx="8187266" cy="1227666"/>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Rectángulo 17">
              <a:extLst>
                <a:ext uri="{FF2B5EF4-FFF2-40B4-BE49-F238E27FC236}">
                  <a16:creationId xmlns:a16="http://schemas.microsoft.com/office/drawing/2014/main" id="{7B1F5A5B-E9C3-35D7-E210-CED1426DBB05}"/>
                </a:ext>
              </a:extLst>
            </p:cNvPr>
            <p:cNvSpPr/>
            <p:nvPr/>
          </p:nvSpPr>
          <p:spPr>
            <a:xfrm>
              <a:off x="719667" y="2878667"/>
              <a:ext cx="76200" cy="1227666"/>
            </a:xfrm>
            <a:prstGeom prst="rect">
              <a:avLst/>
            </a:prstGeom>
            <a:solidFill>
              <a:srgbClr val="6CC24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grpSp>
      <p:sp>
        <p:nvSpPr>
          <p:cNvPr id="36" name="CuadroTexto 18">
            <a:extLst>
              <a:ext uri="{FF2B5EF4-FFF2-40B4-BE49-F238E27FC236}">
                <a16:creationId xmlns:a16="http://schemas.microsoft.com/office/drawing/2014/main" id="{EB4985C7-7BC8-0810-DCF8-22F51E14B742}"/>
              </a:ext>
            </a:extLst>
          </p:cNvPr>
          <p:cNvSpPr txBox="1"/>
          <p:nvPr/>
        </p:nvSpPr>
        <p:spPr>
          <a:xfrm>
            <a:off x="3142436" y="3034603"/>
            <a:ext cx="2971800" cy="830997"/>
          </a:xfrm>
          <a:prstGeom prst="rect">
            <a:avLst/>
          </a:prstGeom>
          <a:noFill/>
        </p:spPr>
        <p:txBody>
          <a:bodyPr wrap="square" rtlCol="0">
            <a:spAutoFit/>
          </a:bodyPr>
          <a:lstStyle/>
          <a:p>
            <a:r>
              <a:rPr lang="en-GB" sz="1600" dirty="0" err="1"/>
              <a:t>Instromende</a:t>
            </a:r>
            <a:r>
              <a:rPr lang="en-GB" sz="1600" dirty="0"/>
              <a:t> </a:t>
            </a:r>
            <a:r>
              <a:rPr lang="en-GB" sz="1600" dirty="0" err="1"/>
              <a:t>vaarzen</a:t>
            </a:r>
            <a:r>
              <a:rPr lang="en-GB" sz="1600" dirty="0"/>
              <a:t>?</a:t>
            </a:r>
          </a:p>
          <a:p>
            <a:r>
              <a:rPr lang="en-GB" sz="1600" dirty="0" err="1"/>
              <a:t>Aankoop</a:t>
            </a:r>
            <a:r>
              <a:rPr lang="en-GB" sz="1600" dirty="0"/>
              <a:t>?</a:t>
            </a:r>
          </a:p>
          <a:p>
            <a:r>
              <a:rPr lang="en-GB" sz="1600" dirty="0"/>
              <a:t>JA! </a:t>
            </a:r>
          </a:p>
        </p:txBody>
      </p:sp>
      <p:pic>
        <p:nvPicPr>
          <p:cNvPr id="37" name="Gráfico 20">
            <a:extLst>
              <a:ext uri="{FF2B5EF4-FFF2-40B4-BE49-F238E27FC236}">
                <a16:creationId xmlns:a16="http://schemas.microsoft.com/office/drawing/2014/main" id="{B19F555C-E2BC-123D-49D5-391982E027B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83635" y="3103228"/>
            <a:ext cx="338308" cy="327120"/>
          </a:xfrm>
          <a:prstGeom prst="rect">
            <a:avLst/>
          </a:prstGeom>
        </p:spPr>
      </p:pic>
      <p:graphicFrame>
        <p:nvGraphicFramePr>
          <p:cNvPr id="38" name="Tabel 37">
            <a:extLst>
              <a:ext uri="{FF2B5EF4-FFF2-40B4-BE49-F238E27FC236}">
                <a16:creationId xmlns:a16="http://schemas.microsoft.com/office/drawing/2014/main" id="{91D1DBD1-A844-565A-84F1-2DC6F959DBB9}"/>
              </a:ext>
            </a:extLst>
          </p:cNvPr>
          <p:cNvGraphicFramePr>
            <a:graphicFrameLocks noGrp="1"/>
          </p:cNvGraphicFramePr>
          <p:nvPr>
            <p:extLst>
              <p:ext uri="{D42A27DB-BD31-4B8C-83A1-F6EECF244321}">
                <p14:modId xmlns:p14="http://schemas.microsoft.com/office/powerpoint/2010/main" val="2530481277"/>
              </p:ext>
            </p:extLst>
          </p:nvPr>
        </p:nvGraphicFramePr>
        <p:xfrm>
          <a:off x="2261902" y="1359229"/>
          <a:ext cx="2119783" cy="1289050"/>
        </p:xfrm>
        <a:graphic>
          <a:graphicData uri="http://schemas.openxmlformats.org/drawingml/2006/table">
            <a:tbl>
              <a:tblPr>
                <a:tableStyleId>{5C22544A-7EE6-4342-B048-85BDC9FD1C3A}</a:tableStyleId>
              </a:tblPr>
              <a:tblGrid>
                <a:gridCol w="926528">
                  <a:extLst>
                    <a:ext uri="{9D8B030D-6E8A-4147-A177-3AD203B41FA5}">
                      <a16:colId xmlns:a16="http://schemas.microsoft.com/office/drawing/2014/main" val="2702524097"/>
                    </a:ext>
                  </a:extLst>
                </a:gridCol>
                <a:gridCol w="575570">
                  <a:extLst>
                    <a:ext uri="{9D8B030D-6E8A-4147-A177-3AD203B41FA5}">
                      <a16:colId xmlns:a16="http://schemas.microsoft.com/office/drawing/2014/main" val="64419282"/>
                    </a:ext>
                  </a:extLst>
                </a:gridCol>
                <a:gridCol w="617685">
                  <a:extLst>
                    <a:ext uri="{9D8B030D-6E8A-4147-A177-3AD203B41FA5}">
                      <a16:colId xmlns:a16="http://schemas.microsoft.com/office/drawing/2014/main" val="2625627898"/>
                    </a:ext>
                  </a:extLst>
                </a:gridCol>
              </a:tblGrid>
              <a:tr h="184150">
                <a:tc>
                  <a:txBody>
                    <a:bodyPr/>
                    <a:lstStyle/>
                    <a:p>
                      <a:pPr algn="l" fontAlgn="b"/>
                      <a:r>
                        <a:rPr lang="nl-NL" sz="1100" b="1" u="none" strike="noStrike" dirty="0">
                          <a:effectLst/>
                        </a:rPr>
                        <a:t>Datum</a:t>
                      </a:r>
                      <a:endParaRPr lang="nl-NL" sz="1100" b="1" i="0" u="none" strike="noStrike" dirty="0">
                        <a:solidFill>
                          <a:srgbClr val="FFFFFF"/>
                        </a:solidFill>
                        <a:effectLst/>
                        <a:latin typeface="Calibri" panose="020F0502020204030204" pitchFamily="34" charset="0"/>
                      </a:endParaRPr>
                    </a:p>
                  </a:txBody>
                  <a:tcPr marL="6350" marR="6350" marT="6350" marB="0" anchor="b"/>
                </a:tc>
                <a:tc>
                  <a:txBody>
                    <a:bodyPr/>
                    <a:lstStyle/>
                    <a:p>
                      <a:pPr algn="l" fontAlgn="b"/>
                      <a:r>
                        <a:rPr lang="nl-NL" sz="1100" b="1" u="none" strike="noStrike" dirty="0">
                          <a:effectLst/>
                        </a:rPr>
                        <a:t># dagen</a:t>
                      </a:r>
                      <a:endParaRPr lang="nl-NL" sz="1100" b="1" i="0" u="none" strike="noStrike" dirty="0">
                        <a:solidFill>
                          <a:srgbClr val="FFFFFF"/>
                        </a:solidFill>
                        <a:effectLst/>
                        <a:latin typeface="Calibri" panose="020F0502020204030204" pitchFamily="34" charset="0"/>
                      </a:endParaRPr>
                    </a:p>
                  </a:txBody>
                  <a:tcPr marL="6350" marR="6350" marT="6350" marB="0" anchor="b"/>
                </a:tc>
                <a:tc>
                  <a:txBody>
                    <a:bodyPr/>
                    <a:lstStyle/>
                    <a:p>
                      <a:pPr algn="l" fontAlgn="b"/>
                      <a:r>
                        <a:rPr lang="nl-NL" sz="1100" b="1" u="none" strike="noStrike" dirty="0">
                          <a:effectLst/>
                        </a:rPr>
                        <a:t># weken</a:t>
                      </a:r>
                      <a:endParaRPr lang="nl-NL" sz="1100" b="1" i="0" u="none" strike="noStrike" dirty="0">
                        <a:solidFill>
                          <a:srgbClr val="FFFFFF"/>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66002252"/>
                  </a:ext>
                </a:extLst>
              </a:tr>
              <a:tr h="184150">
                <a:tc>
                  <a:txBody>
                    <a:bodyPr/>
                    <a:lstStyle/>
                    <a:p>
                      <a:pPr algn="l" fontAlgn="ctr"/>
                      <a:r>
                        <a:rPr lang="nl-NL" sz="1100" u="none" strike="noStrike">
                          <a:effectLst/>
                        </a:rPr>
                        <a:t>26-5-2025</a:t>
                      </a:r>
                      <a:endParaRPr lang="nl-NL" sz="1100" b="0" i="0" u="none" strike="noStrike">
                        <a:solidFill>
                          <a:srgbClr val="000000"/>
                        </a:solidFill>
                        <a:effectLst/>
                        <a:latin typeface="Calibri" panose="020F0502020204030204" pitchFamily="34" charset="0"/>
                      </a:endParaRPr>
                    </a:p>
                  </a:txBody>
                  <a:tcPr marL="95250" marR="6350" marT="6350" marB="0" anchor="ctr"/>
                </a:tc>
                <a:tc>
                  <a:txBody>
                    <a:bodyPr/>
                    <a:lstStyle/>
                    <a:p>
                      <a:pPr algn="l" fontAlgn="b"/>
                      <a:r>
                        <a:rPr lang="nl-NL" sz="1100" u="none" strike="noStrike">
                          <a:effectLst/>
                        </a:rPr>
                        <a:t>87</a:t>
                      </a:r>
                      <a:endParaRPr lang="nl-NL"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nl-NL" sz="1100" u="none" strike="noStrike">
                          <a:effectLst/>
                        </a:rPr>
                        <a:t>12,4</a:t>
                      </a:r>
                      <a:endParaRPr lang="nl-NL"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37546860"/>
                  </a:ext>
                </a:extLst>
              </a:tr>
              <a:tr h="184150">
                <a:tc>
                  <a:txBody>
                    <a:bodyPr/>
                    <a:lstStyle/>
                    <a:p>
                      <a:pPr algn="l" fontAlgn="ctr"/>
                      <a:r>
                        <a:rPr lang="nl-NL" sz="1100" u="none" strike="noStrike">
                          <a:effectLst/>
                        </a:rPr>
                        <a:t>28-2-2025</a:t>
                      </a:r>
                      <a:endParaRPr lang="nl-NL" sz="1100" b="0" i="0" u="none" strike="noStrike">
                        <a:solidFill>
                          <a:srgbClr val="000000"/>
                        </a:solidFill>
                        <a:effectLst/>
                        <a:latin typeface="Calibri" panose="020F0502020204030204" pitchFamily="34" charset="0"/>
                      </a:endParaRPr>
                    </a:p>
                  </a:txBody>
                  <a:tcPr marL="95250" marR="6350" marT="6350" marB="0" anchor="ctr"/>
                </a:tc>
                <a:tc>
                  <a:txBody>
                    <a:bodyPr/>
                    <a:lstStyle/>
                    <a:p>
                      <a:pPr algn="l" fontAlgn="b"/>
                      <a:r>
                        <a:rPr lang="nl-NL" sz="1100" u="none" strike="noStrike">
                          <a:effectLst/>
                        </a:rPr>
                        <a:t>80</a:t>
                      </a:r>
                      <a:endParaRPr lang="nl-NL"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nl-NL" sz="1100" u="none" strike="noStrike" dirty="0">
                          <a:effectLst/>
                        </a:rPr>
                        <a:t>11,4</a:t>
                      </a:r>
                      <a:endParaRPr lang="nl-NL"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94019439"/>
                  </a:ext>
                </a:extLst>
              </a:tr>
              <a:tr h="184150">
                <a:tc>
                  <a:txBody>
                    <a:bodyPr/>
                    <a:lstStyle/>
                    <a:p>
                      <a:pPr algn="l" fontAlgn="ctr"/>
                      <a:r>
                        <a:rPr lang="nl-NL" sz="1100" u="none" strike="noStrike">
                          <a:effectLst/>
                        </a:rPr>
                        <a:t>10-12-2024</a:t>
                      </a:r>
                      <a:endParaRPr lang="nl-NL" sz="1100" b="0" i="0" u="none" strike="noStrike">
                        <a:solidFill>
                          <a:srgbClr val="000000"/>
                        </a:solidFill>
                        <a:effectLst/>
                        <a:latin typeface="Calibri" panose="020F0502020204030204" pitchFamily="34" charset="0"/>
                      </a:endParaRPr>
                    </a:p>
                  </a:txBody>
                  <a:tcPr marL="95250" marR="6350" marT="6350" marB="0" anchor="ctr"/>
                </a:tc>
                <a:tc>
                  <a:txBody>
                    <a:bodyPr/>
                    <a:lstStyle/>
                    <a:p>
                      <a:pPr algn="l" fontAlgn="b"/>
                      <a:r>
                        <a:rPr lang="nl-NL" sz="1100" u="none" strike="noStrike" dirty="0">
                          <a:effectLst/>
                        </a:rPr>
                        <a:t>84</a:t>
                      </a:r>
                      <a:endParaRPr lang="nl-NL"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nl-NL" sz="1100" u="none" strike="noStrike">
                          <a:effectLst/>
                        </a:rPr>
                        <a:t>12,0</a:t>
                      </a:r>
                      <a:endParaRPr lang="nl-NL"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41675578"/>
                  </a:ext>
                </a:extLst>
              </a:tr>
              <a:tr h="184150">
                <a:tc>
                  <a:txBody>
                    <a:bodyPr/>
                    <a:lstStyle/>
                    <a:p>
                      <a:pPr algn="l" fontAlgn="ctr"/>
                      <a:r>
                        <a:rPr lang="nl-NL" sz="1100" u="none" strike="noStrike">
                          <a:effectLst/>
                        </a:rPr>
                        <a:t>17-9-2024</a:t>
                      </a:r>
                      <a:endParaRPr lang="nl-NL" sz="1100" b="0" i="0" u="none" strike="noStrike">
                        <a:solidFill>
                          <a:srgbClr val="000000"/>
                        </a:solidFill>
                        <a:effectLst/>
                        <a:latin typeface="Calibri" panose="020F0502020204030204" pitchFamily="34" charset="0"/>
                      </a:endParaRPr>
                    </a:p>
                  </a:txBody>
                  <a:tcPr marL="95250" marR="6350" marT="6350" marB="0" anchor="ctr"/>
                </a:tc>
                <a:tc>
                  <a:txBody>
                    <a:bodyPr/>
                    <a:lstStyle/>
                    <a:p>
                      <a:pPr algn="l" fontAlgn="b"/>
                      <a:r>
                        <a:rPr lang="nl-NL" sz="1100" u="none" strike="noStrike">
                          <a:effectLst/>
                        </a:rPr>
                        <a:t>85</a:t>
                      </a:r>
                      <a:endParaRPr lang="nl-NL"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nl-NL" sz="1100" u="none" strike="noStrike">
                          <a:effectLst/>
                        </a:rPr>
                        <a:t>12,1</a:t>
                      </a:r>
                      <a:endParaRPr lang="nl-NL"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7290699"/>
                  </a:ext>
                </a:extLst>
              </a:tr>
              <a:tr h="184150">
                <a:tc>
                  <a:txBody>
                    <a:bodyPr/>
                    <a:lstStyle/>
                    <a:p>
                      <a:pPr algn="l" fontAlgn="ctr"/>
                      <a:r>
                        <a:rPr lang="nl-NL" sz="1100" u="none" strike="noStrike">
                          <a:effectLst/>
                        </a:rPr>
                        <a:t>24-6-2024</a:t>
                      </a:r>
                      <a:endParaRPr lang="nl-NL" sz="1100" b="0" i="0" u="none" strike="noStrike">
                        <a:solidFill>
                          <a:srgbClr val="000000"/>
                        </a:solidFill>
                        <a:effectLst/>
                        <a:latin typeface="Calibri" panose="020F0502020204030204" pitchFamily="34" charset="0"/>
                      </a:endParaRPr>
                    </a:p>
                  </a:txBody>
                  <a:tcPr marL="95250" marR="6350" marT="6350" marB="0" anchor="ctr"/>
                </a:tc>
                <a:tc>
                  <a:txBody>
                    <a:bodyPr/>
                    <a:lstStyle/>
                    <a:p>
                      <a:pPr algn="l" fontAlgn="b"/>
                      <a:r>
                        <a:rPr lang="nl-NL" sz="1100" u="none" strike="noStrike">
                          <a:effectLst/>
                        </a:rPr>
                        <a:t>32</a:t>
                      </a:r>
                      <a:endParaRPr lang="nl-NL"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nl-NL" sz="1100" u="none" strike="noStrike">
                          <a:effectLst/>
                        </a:rPr>
                        <a:t>4,6</a:t>
                      </a:r>
                      <a:endParaRPr lang="nl-NL"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91280363"/>
                  </a:ext>
                </a:extLst>
              </a:tr>
              <a:tr h="184150">
                <a:tc>
                  <a:txBody>
                    <a:bodyPr/>
                    <a:lstStyle/>
                    <a:p>
                      <a:pPr algn="l" fontAlgn="ctr"/>
                      <a:r>
                        <a:rPr lang="nl-NL" sz="1100" u="none" strike="noStrike">
                          <a:effectLst/>
                        </a:rPr>
                        <a:t>23-5-2024</a:t>
                      </a:r>
                      <a:endParaRPr lang="nl-NL" sz="1100" b="0" i="0" u="none" strike="noStrike">
                        <a:solidFill>
                          <a:srgbClr val="000000"/>
                        </a:solidFill>
                        <a:effectLst/>
                        <a:latin typeface="Calibri" panose="020F0502020204030204" pitchFamily="34" charset="0"/>
                      </a:endParaRPr>
                    </a:p>
                  </a:txBody>
                  <a:tcPr marL="95250" marR="6350" marT="6350" marB="0" anchor="ctr"/>
                </a:tc>
                <a:tc>
                  <a:txBody>
                    <a:bodyPr/>
                    <a:lstStyle/>
                    <a:p>
                      <a:pPr algn="l" fontAlgn="b"/>
                      <a:r>
                        <a:rPr lang="nl-NL" sz="1100" u="none" strike="noStrike">
                          <a:effectLst/>
                        </a:rPr>
                        <a:t> </a:t>
                      </a:r>
                      <a:endParaRPr lang="nl-NL"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nl-NL" sz="1100" u="none" strike="noStrike" dirty="0">
                          <a:effectLst/>
                        </a:rPr>
                        <a:t>0,0</a:t>
                      </a:r>
                      <a:endParaRPr lang="nl-NL"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84230301"/>
                  </a:ext>
                </a:extLst>
              </a:tr>
            </a:tbl>
          </a:graphicData>
        </a:graphic>
      </p:graphicFrame>
      <p:pic>
        <p:nvPicPr>
          <p:cNvPr id="40" name="Afbeelding 39" descr="Afbeelding met Lettertype, Graphics, grafische vormgeving, logo&#10;&#10;Door AI gegenereerde inhoud is mogelijk onjuist.">
            <a:extLst>
              <a:ext uri="{FF2B5EF4-FFF2-40B4-BE49-F238E27FC236}">
                <a16:creationId xmlns:a16="http://schemas.microsoft.com/office/drawing/2014/main" id="{E5A2FCE4-15EF-262C-37C5-32A7AC27098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75985" y="521135"/>
            <a:ext cx="3851031" cy="558311"/>
          </a:xfrm>
          <a:prstGeom prst="rect">
            <a:avLst/>
          </a:prstGeom>
        </p:spPr>
      </p:pic>
    </p:spTree>
    <p:extLst>
      <p:ext uri="{BB962C8B-B14F-4D97-AF65-F5344CB8AC3E}">
        <p14:creationId xmlns:p14="http://schemas.microsoft.com/office/powerpoint/2010/main" val="18463743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7B6084B-2C16-F2A9-423D-2743412C97E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717645DD-DAEA-E1BA-0581-EAF6598ABF4B}"/>
              </a:ext>
            </a:extLst>
          </p:cNvPr>
          <p:cNvSpPr>
            <a:spLocks noGrp="1"/>
          </p:cNvSpPr>
          <p:nvPr>
            <p:ph type="title"/>
          </p:nvPr>
        </p:nvSpPr>
        <p:spPr/>
        <p:txBody>
          <a:bodyPr/>
          <a:lstStyle/>
          <a:p>
            <a:r>
              <a:rPr lang="en-US" dirty="0"/>
              <a:t>Aantal </a:t>
            </a:r>
            <a:r>
              <a:rPr lang="en-US" dirty="0" err="1"/>
              <a:t>dieren</a:t>
            </a:r>
            <a:endParaRPr lang="nl-NL" dirty="0"/>
          </a:p>
        </p:txBody>
      </p:sp>
      <p:graphicFrame>
        <p:nvGraphicFramePr>
          <p:cNvPr id="5" name="Grafiek 4">
            <a:extLst>
              <a:ext uri="{FF2B5EF4-FFF2-40B4-BE49-F238E27FC236}">
                <a16:creationId xmlns:a16="http://schemas.microsoft.com/office/drawing/2014/main" id="{31076339-37D6-C8BD-85FD-53E54EB5F824}"/>
              </a:ext>
            </a:extLst>
          </p:cNvPr>
          <p:cNvGraphicFramePr>
            <a:graphicFrameLocks/>
          </p:cNvGraphicFramePr>
          <p:nvPr/>
        </p:nvGraphicFramePr>
        <p:xfrm>
          <a:off x="694593" y="1204912"/>
          <a:ext cx="7455876" cy="34374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27496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201E53D-2BB3-4A53-709C-A49255001F69}"/>
              </a:ext>
            </a:extLst>
          </p:cNvPr>
          <p:cNvSpPr>
            <a:spLocks noGrp="1"/>
          </p:cNvSpPr>
          <p:nvPr>
            <p:ph type="title"/>
          </p:nvPr>
        </p:nvSpPr>
        <p:spPr/>
        <p:txBody>
          <a:bodyPr/>
          <a:lstStyle/>
          <a:p>
            <a:r>
              <a:rPr lang="en-US" dirty="0" err="1"/>
              <a:t>Tankcelgetal</a:t>
            </a:r>
            <a:endParaRPr lang="nl-NL" dirty="0"/>
          </a:p>
        </p:txBody>
      </p:sp>
      <p:sp>
        <p:nvSpPr>
          <p:cNvPr id="10" name="Pijl: omhoog 9">
            <a:extLst>
              <a:ext uri="{FF2B5EF4-FFF2-40B4-BE49-F238E27FC236}">
                <a16:creationId xmlns:a16="http://schemas.microsoft.com/office/drawing/2014/main" id="{6C1DB5E7-FACA-B67B-2CF2-5FCFFEC7CF00}"/>
              </a:ext>
            </a:extLst>
          </p:cNvPr>
          <p:cNvSpPr/>
          <p:nvPr/>
        </p:nvSpPr>
        <p:spPr>
          <a:xfrm rot="10800000">
            <a:off x="2764237" y="4570101"/>
            <a:ext cx="165695" cy="351634"/>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nl-NL"/>
          </a:p>
        </p:txBody>
      </p:sp>
      <p:sp>
        <p:nvSpPr>
          <p:cNvPr id="11" name="Tekstvak 10">
            <a:extLst>
              <a:ext uri="{FF2B5EF4-FFF2-40B4-BE49-F238E27FC236}">
                <a16:creationId xmlns:a16="http://schemas.microsoft.com/office/drawing/2014/main" id="{A72800CD-C01E-975D-2B19-77C7431409AD}"/>
              </a:ext>
            </a:extLst>
          </p:cNvPr>
          <p:cNvSpPr txBox="1"/>
          <p:nvPr/>
        </p:nvSpPr>
        <p:spPr>
          <a:xfrm>
            <a:off x="3020157" y="4533696"/>
            <a:ext cx="4580792" cy="369332"/>
          </a:xfrm>
          <a:prstGeom prst="rect">
            <a:avLst/>
          </a:prstGeom>
          <a:noFill/>
        </p:spPr>
        <p:txBody>
          <a:bodyPr wrap="square">
            <a:spAutoFit/>
          </a:bodyPr>
          <a:lstStyle/>
          <a:p>
            <a:r>
              <a:rPr lang="nl-NL" dirty="0"/>
              <a:t>Start immuniteit vaccinatie</a:t>
            </a:r>
          </a:p>
        </p:txBody>
      </p:sp>
      <p:sp>
        <p:nvSpPr>
          <p:cNvPr id="12" name="Pijl: omhoog 11">
            <a:extLst>
              <a:ext uri="{FF2B5EF4-FFF2-40B4-BE49-F238E27FC236}">
                <a16:creationId xmlns:a16="http://schemas.microsoft.com/office/drawing/2014/main" id="{D0CB2DD5-B29E-30D5-A5E1-80F551EF9085}"/>
              </a:ext>
            </a:extLst>
          </p:cNvPr>
          <p:cNvSpPr/>
          <p:nvPr/>
        </p:nvSpPr>
        <p:spPr>
          <a:xfrm rot="10800000">
            <a:off x="2764236" y="3327918"/>
            <a:ext cx="165695" cy="351634"/>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nl-NL"/>
          </a:p>
        </p:txBody>
      </p:sp>
      <p:graphicFrame>
        <p:nvGraphicFramePr>
          <p:cNvPr id="2" name="Grafiek 1">
            <a:extLst>
              <a:ext uri="{FF2B5EF4-FFF2-40B4-BE49-F238E27FC236}">
                <a16:creationId xmlns:a16="http://schemas.microsoft.com/office/drawing/2014/main" id="{1B6E0C4B-ADFB-426D-8AA8-CC88DE0D77CB}"/>
              </a:ext>
            </a:extLst>
          </p:cNvPr>
          <p:cNvGraphicFramePr>
            <a:graphicFrameLocks/>
          </p:cNvGraphicFramePr>
          <p:nvPr/>
        </p:nvGraphicFramePr>
        <p:xfrm>
          <a:off x="486000" y="1063820"/>
          <a:ext cx="6794031" cy="3383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445369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EC7AD-6B15-0719-8B98-A96E398E0D83}"/>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9631AD3-6B61-C8A7-6C97-088166C610C3}"/>
              </a:ext>
            </a:extLst>
          </p:cNvPr>
          <p:cNvSpPr>
            <a:spLocks noGrp="1"/>
          </p:cNvSpPr>
          <p:nvPr>
            <p:ph type="title"/>
          </p:nvPr>
        </p:nvSpPr>
        <p:spPr/>
        <p:txBody>
          <a:bodyPr/>
          <a:lstStyle/>
          <a:p>
            <a:r>
              <a:rPr lang="nl-NL" dirty="0"/>
              <a:t>Individueel celgetal</a:t>
            </a:r>
          </a:p>
        </p:txBody>
      </p:sp>
      <p:graphicFrame>
        <p:nvGraphicFramePr>
          <p:cNvPr id="3" name="Grafiek 2">
            <a:extLst>
              <a:ext uri="{FF2B5EF4-FFF2-40B4-BE49-F238E27FC236}">
                <a16:creationId xmlns:a16="http://schemas.microsoft.com/office/drawing/2014/main" id="{B9825DBE-8390-4AE6-9C8A-6CD8454AF256}"/>
              </a:ext>
            </a:extLst>
          </p:cNvPr>
          <p:cNvGraphicFramePr>
            <a:graphicFrameLocks/>
          </p:cNvGraphicFramePr>
          <p:nvPr>
            <p:extLst>
              <p:ext uri="{D42A27DB-BD31-4B8C-83A1-F6EECF244321}">
                <p14:modId xmlns:p14="http://schemas.microsoft.com/office/powerpoint/2010/main" val="627019945"/>
              </p:ext>
            </p:extLst>
          </p:nvPr>
        </p:nvGraphicFramePr>
        <p:xfrm>
          <a:off x="531934" y="1006947"/>
          <a:ext cx="8080131" cy="38575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327086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CEC64-B934-4007-86B5-33F095ECD9F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0496063-878C-CDC7-AA2B-5228EF5C6D47}"/>
              </a:ext>
            </a:extLst>
          </p:cNvPr>
          <p:cNvSpPr>
            <a:spLocks noGrp="1"/>
          </p:cNvSpPr>
          <p:nvPr>
            <p:ph type="title"/>
          </p:nvPr>
        </p:nvSpPr>
        <p:spPr/>
        <p:txBody>
          <a:bodyPr/>
          <a:lstStyle/>
          <a:p>
            <a:r>
              <a:rPr lang="en-US" dirty="0" err="1"/>
              <a:t>Celgetal</a:t>
            </a:r>
            <a:r>
              <a:rPr lang="en-US" dirty="0"/>
              <a:t> </a:t>
            </a:r>
            <a:r>
              <a:rPr lang="en-US" dirty="0" err="1"/>
              <a:t>leeftijden</a:t>
            </a:r>
            <a:endParaRPr lang="nl-NL" dirty="0"/>
          </a:p>
        </p:txBody>
      </p:sp>
      <p:graphicFrame>
        <p:nvGraphicFramePr>
          <p:cNvPr id="6" name="Grafiek 5">
            <a:extLst>
              <a:ext uri="{FF2B5EF4-FFF2-40B4-BE49-F238E27FC236}">
                <a16:creationId xmlns:a16="http://schemas.microsoft.com/office/drawing/2014/main" id="{2FC8BFA1-757F-41B9-AFFB-E84E4BA45408}"/>
              </a:ext>
            </a:extLst>
          </p:cNvPr>
          <p:cNvGraphicFramePr>
            <a:graphicFrameLocks/>
          </p:cNvGraphicFramePr>
          <p:nvPr/>
        </p:nvGraphicFramePr>
        <p:xfrm>
          <a:off x="916822" y="1204912"/>
          <a:ext cx="7075385" cy="34374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81884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A840C-6AC6-5A40-E341-05BA1245ECC9}"/>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78AEC60-A289-800C-25B3-56DCF951AE72}"/>
              </a:ext>
            </a:extLst>
          </p:cNvPr>
          <p:cNvSpPr>
            <a:spLocks noGrp="1"/>
          </p:cNvSpPr>
          <p:nvPr>
            <p:ph type="title"/>
          </p:nvPr>
        </p:nvSpPr>
        <p:spPr/>
        <p:txBody>
          <a:bodyPr/>
          <a:lstStyle/>
          <a:p>
            <a:r>
              <a:rPr lang="nl-NL" dirty="0"/>
              <a:t>Aantal mastitisgevallen</a:t>
            </a:r>
          </a:p>
        </p:txBody>
      </p:sp>
      <p:graphicFrame>
        <p:nvGraphicFramePr>
          <p:cNvPr id="5" name="Grafiek 4">
            <a:extLst>
              <a:ext uri="{FF2B5EF4-FFF2-40B4-BE49-F238E27FC236}">
                <a16:creationId xmlns:a16="http://schemas.microsoft.com/office/drawing/2014/main" id="{57B19BA9-ABEF-49A6-973B-4DC72D4888D6}"/>
              </a:ext>
            </a:extLst>
          </p:cNvPr>
          <p:cNvGraphicFramePr>
            <a:graphicFrameLocks/>
          </p:cNvGraphicFramePr>
          <p:nvPr/>
        </p:nvGraphicFramePr>
        <p:xfrm>
          <a:off x="562709" y="1013428"/>
          <a:ext cx="7009056" cy="34794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94090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1445631-40C6-EFF7-BA51-6E009ACCDEA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0C97196-A6D8-F327-8007-97F399954D4C}"/>
              </a:ext>
            </a:extLst>
          </p:cNvPr>
          <p:cNvSpPr>
            <a:spLocks noGrp="1"/>
          </p:cNvSpPr>
          <p:nvPr>
            <p:ph type="title"/>
          </p:nvPr>
        </p:nvSpPr>
        <p:spPr/>
        <p:txBody>
          <a:bodyPr/>
          <a:lstStyle/>
          <a:p>
            <a:r>
              <a:rPr lang="nl-NL" dirty="0"/>
              <a:t>Aantal injectoren (Medirund)</a:t>
            </a:r>
          </a:p>
        </p:txBody>
      </p:sp>
      <p:graphicFrame>
        <p:nvGraphicFramePr>
          <p:cNvPr id="6" name="Grafiek 5">
            <a:extLst>
              <a:ext uri="{FF2B5EF4-FFF2-40B4-BE49-F238E27FC236}">
                <a16:creationId xmlns:a16="http://schemas.microsoft.com/office/drawing/2014/main" id="{17A7BE79-33A6-4244-B3C0-0563E2BF4E31}"/>
              </a:ext>
            </a:extLst>
          </p:cNvPr>
          <p:cNvGraphicFramePr>
            <a:graphicFrameLocks/>
          </p:cNvGraphicFramePr>
          <p:nvPr/>
        </p:nvGraphicFramePr>
        <p:xfrm>
          <a:off x="547294" y="1091403"/>
          <a:ext cx="8243887" cy="2960695"/>
        </p:xfrm>
        <a:graphic>
          <a:graphicData uri="http://schemas.openxmlformats.org/drawingml/2006/chart">
            <c:chart xmlns:c="http://schemas.openxmlformats.org/drawingml/2006/chart" xmlns:r="http://schemas.openxmlformats.org/officeDocument/2006/relationships" r:id="rId2"/>
          </a:graphicData>
        </a:graphic>
      </p:graphicFrame>
      <p:sp>
        <p:nvSpPr>
          <p:cNvPr id="7" name="Pijl: omhoog 6">
            <a:extLst>
              <a:ext uri="{FF2B5EF4-FFF2-40B4-BE49-F238E27FC236}">
                <a16:creationId xmlns:a16="http://schemas.microsoft.com/office/drawing/2014/main" id="{77A1E622-984A-FDC1-D85E-816EB518CF7C}"/>
              </a:ext>
            </a:extLst>
          </p:cNvPr>
          <p:cNvSpPr/>
          <p:nvPr/>
        </p:nvSpPr>
        <p:spPr>
          <a:xfrm rot="10800000">
            <a:off x="4873071" y="3090555"/>
            <a:ext cx="165695" cy="351634"/>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nl-NL"/>
          </a:p>
        </p:txBody>
      </p:sp>
      <p:sp>
        <p:nvSpPr>
          <p:cNvPr id="9" name="Pijl: omhoog 8">
            <a:extLst>
              <a:ext uri="{FF2B5EF4-FFF2-40B4-BE49-F238E27FC236}">
                <a16:creationId xmlns:a16="http://schemas.microsoft.com/office/drawing/2014/main" id="{95FDEC32-7F92-1798-5BEB-190B90E19AD2}"/>
              </a:ext>
            </a:extLst>
          </p:cNvPr>
          <p:cNvSpPr/>
          <p:nvPr/>
        </p:nvSpPr>
        <p:spPr>
          <a:xfrm rot="10800000">
            <a:off x="2764237" y="4222007"/>
            <a:ext cx="165695" cy="351634"/>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nl-NL"/>
          </a:p>
        </p:txBody>
      </p:sp>
      <p:sp>
        <p:nvSpPr>
          <p:cNvPr id="11" name="Tekstvak 10">
            <a:extLst>
              <a:ext uri="{FF2B5EF4-FFF2-40B4-BE49-F238E27FC236}">
                <a16:creationId xmlns:a16="http://schemas.microsoft.com/office/drawing/2014/main" id="{104EDAC7-5C17-BC93-4592-3A10BA840AB7}"/>
              </a:ext>
            </a:extLst>
          </p:cNvPr>
          <p:cNvSpPr txBox="1"/>
          <p:nvPr/>
        </p:nvSpPr>
        <p:spPr>
          <a:xfrm>
            <a:off x="3020157" y="4185602"/>
            <a:ext cx="4580792" cy="369332"/>
          </a:xfrm>
          <a:prstGeom prst="rect">
            <a:avLst/>
          </a:prstGeom>
          <a:noFill/>
        </p:spPr>
        <p:txBody>
          <a:bodyPr wrap="square">
            <a:spAutoFit/>
          </a:bodyPr>
          <a:lstStyle/>
          <a:p>
            <a:r>
              <a:rPr lang="nl-NL" dirty="0"/>
              <a:t>Start immuniteit vaccinatie</a:t>
            </a:r>
          </a:p>
        </p:txBody>
      </p:sp>
    </p:spTree>
    <p:extLst>
      <p:ext uri="{BB962C8B-B14F-4D97-AF65-F5344CB8AC3E}">
        <p14:creationId xmlns:p14="http://schemas.microsoft.com/office/powerpoint/2010/main" val="857325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12133A1D-46E0-CDB3-E496-C05F39336A29}"/>
              </a:ext>
            </a:extLst>
          </p:cNvPr>
          <p:cNvSpPr>
            <a:spLocks noGrp="1"/>
          </p:cNvSpPr>
          <p:nvPr>
            <p:ph type="body" sz="quarter" idx="11"/>
          </p:nvPr>
        </p:nvSpPr>
        <p:spPr>
          <a:xfrm>
            <a:off x="910623" y="1182757"/>
            <a:ext cx="7583681" cy="2505948"/>
          </a:xfrm>
        </p:spPr>
        <p:txBody>
          <a:bodyPr/>
          <a:lstStyle/>
          <a:p>
            <a:pPr marL="171450" indent="-171450">
              <a:buFont typeface="Arial" panose="020B0604020202020204" pitchFamily="34" charset="0"/>
              <a:buChar char="•"/>
            </a:pPr>
            <a:r>
              <a:rPr lang="nl-NL" sz="1600" dirty="0"/>
              <a:t>Segmentatie</a:t>
            </a:r>
          </a:p>
          <a:p>
            <a:pPr marL="171450" indent="-171450">
              <a:buFont typeface="Arial" panose="020B0604020202020204" pitchFamily="34" charset="0"/>
              <a:buChar char="•"/>
            </a:pPr>
            <a:r>
              <a:rPr lang="nl-NL" sz="1600" dirty="0"/>
              <a:t>Hoog TCG / “dreigbrieven fabriek”</a:t>
            </a:r>
          </a:p>
          <a:p>
            <a:pPr marL="171450" indent="-171450">
              <a:buFont typeface="Arial" panose="020B0604020202020204" pitchFamily="34" charset="0"/>
              <a:buChar char="•"/>
            </a:pPr>
            <a:r>
              <a:rPr lang="nl-NL" sz="1600" dirty="0"/>
              <a:t>Klachten veehouder: </a:t>
            </a:r>
          </a:p>
          <a:p>
            <a:pPr marL="914400" lvl="1" indent="-171450">
              <a:buFont typeface="Arial" panose="020B0604020202020204" pitchFamily="34" charset="0"/>
              <a:buChar char="•"/>
            </a:pPr>
            <a:r>
              <a:rPr lang="nl-NL" dirty="0"/>
              <a:t>Dode koeien</a:t>
            </a:r>
          </a:p>
          <a:p>
            <a:pPr marL="914400" lvl="1" indent="-171450">
              <a:buFont typeface="Arial" panose="020B0604020202020204" pitchFamily="34" charset="0"/>
              <a:buChar char="•"/>
            </a:pPr>
            <a:r>
              <a:rPr lang="nl-NL" dirty="0"/>
              <a:t>Veel mastitis / veel bezoeken DA voor mastitis</a:t>
            </a:r>
          </a:p>
          <a:p>
            <a:pPr marL="914400" lvl="1" indent="-171450">
              <a:buFont typeface="Arial" panose="020B0604020202020204" pitchFamily="34" charset="0"/>
              <a:buChar char="•"/>
            </a:pPr>
            <a:r>
              <a:rPr lang="nl-NL" dirty="0"/>
              <a:t>Plotse pieken in tankcelgetal</a:t>
            </a:r>
          </a:p>
          <a:p>
            <a:pPr marL="914400" lvl="1" indent="-171450">
              <a:buFont typeface="Arial" panose="020B0604020202020204" pitchFamily="34" charset="0"/>
              <a:buChar char="•"/>
            </a:pPr>
            <a:r>
              <a:rPr lang="nl-NL" dirty="0"/>
              <a:t>Hoge DDD </a:t>
            </a:r>
          </a:p>
          <a:p>
            <a:pPr marL="914400" lvl="1" indent="-171450">
              <a:buFont typeface="Arial" panose="020B0604020202020204" pitchFamily="34" charset="0"/>
              <a:buChar char="•"/>
            </a:pPr>
            <a:r>
              <a:rPr lang="nl-NL" dirty="0"/>
              <a:t>Diagnostiek BO/PCR/GD TM</a:t>
            </a:r>
          </a:p>
          <a:p>
            <a:pPr marL="171450" indent="-171450">
              <a:buFont typeface="Arial" panose="020B0604020202020204" pitchFamily="34" charset="0"/>
              <a:buChar char="•"/>
            </a:pPr>
            <a:r>
              <a:rPr lang="nl-NL" sz="1600" dirty="0" err="1"/>
              <a:t>Biobedrijf</a:t>
            </a:r>
            <a:r>
              <a:rPr lang="nl-NL" sz="1600" dirty="0"/>
              <a:t>?</a:t>
            </a:r>
          </a:p>
          <a:p>
            <a:pPr marL="171450" indent="-171450">
              <a:buFont typeface="Arial" panose="020B0604020202020204" pitchFamily="34" charset="0"/>
              <a:buChar char="•"/>
            </a:pPr>
            <a:r>
              <a:rPr lang="nl-NL" sz="1600" dirty="0"/>
              <a:t>Overstap naar robot / verbouwing?</a:t>
            </a:r>
          </a:p>
          <a:p>
            <a:endParaRPr lang="nl-NL" dirty="0"/>
          </a:p>
        </p:txBody>
      </p:sp>
      <p:sp>
        <p:nvSpPr>
          <p:cNvPr id="4" name="Titel 3">
            <a:extLst>
              <a:ext uri="{FF2B5EF4-FFF2-40B4-BE49-F238E27FC236}">
                <a16:creationId xmlns:a16="http://schemas.microsoft.com/office/drawing/2014/main" id="{68161A09-162F-41F5-AF6C-CB974710A0B9}"/>
              </a:ext>
            </a:extLst>
          </p:cNvPr>
          <p:cNvSpPr>
            <a:spLocks noGrp="1"/>
          </p:cNvSpPr>
          <p:nvPr>
            <p:ph type="title"/>
          </p:nvPr>
        </p:nvSpPr>
        <p:spPr/>
        <p:txBody>
          <a:bodyPr/>
          <a:lstStyle/>
          <a:p>
            <a:r>
              <a:rPr lang="nl-NL" dirty="0"/>
              <a:t>REDENEN OM UIERGEZONDHEID TE BESPREKEN:</a:t>
            </a:r>
          </a:p>
        </p:txBody>
      </p:sp>
      <p:pic>
        <p:nvPicPr>
          <p:cNvPr id="5" name="Afbeelding 4">
            <a:extLst>
              <a:ext uri="{FF2B5EF4-FFF2-40B4-BE49-F238E27FC236}">
                <a16:creationId xmlns:a16="http://schemas.microsoft.com/office/drawing/2014/main" id="{0978FEF3-C2CD-482F-79B9-B9259DCD7F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3418" y="947445"/>
            <a:ext cx="2871237" cy="1213756"/>
          </a:xfrm>
          <a:prstGeom prst="rect">
            <a:avLst/>
          </a:prstGeom>
          <a:noFill/>
          <a:ln>
            <a:noFill/>
          </a:ln>
        </p:spPr>
      </p:pic>
      <p:pic>
        <p:nvPicPr>
          <p:cNvPr id="6" name="Afbeelding 5">
            <a:extLst>
              <a:ext uri="{FF2B5EF4-FFF2-40B4-BE49-F238E27FC236}">
                <a16:creationId xmlns:a16="http://schemas.microsoft.com/office/drawing/2014/main" id="{D691EECE-943E-9019-DC09-9E2D35014A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8766" y="2856752"/>
            <a:ext cx="2010178" cy="1663906"/>
          </a:xfrm>
          <a:prstGeom prst="rect">
            <a:avLst/>
          </a:prstGeom>
          <a:noFill/>
          <a:ln>
            <a:noFill/>
          </a:ln>
        </p:spPr>
      </p:pic>
      <p:pic>
        <p:nvPicPr>
          <p:cNvPr id="7" name="Afbeelding 6">
            <a:extLst>
              <a:ext uri="{FF2B5EF4-FFF2-40B4-BE49-F238E27FC236}">
                <a16:creationId xmlns:a16="http://schemas.microsoft.com/office/drawing/2014/main" id="{AD7A384B-5584-5EC3-C35B-986038B94E0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5608" y="2924953"/>
            <a:ext cx="2118392" cy="1527504"/>
          </a:xfrm>
          <a:prstGeom prst="rect">
            <a:avLst/>
          </a:prstGeom>
          <a:noFill/>
          <a:ln>
            <a:noFill/>
          </a:ln>
        </p:spPr>
      </p:pic>
      <p:pic>
        <p:nvPicPr>
          <p:cNvPr id="8" name="Afbeelding 7">
            <a:extLst>
              <a:ext uri="{FF2B5EF4-FFF2-40B4-BE49-F238E27FC236}">
                <a16:creationId xmlns:a16="http://schemas.microsoft.com/office/drawing/2014/main" id="{819EF468-EFB1-51D2-F799-F311E4D7D1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5347" y="3888433"/>
            <a:ext cx="4533018" cy="474188"/>
          </a:xfrm>
          <a:prstGeom prst="rect">
            <a:avLst/>
          </a:prstGeom>
          <a:noFill/>
          <a:ln>
            <a:noFill/>
          </a:ln>
        </p:spPr>
      </p:pic>
    </p:spTree>
    <p:extLst>
      <p:ext uri="{BB962C8B-B14F-4D97-AF65-F5344CB8AC3E}">
        <p14:creationId xmlns:p14="http://schemas.microsoft.com/office/powerpoint/2010/main" val="30992730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04B1E31-2BF8-2378-A543-A554BACDDD1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6806F2C-02B3-8C2E-68DC-8120805501DD}"/>
              </a:ext>
            </a:extLst>
          </p:cNvPr>
          <p:cNvSpPr>
            <a:spLocks noGrp="1"/>
          </p:cNvSpPr>
          <p:nvPr>
            <p:ph type="title"/>
          </p:nvPr>
        </p:nvSpPr>
        <p:spPr/>
        <p:txBody>
          <a:bodyPr/>
          <a:lstStyle/>
          <a:p>
            <a:r>
              <a:rPr lang="nl-NL" dirty="0"/>
              <a:t>Aantal injectoren (Medirund)</a:t>
            </a:r>
          </a:p>
        </p:txBody>
      </p:sp>
      <p:sp>
        <p:nvSpPr>
          <p:cNvPr id="7" name="Pijl: omhoog 6">
            <a:extLst>
              <a:ext uri="{FF2B5EF4-FFF2-40B4-BE49-F238E27FC236}">
                <a16:creationId xmlns:a16="http://schemas.microsoft.com/office/drawing/2014/main" id="{1BEECF61-2502-FA9C-4114-65E24F2A4411}"/>
              </a:ext>
            </a:extLst>
          </p:cNvPr>
          <p:cNvSpPr/>
          <p:nvPr/>
        </p:nvSpPr>
        <p:spPr>
          <a:xfrm rot="10800000">
            <a:off x="4873071" y="3090555"/>
            <a:ext cx="165695" cy="351634"/>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nl-NL"/>
          </a:p>
        </p:txBody>
      </p:sp>
      <p:sp>
        <p:nvSpPr>
          <p:cNvPr id="9" name="Pijl: omhoog 8">
            <a:extLst>
              <a:ext uri="{FF2B5EF4-FFF2-40B4-BE49-F238E27FC236}">
                <a16:creationId xmlns:a16="http://schemas.microsoft.com/office/drawing/2014/main" id="{EB1EF0F6-B01B-F271-C63F-70F8278FA8C3}"/>
              </a:ext>
            </a:extLst>
          </p:cNvPr>
          <p:cNvSpPr/>
          <p:nvPr/>
        </p:nvSpPr>
        <p:spPr>
          <a:xfrm rot="10800000">
            <a:off x="2764237" y="4222007"/>
            <a:ext cx="165695" cy="351634"/>
          </a:xfrm>
          <a:prstGeom prst="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nl-NL"/>
          </a:p>
        </p:txBody>
      </p:sp>
      <p:sp>
        <p:nvSpPr>
          <p:cNvPr id="11" name="Tekstvak 10">
            <a:extLst>
              <a:ext uri="{FF2B5EF4-FFF2-40B4-BE49-F238E27FC236}">
                <a16:creationId xmlns:a16="http://schemas.microsoft.com/office/drawing/2014/main" id="{FC86CDD4-99A5-E0BB-68E2-7A652F15026F}"/>
              </a:ext>
            </a:extLst>
          </p:cNvPr>
          <p:cNvSpPr txBox="1"/>
          <p:nvPr/>
        </p:nvSpPr>
        <p:spPr>
          <a:xfrm>
            <a:off x="3020157" y="4185602"/>
            <a:ext cx="4580792" cy="369332"/>
          </a:xfrm>
          <a:prstGeom prst="rect">
            <a:avLst/>
          </a:prstGeom>
          <a:noFill/>
        </p:spPr>
        <p:txBody>
          <a:bodyPr wrap="square">
            <a:spAutoFit/>
          </a:bodyPr>
          <a:lstStyle/>
          <a:p>
            <a:r>
              <a:rPr lang="nl-NL" dirty="0"/>
              <a:t>Start immuniteit vaccinatie</a:t>
            </a:r>
          </a:p>
        </p:txBody>
      </p:sp>
      <p:graphicFrame>
        <p:nvGraphicFramePr>
          <p:cNvPr id="2" name="Grafiek 1">
            <a:extLst>
              <a:ext uri="{FF2B5EF4-FFF2-40B4-BE49-F238E27FC236}">
                <a16:creationId xmlns:a16="http://schemas.microsoft.com/office/drawing/2014/main" id="{5E27A8D0-18F5-4BD9-AAC1-2EA8880F252F}"/>
              </a:ext>
            </a:extLst>
          </p:cNvPr>
          <p:cNvGraphicFramePr>
            <a:graphicFrameLocks/>
          </p:cNvGraphicFramePr>
          <p:nvPr/>
        </p:nvGraphicFramePr>
        <p:xfrm>
          <a:off x="1338854" y="1134208"/>
          <a:ext cx="6961084" cy="30965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27344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AA898-1E88-A626-1892-06467165468C}"/>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227FE13E-FF00-08EB-83E6-779F65A27DDE}"/>
              </a:ext>
            </a:extLst>
          </p:cNvPr>
          <p:cNvSpPr>
            <a:spLocks noGrp="1"/>
          </p:cNvSpPr>
          <p:nvPr>
            <p:ph type="ctrTitle"/>
          </p:nvPr>
        </p:nvSpPr>
        <p:spPr/>
        <p:txBody>
          <a:bodyPr/>
          <a:lstStyle/>
          <a:p>
            <a:r>
              <a:rPr lang="en-GB" dirty="0" err="1">
                <a:latin typeface="Arial"/>
                <a:ea typeface="Verdana"/>
                <a:cs typeface="Arial"/>
              </a:rPr>
              <a:t>Bedrijf</a:t>
            </a:r>
            <a:r>
              <a:rPr lang="en-GB" dirty="0">
                <a:latin typeface="Arial"/>
                <a:ea typeface="Verdana"/>
                <a:cs typeface="Arial"/>
              </a:rPr>
              <a:t> </a:t>
            </a:r>
            <a:r>
              <a:rPr lang="en-GB" dirty="0" err="1">
                <a:latin typeface="Arial"/>
                <a:ea typeface="Verdana"/>
                <a:cs typeface="Arial"/>
              </a:rPr>
              <a:t>Startvac</a:t>
            </a:r>
            <a:r>
              <a:rPr lang="en-GB" dirty="0">
                <a:latin typeface="Arial"/>
                <a:ea typeface="Verdana"/>
                <a:cs typeface="Arial"/>
              </a:rPr>
              <a:t> 4</a:t>
            </a:r>
          </a:p>
        </p:txBody>
      </p:sp>
      <p:cxnSp>
        <p:nvCxnSpPr>
          <p:cNvPr id="7" name="Conector recto 6">
            <a:extLst>
              <a:ext uri="{FF2B5EF4-FFF2-40B4-BE49-F238E27FC236}">
                <a16:creationId xmlns:a16="http://schemas.microsoft.com/office/drawing/2014/main" id="{3C85DB36-614C-1D68-D8CD-B97DC25F7A3C}"/>
              </a:ext>
            </a:extLst>
          </p:cNvPr>
          <p:cNvCxnSpPr>
            <a:cxnSpLocks/>
          </p:cNvCxnSpPr>
          <p:nvPr/>
        </p:nvCxnSpPr>
        <p:spPr>
          <a:xfrm>
            <a:off x="2658532" y="491067"/>
            <a:ext cx="0" cy="55033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ndertitel 2">
            <a:extLst>
              <a:ext uri="{FF2B5EF4-FFF2-40B4-BE49-F238E27FC236}">
                <a16:creationId xmlns:a16="http://schemas.microsoft.com/office/drawing/2014/main" id="{691ABB6A-AB36-3954-3967-EB627E9033F0}"/>
              </a:ext>
            </a:extLst>
          </p:cNvPr>
          <p:cNvSpPr>
            <a:spLocks noGrp="1"/>
          </p:cNvSpPr>
          <p:nvPr>
            <p:ph type="subTitle" idx="1"/>
          </p:nvPr>
        </p:nvSpPr>
        <p:spPr>
          <a:xfrm>
            <a:off x="1041401" y="3242410"/>
            <a:ext cx="4936737" cy="393123"/>
          </a:xfrm>
        </p:spPr>
        <p:txBody>
          <a:bodyPr lIns="0" tIns="0" rIns="0" bIns="0" anchor="t">
            <a:normAutofit/>
          </a:bodyPr>
          <a:lstStyle/>
          <a:p>
            <a:r>
              <a:rPr lang="nl-NL" sz="1800">
                <a:ea typeface="Verdana"/>
                <a:cs typeface="Calibri Light"/>
              </a:rPr>
              <a:t>E.coli </a:t>
            </a:r>
            <a:endParaRPr lang="nl-NL" sz="1800" dirty="0"/>
          </a:p>
        </p:txBody>
      </p:sp>
    </p:spTree>
    <p:extLst>
      <p:ext uri="{BB962C8B-B14F-4D97-AF65-F5344CB8AC3E}">
        <p14:creationId xmlns:p14="http://schemas.microsoft.com/office/powerpoint/2010/main" val="26268245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80478-42D6-7A82-32CB-18D815C31F17}"/>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2FE80C6-AC18-2F3D-1FBC-914A86D4C745}"/>
              </a:ext>
            </a:extLst>
          </p:cNvPr>
          <p:cNvSpPr>
            <a:spLocks noGrp="1"/>
          </p:cNvSpPr>
          <p:nvPr>
            <p:ph type="body" sz="quarter" idx="10"/>
          </p:nvPr>
        </p:nvSpPr>
        <p:spPr>
          <a:xfrm>
            <a:off x="910624" y="1294776"/>
            <a:ext cx="4021862" cy="356703"/>
          </a:xfrm>
        </p:spPr>
        <p:txBody>
          <a:bodyPr/>
          <a:lstStyle/>
          <a:p>
            <a:r>
              <a:rPr lang="nl-NL" dirty="0"/>
              <a:t>Rendeert het vaccineren?  </a:t>
            </a:r>
          </a:p>
        </p:txBody>
      </p:sp>
      <p:sp>
        <p:nvSpPr>
          <p:cNvPr id="3" name="Tijdelijke aanduiding voor tekst 2">
            <a:extLst>
              <a:ext uri="{FF2B5EF4-FFF2-40B4-BE49-F238E27FC236}">
                <a16:creationId xmlns:a16="http://schemas.microsoft.com/office/drawing/2014/main" id="{CCACA5D5-5D1A-FD7E-0F01-A81AC68F2CD6}"/>
              </a:ext>
            </a:extLst>
          </p:cNvPr>
          <p:cNvSpPr>
            <a:spLocks noGrp="1"/>
          </p:cNvSpPr>
          <p:nvPr>
            <p:ph type="body" sz="quarter" idx="11"/>
          </p:nvPr>
        </p:nvSpPr>
        <p:spPr>
          <a:xfrm>
            <a:off x="910623" y="1728728"/>
            <a:ext cx="7205766" cy="443569"/>
          </a:xfrm>
        </p:spPr>
        <p:txBody>
          <a:bodyPr/>
          <a:lstStyle/>
          <a:p>
            <a:r>
              <a:rPr lang="nl-NL" dirty="0"/>
              <a:t>Veehouder: “Een evaluatie is niet nodig want het gaat goed”. </a:t>
            </a:r>
          </a:p>
          <a:p>
            <a:r>
              <a:rPr lang="nl-NL" dirty="0"/>
              <a:t>Gebruik onze rekentool!</a:t>
            </a:r>
          </a:p>
        </p:txBody>
      </p:sp>
      <p:sp>
        <p:nvSpPr>
          <p:cNvPr id="4" name="Titel 3">
            <a:extLst>
              <a:ext uri="{FF2B5EF4-FFF2-40B4-BE49-F238E27FC236}">
                <a16:creationId xmlns:a16="http://schemas.microsoft.com/office/drawing/2014/main" id="{75A2F9CF-0D9A-1D37-F18D-7E5684C74E49}"/>
              </a:ext>
            </a:extLst>
          </p:cNvPr>
          <p:cNvSpPr>
            <a:spLocks noGrp="1"/>
          </p:cNvSpPr>
          <p:nvPr>
            <p:ph type="title"/>
          </p:nvPr>
        </p:nvSpPr>
        <p:spPr/>
        <p:txBody>
          <a:bodyPr/>
          <a:lstStyle/>
          <a:p>
            <a:r>
              <a:rPr lang="en-US" dirty="0"/>
              <a:t>Kosten en ROI </a:t>
            </a:r>
            <a:r>
              <a:rPr lang="en-US" dirty="0" err="1"/>
              <a:t>vaccinatie</a:t>
            </a:r>
            <a:endParaRPr lang="nl-NL" dirty="0"/>
          </a:p>
        </p:txBody>
      </p:sp>
      <p:pic>
        <p:nvPicPr>
          <p:cNvPr id="6" name="Afbeelding 5">
            <a:extLst>
              <a:ext uri="{FF2B5EF4-FFF2-40B4-BE49-F238E27FC236}">
                <a16:creationId xmlns:a16="http://schemas.microsoft.com/office/drawing/2014/main" id="{0613DDD9-5FD5-ACE7-028D-D7E29BCDE80C}"/>
              </a:ext>
            </a:extLst>
          </p:cNvPr>
          <p:cNvPicPr>
            <a:picLocks noChangeAspect="1"/>
          </p:cNvPicPr>
          <p:nvPr/>
        </p:nvPicPr>
        <p:blipFill>
          <a:blip r:embed="rId2"/>
          <a:stretch>
            <a:fillRect/>
          </a:stretch>
        </p:blipFill>
        <p:spPr>
          <a:xfrm>
            <a:off x="127000" y="2549047"/>
            <a:ext cx="8890000" cy="1885950"/>
          </a:xfrm>
          <a:prstGeom prst="rect">
            <a:avLst/>
          </a:prstGeom>
        </p:spPr>
      </p:pic>
    </p:spTree>
    <p:extLst>
      <p:ext uri="{BB962C8B-B14F-4D97-AF65-F5344CB8AC3E}">
        <p14:creationId xmlns:p14="http://schemas.microsoft.com/office/powerpoint/2010/main" val="39314468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CFEA9-C820-F316-6E83-D73A98FBF805}"/>
            </a:ext>
          </a:extLst>
        </p:cNvPr>
        <p:cNvGrpSpPr/>
        <p:nvPr/>
      </p:nvGrpSpPr>
      <p:grpSpPr>
        <a:xfrm>
          <a:off x="0" y="0"/>
          <a:ext cx="0" cy="0"/>
          <a:chOff x="0" y="0"/>
          <a:chExt cx="0" cy="0"/>
        </a:xfrm>
      </p:grpSpPr>
      <p:sp>
        <p:nvSpPr>
          <p:cNvPr id="19" name="Marcador de texto 18">
            <a:extLst>
              <a:ext uri="{FF2B5EF4-FFF2-40B4-BE49-F238E27FC236}">
                <a16:creationId xmlns:a16="http://schemas.microsoft.com/office/drawing/2014/main" id="{5F19BFC4-1C52-A700-37A3-3E3B92E7E2A1}"/>
              </a:ext>
            </a:extLst>
          </p:cNvPr>
          <p:cNvSpPr>
            <a:spLocks noGrp="1"/>
          </p:cNvSpPr>
          <p:nvPr>
            <p:ph type="body" sz="quarter" idx="11"/>
          </p:nvPr>
        </p:nvSpPr>
        <p:spPr>
          <a:xfrm>
            <a:off x="840956" y="1200110"/>
            <a:ext cx="4039446" cy="2505948"/>
          </a:xfrm>
        </p:spPr>
        <p:txBody>
          <a:bodyPr/>
          <a:lstStyle/>
          <a:p>
            <a:r>
              <a:rPr lang="en-GB" b="1" dirty="0"/>
              <a:t>62 </a:t>
            </a:r>
            <a:r>
              <a:rPr lang="en-GB" b="1" dirty="0" err="1"/>
              <a:t>melkkoeien</a:t>
            </a:r>
            <a:endParaRPr lang="en-GB" b="1" dirty="0"/>
          </a:p>
          <a:p>
            <a:r>
              <a:rPr lang="en-GB" b="1" dirty="0"/>
              <a:t>Rollend </a:t>
            </a:r>
            <a:r>
              <a:rPr lang="en-GB" b="1" dirty="0" err="1"/>
              <a:t>jaargemiddelde</a:t>
            </a:r>
            <a:r>
              <a:rPr lang="en-GB" b="1" dirty="0"/>
              <a:t>/</a:t>
            </a:r>
            <a:r>
              <a:rPr lang="en-GB" b="1" dirty="0" err="1"/>
              <a:t>koe</a:t>
            </a:r>
            <a:r>
              <a:rPr lang="en-GB" b="1" dirty="0"/>
              <a:t>: 8358 kg </a:t>
            </a:r>
            <a:r>
              <a:rPr lang="en-GB" b="1" dirty="0" err="1"/>
              <a:t>melk</a:t>
            </a:r>
            <a:endParaRPr lang="en-GB" b="1" dirty="0"/>
          </a:p>
          <a:p>
            <a:endParaRPr lang="en-GB" dirty="0"/>
          </a:p>
          <a:p>
            <a:r>
              <a:rPr lang="en-GB" b="1" dirty="0" err="1"/>
              <a:t>Melkput</a:t>
            </a:r>
            <a:endParaRPr lang="en-GB" b="1" dirty="0"/>
          </a:p>
          <a:p>
            <a:pPr marL="171450" indent="-171450">
              <a:buFontTx/>
              <a:buChar char="-"/>
            </a:pPr>
            <a:r>
              <a:rPr lang="en-GB" b="1" dirty="0" err="1"/>
              <a:t>Voorschuimen</a:t>
            </a:r>
            <a:endParaRPr lang="en-GB" b="1" dirty="0"/>
          </a:p>
          <a:p>
            <a:pPr marL="171450" indent="-171450">
              <a:buFontTx/>
              <a:buChar char="-"/>
            </a:pPr>
            <a:r>
              <a:rPr lang="en-GB" b="1" dirty="0" err="1"/>
              <a:t>Drogen</a:t>
            </a:r>
            <a:r>
              <a:rPr lang="en-GB" b="1" dirty="0"/>
              <a:t> met papier</a:t>
            </a:r>
          </a:p>
          <a:p>
            <a:endParaRPr lang="en-GB" dirty="0"/>
          </a:p>
          <a:p>
            <a:r>
              <a:rPr lang="en-GB" b="1" dirty="0" err="1"/>
              <a:t>Te</a:t>
            </a:r>
            <a:r>
              <a:rPr lang="en-GB" b="1" dirty="0"/>
              <a:t> </a:t>
            </a:r>
            <a:r>
              <a:rPr lang="en-GB" b="1" dirty="0" err="1"/>
              <a:t>veel</a:t>
            </a:r>
            <a:r>
              <a:rPr lang="en-GB" b="1" dirty="0"/>
              <a:t> </a:t>
            </a:r>
            <a:r>
              <a:rPr lang="en-GB" b="1" dirty="0" err="1"/>
              <a:t>ernstige</a:t>
            </a:r>
            <a:r>
              <a:rPr lang="en-GB" b="1" dirty="0"/>
              <a:t> E. coli mastitis</a:t>
            </a:r>
          </a:p>
          <a:p>
            <a:endParaRPr lang="en-GB" dirty="0"/>
          </a:p>
          <a:p>
            <a:endParaRPr lang="en-GB" dirty="0"/>
          </a:p>
          <a:p>
            <a:endParaRPr lang="en-GB" dirty="0"/>
          </a:p>
          <a:p>
            <a:endParaRPr lang="en-GB" dirty="0"/>
          </a:p>
          <a:p>
            <a:endParaRPr lang="en-GB" dirty="0"/>
          </a:p>
          <a:p>
            <a:endParaRPr lang="en-GB" dirty="0"/>
          </a:p>
        </p:txBody>
      </p:sp>
      <p:sp>
        <p:nvSpPr>
          <p:cNvPr id="17" name="Título 16">
            <a:extLst>
              <a:ext uri="{FF2B5EF4-FFF2-40B4-BE49-F238E27FC236}">
                <a16:creationId xmlns:a16="http://schemas.microsoft.com/office/drawing/2014/main" id="{F0A074F8-2A76-3343-077D-8DFE528A4120}"/>
              </a:ext>
            </a:extLst>
          </p:cNvPr>
          <p:cNvSpPr>
            <a:spLocks noGrp="1"/>
          </p:cNvSpPr>
          <p:nvPr>
            <p:ph type="title"/>
          </p:nvPr>
        </p:nvSpPr>
        <p:spPr/>
        <p:txBody>
          <a:bodyPr/>
          <a:lstStyle/>
          <a:p>
            <a:r>
              <a:rPr lang="en-GB" err="1"/>
              <a:t>Algemene</a:t>
            </a:r>
            <a:r>
              <a:rPr lang="en-GB"/>
              <a:t> info </a:t>
            </a:r>
            <a:r>
              <a:rPr lang="en-GB" err="1"/>
              <a:t>bedrijf</a:t>
            </a:r>
            <a:r>
              <a:rPr lang="en-GB"/>
              <a:t> </a:t>
            </a:r>
          </a:p>
        </p:txBody>
      </p:sp>
      <p:pic>
        <p:nvPicPr>
          <p:cNvPr id="6" name="Afbeelding 5" descr="Afbeelding met wiel, grond, gebouw, Landvoertuig&#10;&#10;Door AI gegenereerde inhoud is mogelijk onjuist.">
            <a:extLst>
              <a:ext uri="{FF2B5EF4-FFF2-40B4-BE49-F238E27FC236}">
                <a16:creationId xmlns:a16="http://schemas.microsoft.com/office/drawing/2014/main" id="{DA0ECD9D-B737-9C7A-C78B-65085741DD67}"/>
              </a:ext>
            </a:extLst>
          </p:cNvPr>
          <p:cNvPicPr>
            <a:picLocks noChangeAspect="1"/>
          </p:cNvPicPr>
          <p:nvPr/>
        </p:nvPicPr>
        <p:blipFill>
          <a:blip r:embed="rId3"/>
          <a:stretch>
            <a:fillRect/>
          </a:stretch>
        </p:blipFill>
        <p:spPr>
          <a:xfrm>
            <a:off x="5277583" y="0"/>
            <a:ext cx="3857625" cy="5143500"/>
          </a:xfrm>
          <a:prstGeom prst="rect">
            <a:avLst/>
          </a:prstGeom>
        </p:spPr>
      </p:pic>
    </p:spTree>
    <p:extLst>
      <p:ext uri="{BB962C8B-B14F-4D97-AF65-F5344CB8AC3E}">
        <p14:creationId xmlns:p14="http://schemas.microsoft.com/office/powerpoint/2010/main" val="27102931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67FE3EC-59D4-A68B-2155-837458C87337}"/>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096D3198-6B38-EC99-1C4F-1404ACC86900}"/>
              </a:ext>
            </a:extLst>
          </p:cNvPr>
          <p:cNvSpPr>
            <a:spLocks noGrp="1"/>
          </p:cNvSpPr>
          <p:nvPr>
            <p:ph type="body" sz="quarter" idx="11"/>
          </p:nvPr>
        </p:nvSpPr>
        <p:spPr/>
        <p:txBody>
          <a:bodyPr/>
          <a:lstStyle/>
          <a:p>
            <a:endParaRPr lang="nl-NL" dirty="0"/>
          </a:p>
        </p:txBody>
      </p:sp>
      <p:sp>
        <p:nvSpPr>
          <p:cNvPr id="4" name="Titel 3">
            <a:extLst>
              <a:ext uri="{FF2B5EF4-FFF2-40B4-BE49-F238E27FC236}">
                <a16:creationId xmlns:a16="http://schemas.microsoft.com/office/drawing/2014/main" id="{A4FC74A0-E5BB-793F-4BD2-D92AFECE6027}"/>
              </a:ext>
            </a:extLst>
          </p:cNvPr>
          <p:cNvSpPr>
            <a:spLocks noGrp="1"/>
          </p:cNvSpPr>
          <p:nvPr>
            <p:ph type="title"/>
          </p:nvPr>
        </p:nvSpPr>
        <p:spPr/>
        <p:txBody>
          <a:bodyPr/>
          <a:lstStyle/>
          <a:p>
            <a:r>
              <a:rPr lang="nl-NL" dirty="0"/>
              <a:t>Kosten en ROI na vaccinatie</a:t>
            </a:r>
          </a:p>
        </p:txBody>
      </p:sp>
      <p:pic>
        <p:nvPicPr>
          <p:cNvPr id="6" name="Afbeelding 5">
            <a:extLst>
              <a:ext uri="{FF2B5EF4-FFF2-40B4-BE49-F238E27FC236}">
                <a16:creationId xmlns:a16="http://schemas.microsoft.com/office/drawing/2014/main" id="{528527DC-7B6B-FB66-B281-736CF59DA5CB}"/>
              </a:ext>
            </a:extLst>
          </p:cNvPr>
          <p:cNvPicPr>
            <a:picLocks noChangeAspect="1"/>
          </p:cNvPicPr>
          <p:nvPr/>
        </p:nvPicPr>
        <p:blipFill>
          <a:blip r:embed="rId2"/>
          <a:srcRect l="670" t="46341" r="73051" b="32934"/>
          <a:stretch>
            <a:fillRect/>
          </a:stretch>
        </p:blipFill>
        <p:spPr>
          <a:xfrm>
            <a:off x="419058" y="1987182"/>
            <a:ext cx="8458322" cy="1989039"/>
          </a:xfrm>
          <a:prstGeom prst="rect">
            <a:avLst/>
          </a:prstGeom>
        </p:spPr>
      </p:pic>
    </p:spTree>
    <p:extLst>
      <p:ext uri="{BB962C8B-B14F-4D97-AF65-F5344CB8AC3E}">
        <p14:creationId xmlns:p14="http://schemas.microsoft.com/office/powerpoint/2010/main" val="3063101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AA88B-122E-667D-4B4F-37E246A3F98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7823B68-6BD5-8918-83CD-9C1694A75674}"/>
              </a:ext>
            </a:extLst>
          </p:cNvPr>
          <p:cNvSpPr>
            <a:spLocks noGrp="1"/>
          </p:cNvSpPr>
          <p:nvPr>
            <p:ph type="title"/>
          </p:nvPr>
        </p:nvSpPr>
        <p:spPr/>
        <p:txBody>
          <a:bodyPr/>
          <a:lstStyle/>
          <a:p>
            <a:r>
              <a:rPr lang="nl-NL" dirty="0"/>
              <a:t>VELDERVARING</a:t>
            </a:r>
            <a:br>
              <a:rPr lang="nl-NL" dirty="0"/>
            </a:br>
            <a:r>
              <a:rPr lang="nl-NL" dirty="0"/>
              <a:t>UBAC</a:t>
            </a:r>
            <a:r>
              <a:rPr lang="nl-NL" baseline="30000" dirty="0"/>
              <a:t>®</a:t>
            </a:r>
            <a:br>
              <a:rPr lang="nl-NL" dirty="0"/>
            </a:br>
            <a:r>
              <a:rPr lang="nl-NL" dirty="0"/>
              <a:t>IN  NEDERLAND</a:t>
            </a:r>
          </a:p>
        </p:txBody>
      </p:sp>
      <p:pic>
        <p:nvPicPr>
          <p:cNvPr id="2" name="Tijdelijke aanduiding voor inhoud 3" descr="Afbeelding met illustratie&#10;&#10;Beschrijving is gegenereerd met zeer hoge betrouwbaarheid">
            <a:extLst>
              <a:ext uri="{FF2B5EF4-FFF2-40B4-BE49-F238E27FC236}">
                <a16:creationId xmlns:a16="http://schemas.microsoft.com/office/drawing/2014/main" id="{3B328247-CB3D-1337-28BA-BA24256974D6}"/>
              </a:ext>
            </a:extLst>
          </p:cNvPr>
          <p:cNvPicPr>
            <a:picLocks noChangeAspect="1"/>
          </p:cNvPicPr>
          <p:nvPr/>
        </p:nvPicPr>
        <p:blipFill rotWithShape="1">
          <a:blip r:embed="rId2">
            <a:extLst>
              <a:ext uri="{28A0092B-C50C-407E-A947-70E740481C1C}">
                <a14:useLocalDpi xmlns:a14="http://schemas.microsoft.com/office/drawing/2010/main"/>
              </a:ext>
            </a:extLst>
          </a:blip>
          <a:srcRect b="17018"/>
          <a:stretch/>
        </p:blipFill>
        <p:spPr>
          <a:xfrm>
            <a:off x="5754216" y="482688"/>
            <a:ext cx="3389784" cy="1085997"/>
          </a:xfrm>
          <a:prstGeom prst="rect">
            <a:avLst/>
          </a:prstGeom>
        </p:spPr>
      </p:pic>
      <p:pic>
        <p:nvPicPr>
          <p:cNvPr id="5" name="Afbeelding 4">
            <a:extLst>
              <a:ext uri="{FF2B5EF4-FFF2-40B4-BE49-F238E27FC236}">
                <a16:creationId xmlns:a16="http://schemas.microsoft.com/office/drawing/2014/main" id="{DD9C9BD4-B28F-7A8F-7C83-0185B29DDD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7400" t="15292" r="6269" b="4506"/>
          <a:stretch/>
        </p:blipFill>
        <p:spPr>
          <a:xfrm>
            <a:off x="5370023" y="1668394"/>
            <a:ext cx="2317666" cy="2525916"/>
          </a:xfrm>
          <a:prstGeom prst="rect">
            <a:avLst/>
          </a:prstGeom>
        </p:spPr>
      </p:pic>
    </p:spTree>
    <p:extLst>
      <p:ext uri="{BB962C8B-B14F-4D97-AF65-F5344CB8AC3E}">
        <p14:creationId xmlns:p14="http://schemas.microsoft.com/office/powerpoint/2010/main" val="22428277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136CC71-C5DE-2496-9C35-66E56820E4B6}"/>
              </a:ext>
            </a:extLst>
          </p:cNvPr>
          <p:cNvSpPr>
            <a:spLocks noGrp="1"/>
          </p:cNvSpPr>
          <p:nvPr>
            <p:ph type="body" sz="quarter" idx="10"/>
          </p:nvPr>
        </p:nvSpPr>
        <p:spPr/>
        <p:txBody>
          <a:bodyPr/>
          <a:lstStyle/>
          <a:p>
            <a:endParaRPr lang="nl-NL"/>
          </a:p>
        </p:txBody>
      </p:sp>
      <p:sp>
        <p:nvSpPr>
          <p:cNvPr id="4" name="Tijdelijke aanduiding voor tekst 3">
            <a:extLst>
              <a:ext uri="{FF2B5EF4-FFF2-40B4-BE49-F238E27FC236}">
                <a16:creationId xmlns:a16="http://schemas.microsoft.com/office/drawing/2014/main" id="{10244413-D744-A5E1-F38B-43FA236CB052}"/>
              </a:ext>
            </a:extLst>
          </p:cNvPr>
          <p:cNvSpPr>
            <a:spLocks noGrp="1"/>
          </p:cNvSpPr>
          <p:nvPr>
            <p:ph type="body" sz="quarter" idx="11"/>
          </p:nvPr>
        </p:nvSpPr>
        <p:spPr>
          <a:xfrm>
            <a:off x="916823" y="1273081"/>
            <a:ext cx="7583681" cy="2505948"/>
          </a:xfrm>
        </p:spPr>
        <p:txBody>
          <a:bodyPr/>
          <a:lstStyle/>
          <a:p>
            <a:r>
              <a:rPr lang="nl-NL" sz="1600" dirty="0"/>
              <a:t>Melkproductie 11.000 kg melk / koe / jaar</a:t>
            </a:r>
          </a:p>
          <a:p>
            <a:pPr marL="285750" indent="-285750">
              <a:buFont typeface="Arial" panose="020B0604020202020204" pitchFamily="34" charset="0"/>
              <a:buChar char="•"/>
            </a:pPr>
            <a:r>
              <a:rPr lang="nl-NL" sz="1600" dirty="0"/>
              <a:t>BO op bedrijf vanaf augustus 2020, training via DAP</a:t>
            </a:r>
          </a:p>
          <a:p>
            <a:pPr marL="285750" indent="-285750">
              <a:buFont typeface="Arial" panose="020B0604020202020204" pitchFamily="34" charset="0"/>
              <a:buChar char="•"/>
            </a:pPr>
            <a:r>
              <a:rPr lang="nl-NL" sz="1600" dirty="0"/>
              <a:t>Vóór behandeling wordt iedere koe bemonsterd!</a:t>
            </a:r>
          </a:p>
          <a:p>
            <a:pPr marL="285750" indent="-285750">
              <a:buFont typeface="Arial" panose="020B0604020202020204" pitchFamily="34" charset="0"/>
              <a:buChar char="•"/>
            </a:pPr>
            <a:r>
              <a:rPr lang="nl-NL" sz="1600" dirty="0"/>
              <a:t>Vanaf februari 2021 toename SUB.</a:t>
            </a:r>
          </a:p>
          <a:p>
            <a:pPr marL="285750" indent="-285750">
              <a:buFont typeface="Arial" panose="020B0604020202020204" pitchFamily="34" charset="0"/>
              <a:buChar char="•"/>
            </a:pPr>
            <a:r>
              <a:rPr lang="nl-NL" sz="1600" dirty="0"/>
              <a:t>In januari 2022: aanpassing tepelvoeringen</a:t>
            </a:r>
          </a:p>
          <a:p>
            <a:endParaRPr lang="nl-NL" sz="1600" dirty="0"/>
          </a:p>
          <a:p>
            <a:r>
              <a:rPr lang="nl-NL" sz="1600" dirty="0"/>
              <a:t>Mei + juni + juli 2022: koppelvaccinatie UBAC</a:t>
            </a:r>
          </a:p>
          <a:p>
            <a:pPr marL="285750" indent="-285750">
              <a:buFont typeface="Arial" panose="020B0604020202020204" pitchFamily="34" charset="0"/>
              <a:buChar char="•"/>
            </a:pPr>
            <a:r>
              <a:rPr lang="nl-NL" sz="1600" dirty="0"/>
              <a:t>Boostering iedere 6 maanden</a:t>
            </a:r>
          </a:p>
          <a:p>
            <a:pPr marL="285750" indent="-285750">
              <a:buFont typeface="Arial" panose="020B0604020202020204" pitchFamily="34" charset="0"/>
              <a:buChar char="•"/>
            </a:pPr>
            <a:r>
              <a:rPr lang="nl-NL" sz="1600" dirty="0"/>
              <a:t>Vanaf februari 2023: tijdig vervangen tepelvoeringen!</a:t>
            </a:r>
          </a:p>
          <a:p>
            <a:endParaRPr lang="nl-NL" dirty="0"/>
          </a:p>
          <a:p>
            <a:endParaRPr lang="nl-NL" dirty="0"/>
          </a:p>
          <a:p>
            <a:endParaRPr lang="nl-NL" dirty="0"/>
          </a:p>
        </p:txBody>
      </p:sp>
      <p:sp>
        <p:nvSpPr>
          <p:cNvPr id="6" name="Titel 5">
            <a:extLst>
              <a:ext uri="{FF2B5EF4-FFF2-40B4-BE49-F238E27FC236}">
                <a16:creationId xmlns:a16="http://schemas.microsoft.com/office/drawing/2014/main" id="{8D1B9581-3CB3-7E3A-FF59-0C858DCE3951}"/>
              </a:ext>
            </a:extLst>
          </p:cNvPr>
          <p:cNvSpPr>
            <a:spLocks noGrp="1"/>
          </p:cNvSpPr>
          <p:nvPr>
            <p:ph type="title"/>
          </p:nvPr>
        </p:nvSpPr>
        <p:spPr/>
        <p:txBody>
          <a:bodyPr/>
          <a:lstStyle/>
          <a:p>
            <a:r>
              <a:rPr lang="nl-NL" sz="2800" dirty="0"/>
              <a:t>Melkveebedrijf 645 melkkoeien</a:t>
            </a:r>
            <a:br>
              <a:rPr lang="nl-NL" sz="2800" dirty="0"/>
            </a:br>
            <a:endParaRPr lang="nl-NL" dirty="0"/>
          </a:p>
        </p:txBody>
      </p:sp>
    </p:spTree>
    <p:extLst>
      <p:ext uri="{BB962C8B-B14F-4D97-AF65-F5344CB8AC3E}">
        <p14:creationId xmlns:p14="http://schemas.microsoft.com/office/powerpoint/2010/main" val="37350221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4334C94-08C0-AE11-C3C3-9100661BEF87}"/>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D3E6D57A-28B0-AE21-77DD-AAE10AABE975}"/>
              </a:ext>
            </a:extLst>
          </p:cNvPr>
          <p:cNvSpPr>
            <a:spLocks noGrp="1"/>
          </p:cNvSpPr>
          <p:nvPr>
            <p:ph type="body" sz="quarter" idx="11"/>
          </p:nvPr>
        </p:nvSpPr>
        <p:spPr>
          <a:xfrm>
            <a:off x="910622" y="1013428"/>
            <a:ext cx="7583681" cy="2505948"/>
          </a:xfrm>
        </p:spPr>
        <p:txBody>
          <a:bodyPr/>
          <a:lstStyle/>
          <a:p>
            <a:pPr marL="285750" indent="-285750">
              <a:buFont typeface="Arial" panose="020B0604020202020204" pitchFamily="34" charset="0"/>
              <a:buChar char="•"/>
            </a:pPr>
            <a:r>
              <a:rPr lang="nl-NL" sz="1600" dirty="0"/>
              <a:t>Tankcelgetal daalt van 355.000 c/ml (mei 2022) naar 229.000 (aug 2023)</a:t>
            </a:r>
          </a:p>
          <a:p>
            <a:pPr marL="285750" indent="-285750">
              <a:buFont typeface="Arial" panose="020B0604020202020204" pitchFamily="34" charset="0"/>
              <a:buChar char="•"/>
            </a:pPr>
            <a:r>
              <a:rPr lang="nl-NL" sz="1600" dirty="0"/>
              <a:t>Mastitisgevallen per maand daalt significant (P-</a:t>
            </a:r>
            <a:r>
              <a:rPr lang="nl-NL" sz="1600" dirty="0" err="1"/>
              <a:t>value</a:t>
            </a:r>
            <a:r>
              <a:rPr lang="nl-NL" sz="1600" dirty="0"/>
              <a:t> 0,04)</a:t>
            </a:r>
          </a:p>
          <a:p>
            <a:endParaRPr lang="nl-NL" dirty="0"/>
          </a:p>
        </p:txBody>
      </p:sp>
      <p:pic>
        <p:nvPicPr>
          <p:cNvPr id="5" name="Afbeelding 4" descr="Afbeelding met diagram, lijn, Perceel, tekst&#10;&#10;Automatisch gegenereerde beschrijving">
            <a:extLst>
              <a:ext uri="{FF2B5EF4-FFF2-40B4-BE49-F238E27FC236}">
                <a16:creationId xmlns:a16="http://schemas.microsoft.com/office/drawing/2014/main" id="{8411C824-6688-C8C8-D6A5-BE9DC2B633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1011" y="1793966"/>
            <a:ext cx="7882901" cy="3161683"/>
          </a:xfrm>
          <a:prstGeom prst="rect">
            <a:avLst/>
          </a:prstGeom>
        </p:spPr>
      </p:pic>
      <p:sp>
        <p:nvSpPr>
          <p:cNvPr id="7" name="Titel 6">
            <a:extLst>
              <a:ext uri="{FF2B5EF4-FFF2-40B4-BE49-F238E27FC236}">
                <a16:creationId xmlns:a16="http://schemas.microsoft.com/office/drawing/2014/main" id="{DEF19B29-800C-84D7-31FB-9A212AA7BD5B}"/>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23309490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3DC70F-D540-9841-E685-BAC9B19F577F}"/>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19AF65F6-BD35-B41D-4510-A3AFFA8C4B20}"/>
              </a:ext>
            </a:extLst>
          </p:cNvPr>
          <p:cNvSpPr>
            <a:spLocks noGrp="1"/>
          </p:cNvSpPr>
          <p:nvPr>
            <p:ph type="body" sz="quarter" idx="11"/>
          </p:nvPr>
        </p:nvSpPr>
        <p:spPr/>
        <p:txBody>
          <a:bodyPr/>
          <a:lstStyle/>
          <a:p>
            <a:endParaRPr lang="nl-NL" dirty="0"/>
          </a:p>
        </p:txBody>
      </p:sp>
      <p:sp>
        <p:nvSpPr>
          <p:cNvPr id="4" name="Titel 3">
            <a:extLst>
              <a:ext uri="{FF2B5EF4-FFF2-40B4-BE49-F238E27FC236}">
                <a16:creationId xmlns:a16="http://schemas.microsoft.com/office/drawing/2014/main" id="{FA740072-C7F9-FDAA-F67E-3558852D14E7}"/>
              </a:ext>
            </a:extLst>
          </p:cNvPr>
          <p:cNvSpPr>
            <a:spLocks noGrp="1"/>
          </p:cNvSpPr>
          <p:nvPr>
            <p:ph type="title"/>
          </p:nvPr>
        </p:nvSpPr>
        <p:spPr>
          <a:xfrm>
            <a:off x="916823" y="296346"/>
            <a:ext cx="8243887" cy="443569"/>
          </a:xfrm>
        </p:spPr>
        <p:txBody>
          <a:bodyPr/>
          <a:lstStyle/>
          <a:p>
            <a:r>
              <a:rPr lang="nl-NL" dirty="0"/>
              <a:t>Significante resultaten UBAC – 20 NL bedrijven</a:t>
            </a:r>
          </a:p>
        </p:txBody>
      </p:sp>
      <p:pic>
        <p:nvPicPr>
          <p:cNvPr id="6" name="Afbeelding 5">
            <a:extLst>
              <a:ext uri="{FF2B5EF4-FFF2-40B4-BE49-F238E27FC236}">
                <a16:creationId xmlns:a16="http://schemas.microsoft.com/office/drawing/2014/main" id="{0BE421FB-B1FC-44FE-2B5B-1DF33DF1F8B5}"/>
              </a:ext>
            </a:extLst>
          </p:cNvPr>
          <p:cNvPicPr>
            <a:picLocks noChangeAspect="1"/>
          </p:cNvPicPr>
          <p:nvPr/>
        </p:nvPicPr>
        <p:blipFill>
          <a:blip r:embed="rId3"/>
          <a:srcRect l="9959" t="5418" r="9844" b="12296"/>
          <a:stretch>
            <a:fillRect/>
          </a:stretch>
        </p:blipFill>
        <p:spPr>
          <a:xfrm>
            <a:off x="1035831" y="928552"/>
            <a:ext cx="7333264" cy="4232366"/>
          </a:xfrm>
          <a:prstGeom prst="rect">
            <a:avLst/>
          </a:prstGeom>
        </p:spPr>
      </p:pic>
      <p:cxnSp>
        <p:nvCxnSpPr>
          <p:cNvPr id="8" name="Rechte verbindingslijn 7">
            <a:extLst>
              <a:ext uri="{FF2B5EF4-FFF2-40B4-BE49-F238E27FC236}">
                <a16:creationId xmlns:a16="http://schemas.microsoft.com/office/drawing/2014/main" id="{7FD3856F-87ED-705E-1E40-AF41BDE6265B}"/>
              </a:ext>
            </a:extLst>
          </p:cNvPr>
          <p:cNvCxnSpPr>
            <a:cxnSpLocks/>
          </p:cNvCxnSpPr>
          <p:nvPr/>
        </p:nvCxnSpPr>
        <p:spPr>
          <a:xfrm>
            <a:off x="2063931" y="3645626"/>
            <a:ext cx="60960"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Rechte verbindingslijn 12">
            <a:extLst>
              <a:ext uri="{FF2B5EF4-FFF2-40B4-BE49-F238E27FC236}">
                <a16:creationId xmlns:a16="http://schemas.microsoft.com/office/drawing/2014/main" id="{9C6F7B85-7E19-4DBB-DDD0-3CD3F0D3F79A}"/>
              </a:ext>
            </a:extLst>
          </p:cNvPr>
          <p:cNvCxnSpPr>
            <a:cxnSpLocks/>
          </p:cNvCxnSpPr>
          <p:nvPr/>
        </p:nvCxnSpPr>
        <p:spPr>
          <a:xfrm>
            <a:off x="3400697" y="2700746"/>
            <a:ext cx="60960"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E1511902-4CE5-07A4-87EC-A1E61ABFE0F8}"/>
              </a:ext>
            </a:extLst>
          </p:cNvPr>
          <p:cNvCxnSpPr>
            <a:cxnSpLocks/>
          </p:cNvCxnSpPr>
          <p:nvPr/>
        </p:nvCxnSpPr>
        <p:spPr>
          <a:xfrm>
            <a:off x="4641503" y="3332118"/>
            <a:ext cx="60960"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Rechte verbindingslijn 17">
            <a:extLst>
              <a:ext uri="{FF2B5EF4-FFF2-40B4-BE49-F238E27FC236}">
                <a16:creationId xmlns:a16="http://schemas.microsoft.com/office/drawing/2014/main" id="{F63BA20A-6951-F7D3-F18D-02926CC0147F}"/>
              </a:ext>
            </a:extLst>
          </p:cNvPr>
          <p:cNvCxnSpPr>
            <a:cxnSpLocks/>
          </p:cNvCxnSpPr>
          <p:nvPr/>
        </p:nvCxnSpPr>
        <p:spPr>
          <a:xfrm>
            <a:off x="5934726" y="2838450"/>
            <a:ext cx="60960"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Rechte verbindingslijn 18">
            <a:extLst>
              <a:ext uri="{FF2B5EF4-FFF2-40B4-BE49-F238E27FC236}">
                <a16:creationId xmlns:a16="http://schemas.microsoft.com/office/drawing/2014/main" id="{E25E16F7-5ABD-90F1-64BD-990EABE05925}"/>
              </a:ext>
            </a:extLst>
          </p:cNvPr>
          <p:cNvCxnSpPr>
            <a:cxnSpLocks/>
          </p:cNvCxnSpPr>
          <p:nvPr/>
        </p:nvCxnSpPr>
        <p:spPr>
          <a:xfrm>
            <a:off x="7267137" y="2783480"/>
            <a:ext cx="60960"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50473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3EB4659-4311-C85C-875B-DEDA3D708DFC}"/>
              </a:ext>
            </a:extLst>
          </p:cNvPr>
          <p:cNvSpPr>
            <a:spLocks noGrp="1"/>
          </p:cNvSpPr>
          <p:nvPr>
            <p:ph type="title"/>
          </p:nvPr>
        </p:nvSpPr>
        <p:spPr/>
        <p:txBody>
          <a:bodyPr/>
          <a:lstStyle/>
          <a:p>
            <a:r>
              <a:rPr lang="nl-NL" dirty="0"/>
              <a:t>Take home </a:t>
            </a:r>
            <a:r>
              <a:rPr lang="nl-NL" dirty="0" err="1"/>
              <a:t>message</a:t>
            </a:r>
            <a:endParaRPr lang="nl-NL" dirty="0"/>
          </a:p>
        </p:txBody>
      </p:sp>
      <p:sp>
        <p:nvSpPr>
          <p:cNvPr id="8" name="Tijdelijke aanduiding voor tekst 2">
            <a:extLst>
              <a:ext uri="{FF2B5EF4-FFF2-40B4-BE49-F238E27FC236}">
                <a16:creationId xmlns:a16="http://schemas.microsoft.com/office/drawing/2014/main" id="{16029AE1-8A79-8389-EC80-E786C7D13A79}"/>
              </a:ext>
            </a:extLst>
          </p:cNvPr>
          <p:cNvSpPr txBox="1">
            <a:spLocks/>
          </p:cNvSpPr>
          <p:nvPr/>
        </p:nvSpPr>
        <p:spPr>
          <a:xfrm>
            <a:off x="910623" y="1318776"/>
            <a:ext cx="7583681" cy="2505948"/>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nl-NL" sz="1600" dirty="0"/>
              <a:t>Mastitisvaccinatie is een managementmaatregel. Behoefte veehouder!</a:t>
            </a:r>
          </a:p>
          <a:p>
            <a:pPr marL="285750" indent="-285750">
              <a:lnSpc>
                <a:spcPct val="150000"/>
              </a:lnSpc>
              <a:buFont typeface="Arial" panose="020B0604020202020204" pitchFamily="34" charset="0"/>
              <a:buChar char="•"/>
            </a:pPr>
            <a:r>
              <a:rPr lang="nl-NL" sz="1600" dirty="0"/>
              <a:t>Verwachtingsmanagement en evaluatie van belang voor tevredenheid</a:t>
            </a:r>
          </a:p>
          <a:p>
            <a:pPr marL="285750" indent="-285750">
              <a:lnSpc>
                <a:spcPct val="150000"/>
              </a:lnSpc>
              <a:buFont typeface="Arial" panose="020B0604020202020204" pitchFamily="34" charset="0"/>
              <a:buChar char="•"/>
            </a:pPr>
            <a:r>
              <a:rPr lang="nl-NL" sz="1600" dirty="0"/>
              <a:t>Let op vaccinatieprotocollen en instromende vaarzen</a:t>
            </a:r>
          </a:p>
          <a:p>
            <a:pPr marL="285750" indent="-285750">
              <a:lnSpc>
                <a:spcPct val="150000"/>
              </a:lnSpc>
              <a:buFont typeface="Arial" panose="020B0604020202020204" pitchFamily="34" charset="0"/>
              <a:buChar char="•"/>
            </a:pPr>
            <a:r>
              <a:rPr lang="nl-NL" sz="1600"/>
              <a:t>Neem op tijd contact met ons op voor ondersteuning</a:t>
            </a:r>
            <a:endParaRPr lang="nl-NL" sz="1600">
              <a:cs typeface="Arial"/>
            </a:endParaRPr>
          </a:p>
          <a:p>
            <a:pPr marL="285750" indent="-285750">
              <a:lnSpc>
                <a:spcPct val="150000"/>
              </a:lnSpc>
              <a:buFont typeface="Arial" panose="020B0604020202020204" pitchFamily="34" charset="0"/>
              <a:buChar char="•"/>
            </a:pPr>
            <a:endParaRPr lang="nl-NL" sz="1600" dirty="0"/>
          </a:p>
          <a:p>
            <a:pPr marL="0" indent="0" algn="ctr">
              <a:buNone/>
            </a:pPr>
            <a:endParaRPr lang="nl-NL" b="1" dirty="0"/>
          </a:p>
        </p:txBody>
      </p:sp>
    </p:spTree>
    <p:extLst>
      <p:ext uri="{BB962C8B-B14F-4D97-AF65-F5344CB8AC3E}">
        <p14:creationId xmlns:p14="http://schemas.microsoft.com/office/powerpoint/2010/main" val="2727863635"/>
      </p:ext>
    </p:extLst>
  </p:cSld>
  <p:clrMapOvr>
    <a:masterClrMapping/>
  </p:clrMapOvr>
</p:sld>
</file>

<file path=ppt/theme/theme1.xml><?xml version="1.0" encoding="utf-8"?>
<a:theme xmlns:a="http://schemas.openxmlformats.org/drawingml/2006/main" name="Títol">
  <a:themeElements>
    <a:clrScheme name="Personalizados 1">
      <a:dk1>
        <a:srgbClr val="003187"/>
      </a:dk1>
      <a:lt1>
        <a:srgbClr val="FFFFFF"/>
      </a:lt1>
      <a:dk2>
        <a:srgbClr val="003186"/>
      </a:dk2>
      <a:lt2>
        <a:srgbClr val="E2E2E1"/>
      </a:lt2>
      <a:accent1>
        <a:srgbClr val="6CC249"/>
      </a:accent1>
      <a:accent2>
        <a:srgbClr val="D05369"/>
      </a:accent2>
      <a:accent3>
        <a:srgbClr val="F78F19"/>
      </a:accent3>
      <a:accent4>
        <a:srgbClr val="4CB1D9"/>
      </a:accent4>
      <a:accent5>
        <a:srgbClr val="910F27"/>
      </a:accent5>
      <a:accent6>
        <a:srgbClr val="6819F7"/>
      </a:accent6>
      <a:hlink>
        <a:srgbClr val="0000FF"/>
      </a:hlink>
      <a:folHlink>
        <a:srgbClr val="75787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matges">
  <a:themeElements>
    <a:clrScheme name="Personalizados 1">
      <a:dk1>
        <a:srgbClr val="003187"/>
      </a:dk1>
      <a:lt1>
        <a:srgbClr val="FFFFFF"/>
      </a:lt1>
      <a:dk2>
        <a:srgbClr val="003186"/>
      </a:dk2>
      <a:lt2>
        <a:srgbClr val="E2E2E1"/>
      </a:lt2>
      <a:accent1>
        <a:srgbClr val="6CC249"/>
      </a:accent1>
      <a:accent2>
        <a:srgbClr val="D05369"/>
      </a:accent2>
      <a:accent3>
        <a:srgbClr val="F78F19"/>
      </a:accent3>
      <a:accent4>
        <a:srgbClr val="4CB1D9"/>
      </a:accent4>
      <a:accent5>
        <a:srgbClr val="910F27"/>
      </a:accent5>
      <a:accent6>
        <a:srgbClr val="6819F7"/>
      </a:accent6>
      <a:hlink>
        <a:srgbClr val="0000FF"/>
      </a:hlink>
      <a:folHlink>
        <a:srgbClr val="75787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vices">
  <a:themeElements>
    <a:clrScheme name="Personalizados 1">
      <a:dk1>
        <a:srgbClr val="003187"/>
      </a:dk1>
      <a:lt1>
        <a:srgbClr val="FFFFFF"/>
      </a:lt1>
      <a:dk2>
        <a:srgbClr val="003186"/>
      </a:dk2>
      <a:lt2>
        <a:srgbClr val="E2E2E1"/>
      </a:lt2>
      <a:accent1>
        <a:srgbClr val="6CC249"/>
      </a:accent1>
      <a:accent2>
        <a:srgbClr val="D05369"/>
      </a:accent2>
      <a:accent3>
        <a:srgbClr val="F78F19"/>
      </a:accent3>
      <a:accent4>
        <a:srgbClr val="4CB1D9"/>
      </a:accent4>
      <a:accent5>
        <a:srgbClr val="910F27"/>
      </a:accent5>
      <a:accent6>
        <a:srgbClr val="6819F7"/>
      </a:accent6>
      <a:hlink>
        <a:srgbClr val="0000FF"/>
      </a:hlink>
      <a:folHlink>
        <a:srgbClr val="75787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lank">
  <a:themeElements>
    <a:clrScheme name="Personalizados 1">
      <a:dk1>
        <a:srgbClr val="003187"/>
      </a:dk1>
      <a:lt1>
        <a:srgbClr val="FFFFFF"/>
      </a:lt1>
      <a:dk2>
        <a:srgbClr val="003186"/>
      </a:dk2>
      <a:lt2>
        <a:srgbClr val="E2E2E1"/>
      </a:lt2>
      <a:accent1>
        <a:srgbClr val="6CC249"/>
      </a:accent1>
      <a:accent2>
        <a:srgbClr val="D05369"/>
      </a:accent2>
      <a:accent3>
        <a:srgbClr val="F78F19"/>
      </a:accent3>
      <a:accent4>
        <a:srgbClr val="4CB1D9"/>
      </a:accent4>
      <a:accent5>
        <a:srgbClr val="910F27"/>
      </a:accent5>
      <a:accent6>
        <a:srgbClr val="6819F7"/>
      </a:accent6>
      <a:hlink>
        <a:srgbClr val="0000FF"/>
      </a:hlink>
      <a:folHlink>
        <a:srgbClr val="75787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Imatges">
  <a:themeElements>
    <a:clrScheme name="Personalizados 1">
      <a:dk1>
        <a:srgbClr val="003187"/>
      </a:dk1>
      <a:lt1>
        <a:srgbClr val="FFFFFF"/>
      </a:lt1>
      <a:dk2>
        <a:srgbClr val="003186"/>
      </a:dk2>
      <a:lt2>
        <a:srgbClr val="E2E2E1"/>
      </a:lt2>
      <a:accent1>
        <a:srgbClr val="6CC249"/>
      </a:accent1>
      <a:accent2>
        <a:srgbClr val="D05369"/>
      </a:accent2>
      <a:accent3>
        <a:srgbClr val="F78F19"/>
      </a:accent3>
      <a:accent4>
        <a:srgbClr val="4CB1D9"/>
      </a:accent4>
      <a:accent5>
        <a:srgbClr val="910F27"/>
      </a:accent5>
      <a:accent6>
        <a:srgbClr val="6819F7"/>
      </a:accent6>
      <a:hlink>
        <a:srgbClr val="0000FF"/>
      </a:hlink>
      <a:folHlink>
        <a:srgbClr val="75787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Imatges">
  <a:themeElements>
    <a:clrScheme name="Personalizados 1">
      <a:dk1>
        <a:srgbClr val="003187"/>
      </a:dk1>
      <a:lt1>
        <a:srgbClr val="FFFFFF"/>
      </a:lt1>
      <a:dk2>
        <a:srgbClr val="003186"/>
      </a:dk2>
      <a:lt2>
        <a:srgbClr val="E2E2E1"/>
      </a:lt2>
      <a:accent1>
        <a:srgbClr val="6CC249"/>
      </a:accent1>
      <a:accent2>
        <a:srgbClr val="D05369"/>
      </a:accent2>
      <a:accent3>
        <a:srgbClr val="F78F19"/>
      </a:accent3>
      <a:accent4>
        <a:srgbClr val="4CB1D9"/>
      </a:accent4>
      <a:accent5>
        <a:srgbClr val="910F27"/>
      </a:accent5>
      <a:accent6>
        <a:srgbClr val="6819F7"/>
      </a:accent6>
      <a:hlink>
        <a:srgbClr val="0000FF"/>
      </a:hlink>
      <a:folHlink>
        <a:srgbClr val="75787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Aangepast 1">
      <a:dk1>
        <a:sysClr val="windowText" lastClr="000000"/>
      </a:dk1>
      <a:lt1>
        <a:sysClr val="window" lastClr="FFFFFF"/>
      </a:lt1>
      <a:dk2>
        <a:srgbClr val="44546A"/>
      </a:dk2>
      <a:lt2>
        <a:srgbClr val="E7E6E6"/>
      </a:lt2>
      <a:accent1>
        <a:srgbClr val="D0103A"/>
      </a:accent1>
      <a:accent2>
        <a:srgbClr val="005293"/>
      </a:accent2>
      <a:accent3>
        <a:srgbClr val="003C69"/>
      </a:accent3>
      <a:accent4>
        <a:srgbClr val="58A618"/>
      </a:accent4>
      <a:accent5>
        <a:srgbClr val="5B9BD5"/>
      </a:accent5>
      <a:accent6>
        <a:srgbClr val="5E6A7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Imatges">
  <a:themeElements>
    <a:clrScheme name="Personalizados 1">
      <a:dk1>
        <a:srgbClr val="003187"/>
      </a:dk1>
      <a:lt1>
        <a:srgbClr val="FFFFFF"/>
      </a:lt1>
      <a:dk2>
        <a:srgbClr val="003186"/>
      </a:dk2>
      <a:lt2>
        <a:srgbClr val="E2E2E1"/>
      </a:lt2>
      <a:accent1>
        <a:srgbClr val="6CC249"/>
      </a:accent1>
      <a:accent2>
        <a:srgbClr val="D05369"/>
      </a:accent2>
      <a:accent3>
        <a:srgbClr val="F78F19"/>
      </a:accent3>
      <a:accent4>
        <a:srgbClr val="4CB1D9"/>
      </a:accent4>
      <a:accent5>
        <a:srgbClr val="910F27"/>
      </a:accent5>
      <a:accent6>
        <a:srgbClr val="6819F7"/>
      </a:accent6>
      <a:hlink>
        <a:srgbClr val="0000FF"/>
      </a:hlink>
      <a:folHlink>
        <a:srgbClr val="75787A"/>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862D6713D624C4BA23D3BE8D61F6901" ma:contentTypeVersion="21" ma:contentTypeDescription="Create a new document." ma:contentTypeScope="" ma:versionID="3d1d928793ad6f1e1f1c940a704cbf48">
  <xsd:schema xmlns:xsd="http://www.w3.org/2001/XMLSchema" xmlns:xs="http://www.w3.org/2001/XMLSchema" xmlns:p="http://schemas.microsoft.com/office/2006/metadata/properties" xmlns:ns1="http://schemas.microsoft.com/sharepoint/v3" xmlns:ns2="ddc0693a-848d-4734-8cfe-a501ba9774bd" xmlns:ns3="2b50df8f-577b-4733-a701-ef5440e45b65" xmlns:ns4="3ace037b-6645-4a52-86a0-e370ce45be57" targetNamespace="http://schemas.microsoft.com/office/2006/metadata/properties" ma:root="true" ma:fieldsID="3f20d2e4aff1d54adb420e8807f8e043" ns1:_="" ns2:_="" ns3:_="" ns4:_="">
    <xsd:import namespace="http://schemas.microsoft.com/sharepoint/v3"/>
    <xsd:import namespace="ddc0693a-848d-4734-8cfe-a501ba9774bd"/>
    <xsd:import namespace="2b50df8f-577b-4733-a701-ef5440e45b65"/>
    <xsd:import namespace="3ace037b-6645-4a52-86a0-e370ce45be57"/>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c0693a-848d-4734-8cfe-a501ba9774b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f96574e-882a-4ee0-8a21-ae3c1916ef6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50df8f-577b-4733-a701-ef5440e45b6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881af66-ce51-4dc1-b8e9-ac9f9450a701}" ma:internalName="TaxCatchAll" ma:readOnly="false" ma:showField="CatchAllData" ma:web="2b50df8f-577b-4733-a701-ef5440e45b6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ace037b-6645-4a52-86a0-e370ce45be57" elementFormDefault="qualified">
    <xsd:import namespace="http://schemas.microsoft.com/office/2006/documentManagement/types"/>
    <xsd:import namespace="http://schemas.microsoft.com/office/infopath/2007/PartnerControls"/>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b50df8f-577b-4733-a701-ef5440e45b65" xsi:nil="true"/>
    <lcf76f155ced4ddcb4097134ff3c332f xmlns="ddc0693a-848d-4734-8cfe-a501ba9774bd">
      <Terms xmlns="http://schemas.microsoft.com/office/infopath/2007/PartnerControls"/>
    </lcf76f155ced4ddcb4097134ff3c332f>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B1200A7-24BB-442E-A6C7-2CDF2E8EF472}">
  <ds:schemaRefs>
    <ds:schemaRef ds:uri="http://schemas.microsoft.com/sharepoint/v3/contenttype/forms"/>
  </ds:schemaRefs>
</ds:datastoreItem>
</file>

<file path=customXml/itemProps2.xml><?xml version="1.0" encoding="utf-8"?>
<ds:datastoreItem xmlns:ds="http://schemas.openxmlformats.org/officeDocument/2006/customXml" ds:itemID="{C1EFC282-DEA3-4E5D-9E51-1F96E9064C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dc0693a-848d-4734-8cfe-a501ba9774bd"/>
    <ds:schemaRef ds:uri="2b50df8f-577b-4733-a701-ef5440e45b65"/>
    <ds:schemaRef ds:uri="3ace037b-6645-4a52-86a0-e370ce45be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E5DCBE-CA62-40CA-9BEA-A51598014A26}">
  <ds:schemaRefs>
    <ds:schemaRef ds:uri="2b50df8f-577b-4733-a701-ef5440e45b65"/>
    <ds:schemaRef ds:uri="http://purl.org/dc/elements/1.1/"/>
    <ds:schemaRef ds:uri="http://purl.org/dc/dcmitype/"/>
    <ds:schemaRef ds:uri="3ace037b-6645-4a52-86a0-e370ce45be57"/>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http://schemas.microsoft.com/sharepoint/v3"/>
    <ds:schemaRef ds:uri="ddc0693a-848d-4734-8cfe-a501ba9774bd"/>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4828</TotalTime>
  <Words>7624</Words>
  <Application>Microsoft Office PowerPoint</Application>
  <PresentationFormat>On-screen Show (16:9)</PresentationFormat>
  <Paragraphs>1374</Paragraphs>
  <Slides>124</Slides>
  <Notes>63</Notes>
  <HiddenSlides>63</HiddenSlides>
  <MMClips>0</MMClips>
  <ScaleCrop>false</ScaleCrop>
  <HeadingPairs>
    <vt:vector size="4" baseType="variant">
      <vt:variant>
        <vt:lpstr>Theme</vt:lpstr>
      </vt:variant>
      <vt:variant>
        <vt:i4>8</vt:i4>
      </vt:variant>
      <vt:variant>
        <vt:lpstr>Slide Titles</vt:lpstr>
      </vt:variant>
      <vt:variant>
        <vt:i4>124</vt:i4>
      </vt:variant>
    </vt:vector>
  </HeadingPairs>
  <TitlesOfParts>
    <vt:vector size="132" baseType="lpstr">
      <vt:lpstr>Títol</vt:lpstr>
      <vt:lpstr>Imatges</vt:lpstr>
      <vt:lpstr>Devices</vt:lpstr>
      <vt:lpstr>1_Blank</vt:lpstr>
      <vt:lpstr>1_Imatges</vt:lpstr>
      <vt:lpstr>2_Imatges</vt:lpstr>
      <vt:lpstr>Office Theme</vt:lpstr>
      <vt:lpstr>1_Imatges</vt:lpstr>
      <vt:lpstr>De preventieve weg voor een professionele aanpak</vt:lpstr>
      <vt:lpstr>1. Effectieve communicatie – 10 februari</vt:lpstr>
      <vt:lpstr>PROGRAMMA</vt:lpstr>
      <vt:lpstr>2. Waar begin je? – 7 april</vt:lpstr>
      <vt:lpstr>MASTITISPREVENTIE</vt:lpstr>
      <vt:lpstr>Waar gaan we het over hebben?</vt:lpstr>
      <vt:lpstr>DE BASIS VAN UIERGEZONDHEID</vt:lpstr>
      <vt:lpstr>MASTITISVACCINATIE   </vt:lpstr>
      <vt:lpstr>REDENEN OM UIERGEZONDHEID TE BESPREKEN:</vt:lpstr>
      <vt:lpstr>INZICHTELIJK MAKEN en FOCUS KRIJGEN</vt:lpstr>
      <vt:lpstr>GESPREK DIERENARTS EN VEEHOUDER</vt:lpstr>
      <vt:lpstr>Vergelijk DierDagDosering: veel variatie!</vt:lpstr>
      <vt:lpstr>Droogzetten: van 0 tot iedere koe!</vt:lpstr>
      <vt:lpstr>Mastitis: 0-97% van de melkkoeien behandeld!</vt:lpstr>
      <vt:lpstr>HOEVEEL MASTITISGEVALLEN HEEFT U?</vt:lpstr>
      <vt:lpstr>HOE VAAK NEMEN JULLIE EEN MELKMONSTER?</vt:lpstr>
      <vt:lpstr>AANTAL MELKMONSTERS</vt:lpstr>
      <vt:lpstr>MASTITISVACCINATIE:</vt:lpstr>
      <vt:lpstr>Vaccinatie met STARTVAC</vt:lpstr>
      <vt:lpstr>Vaccinatieprotocol STARTVAC</vt:lpstr>
      <vt:lpstr>STARTVAC zomerprotocol </vt:lpstr>
      <vt:lpstr>Vaccinatie met UBAC</vt:lpstr>
      <vt:lpstr>Vaccinatieprotocol UBAC</vt:lpstr>
      <vt:lpstr>STARTVAC</vt:lpstr>
      <vt:lpstr>STARTVAC – EFFECTEN S. AUREUS STAM</vt:lpstr>
      <vt:lpstr>Maar wat zien we in de praktijk?</vt:lpstr>
      <vt:lpstr>Vaccinatieprotocol</vt:lpstr>
      <vt:lpstr>PowerPoint Presentation</vt:lpstr>
      <vt:lpstr>Vaccinatieprotocol</vt:lpstr>
      <vt:lpstr>Vaccinatieprotocol</vt:lpstr>
      <vt:lpstr>Zomerprotocol</vt:lpstr>
      <vt:lpstr>HOE LANG MAG ER TUSSEN TWEE KOPPELVACCINATIES ZITTEN?</vt:lpstr>
      <vt:lpstr>STARTVAC ANTISTOFPRODUCTIE</vt:lpstr>
      <vt:lpstr>STARTVAC ANTISTOFPRODUCTIE</vt:lpstr>
      <vt:lpstr>VERWACHTINGSMANAGEMENT</vt:lpstr>
      <vt:lpstr>PowerPoint Presentation</vt:lpstr>
      <vt:lpstr>Waarom is de afname van de R0 zo belangrijk bij SAU? </vt:lpstr>
      <vt:lpstr>Waarom is de afname van de R0 zo belangrijk bij SAU? </vt:lpstr>
      <vt:lpstr>Why the reduction of R0 is important?</vt:lpstr>
      <vt:lpstr>Why the reduction of R0 is important?</vt:lpstr>
      <vt:lpstr>Why the reduction of R0 is important?</vt:lpstr>
      <vt:lpstr>VELDERVARING STARTVAC® IN  NEDERLAND</vt:lpstr>
      <vt:lpstr>Bedrijf Startvac 1</vt:lpstr>
      <vt:lpstr>Algemene info bedrijf </vt:lpstr>
      <vt:lpstr>PowerPoint Presentation</vt:lpstr>
      <vt:lpstr>PowerPoint Presentation</vt:lpstr>
      <vt:lpstr>PowerPoint Presentation</vt:lpstr>
      <vt:lpstr>PowerPoint Presentation</vt:lpstr>
      <vt:lpstr>PowerPoint Presentation</vt:lpstr>
      <vt:lpstr>Geschiedenis</vt:lpstr>
      <vt:lpstr>Diagnostiek: februari 2022 – april 2024</vt:lpstr>
      <vt:lpstr>Diagnostiek: april 2024</vt:lpstr>
      <vt:lpstr>Vaccinatiedata</vt:lpstr>
      <vt:lpstr>Info bedrijf na vaccinatie</vt:lpstr>
      <vt:lpstr>Aantal dieren</vt:lpstr>
      <vt:lpstr>Tankcelgetal</vt:lpstr>
      <vt:lpstr>Celgetal</vt:lpstr>
      <vt:lpstr>Celgetal leeftijden</vt:lpstr>
      <vt:lpstr>Aantal mastitisgevallen</vt:lpstr>
      <vt:lpstr>Aantal injectoren</vt:lpstr>
      <vt:lpstr>Aantal behandelingen</vt:lpstr>
      <vt:lpstr>Kosten en ROI vaccinatie</vt:lpstr>
      <vt:lpstr>Conclusie</vt:lpstr>
      <vt:lpstr>Bedrijf Startvac 2</vt:lpstr>
      <vt:lpstr>PowerPoint Presentation</vt:lpstr>
      <vt:lpstr>Waarom Startvac vaccineren?</vt:lpstr>
      <vt:lpstr>PowerPoint Presentation</vt:lpstr>
      <vt:lpstr>Tankcelgetal</vt:lpstr>
      <vt:lpstr>Individueel celgetal</vt:lpstr>
      <vt:lpstr>Individueel celgetal </vt:lpstr>
      <vt:lpstr>Celgetal en pariteit</vt:lpstr>
      <vt:lpstr>Mastitis </vt:lpstr>
      <vt:lpstr>Mastitisbehandelingen </vt:lpstr>
      <vt:lpstr>Dierdagdosering mastitis preparaten</vt:lpstr>
      <vt:lpstr>Kan het uit?</vt:lpstr>
      <vt:lpstr>Conclusies</vt:lpstr>
      <vt:lpstr>Wensen en actiepunten</vt:lpstr>
      <vt:lpstr>Bedrijf Startvac 3</vt:lpstr>
      <vt:lpstr>Algemene info bedrijf </vt:lpstr>
      <vt:lpstr>Geschiedenis</vt:lpstr>
      <vt:lpstr>Uddercheck mei 2024 </vt:lpstr>
      <vt:lpstr>Info bedrijf na vaccinatie</vt:lpstr>
      <vt:lpstr>Vaccinatiedata</vt:lpstr>
      <vt:lpstr>Aantal dieren</vt:lpstr>
      <vt:lpstr>Tankcelgetal</vt:lpstr>
      <vt:lpstr>Individueel celgetal</vt:lpstr>
      <vt:lpstr>Celgetal leeftijden</vt:lpstr>
      <vt:lpstr>Aantal mastitisgevallen</vt:lpstr>
      <vt:lpstr>Aantal injectoren (Medirund)</vt:lpstr>
      <vt:lpstr>Aantal injectoren (Medirund)</vt:lpstr>
      <vt:lpstr>Bedrijf Startvac 4</vt:lpstr>
      <vt:lpstr>Kosten en ROI vaccinatie</vt:lpstr>
      <vt:lpstr>Algemene info bedrijf </vt:lpstr>
      <vt:lpstr>Kosten en ROI na vaccinatie</vt:lpstr>
      <vt:lpstr>VELDERVARING UBAC® IN  NEDERLAND</vt:lpstr>
      <vt:lpstr>Melkveebedrijf 645 melkkoeien </vt:lpstr>
      <vt:lpstr>PowerPoint Presentation</vt:lpstr>
      <vt:lpstr>Significante resultaten UBAC – 20 NL bedrijven</vt:lpstr>
      <vt:lpstr>Take home message</vt:lpstr>
      <vt:lpstr>PowerPoint Presentation</vt:lpstr>
      <vt:lpstr>PowerPoint Presentation</vt:lpstr>
      <vt:lpstr>Bedrijf UBAC 3</vt:lpstr>
      <vt:lpstr>VELDERVARING:  IETS ANDERS DAN SUB?</vt:lpstr>
      <vt:lpstr>PowerPoint Presentation</vt:lpstr>
      <vt:lpstr>BEZOEK MEI 2023</vt:lpstr>
      <vt:lpstr>PCR AHL RAALTE</vt:lpstr>
      <vt:lpstr>PowerPoint Presentation</vt:lpstr>
      <vt:lpstr>WEEK NA MIJN BEZOEK</vt:lpstr>
      <vt:lpstr>PowerPoint Presentation</vt:lpstr>
      <vt:lpstr>INTENSIVEREN VACCINATIE UBAC</vt:lpstr>
      <vt:lpstr>LEERMOMENTEN</vt:lpstr>
      <vt:lpstr>Kan ik chronisch SUB besmette koeien individueel vaccineren?</vt:lpstr>
      <vt:lpstr>ECONOMIE</vt:lpstr>
      <vt:lpstr>KOSTEN MASTITIS</vt:lpstr>
      <vt:lpstr>MINDER MELKVERLIES DOOR J5 VACCINATIE</vt:lpstr>
      <vt:lpstr>ONDERSTEUNING</vt:lpstr>
      <vt:lpstr>ONDERSTEUNING DAP</vt:lpstr>
      <vt:lpstr>SEGMENTATIE  Mastitis: 0-97% van de melkkoeien behandeld!</vt:lpstr>
      <vt:lpstr>REKENTOOL </vt:lpstr>
      <vt:lpstr>MELKDERVING VERHOOGD CELGETAL  KLIK HIER VOOR EEN LINK NAAR DE REKENTOOL</vt:lpstr>
      <vt:lpstr>UDDERCHECK MONSTERNAME: TANK + POOL</vt:lpstr>
      <vt:lpstr>UITSLAG UDDERCHECK</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 -</dc:creator>
  <cp:lastModifiedBy>Anne-Lynn Geertshuis</cp:lastModifiedBy>
  <cp:revision>438</cp:revision>
  <cp:lastPrinted>2026-02-16T13:57:03Z</cp:lastPrinted>
  <dcterms:created xsi:type="dcterms:W3CDTF">2019-01-08T14:21:59Z</dcterms:created>
  <dcterms:modified xsi:type="dcterms:W3CDTF">2026-04-07T07:11:40Z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0x0101000862D6713D624C4BA23D3BE8D61F6901</vt:lpwstr>
  </property>
  <property fmtid="{D5CDD505-2E9C-101B-9397-08002B2CF9AE}" pid="3" name="MediaServiceImageTags">
    <vt:lpwstr/>
  </property>
</Properties>
</file>